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0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4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6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8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00EE-A4A9-BA4F-99D5-B01F44C40F36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89D4-77AE-1340-907A-E0F55FE0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Modern Computing in Simple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8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Write now you have been writing a series of “mini programs”</a:t>
            </a:r>
          </a:p>
          <a:p>
            <a:r>
              <a:rPr lang="en-US" dirty="0" smtClean="0"/>
              <a:t>You can save the python </a:t>
            </a:r>
            <a:r>
              <a:rPr lang="en-US" dirty="0" smtClean="0"/>
              <a:t>snippets </a:t>
            </a:r>
            <a:r>
              <a:rPr lang="en-US" dirty="0" smtClean="0"/>
              <a:t>into a regular text file, add the “.</a:t>
            </a:r>
            <a:r>
              <a:rPr lang="en-US" dirty="0" err="1" smtClean="0"/>
              <a:t>py</a:t>
            </a:r>
            <a:r>
              <a:rPr lang="en-US" dirty="0" smtClean="0"/>
              <a:t>” </a:t>
            </a:r>
            <a:r>
              <a:rPr lang="en-US" dirty="0" smtClean="0"/>
              <a:t>extension </a:t>
            </a:r>
            <a:r>
              <a:rPr lang="en-US" dirty="0" smtClean="0"/>
              <a:t>and run </a:t>
            </a:r>
            <a:r>
              <a:rPr lang="en-US" dirty="0" smtClean="0"/>
              <a:t>it on the command line</a:t>
            </a:r>
            <a:endParaRPr lang="en-US" dirty="0" smtClean="0"/>
          </a:p>
          <a:p>
            <a:pPr lvl="1"/>
            <a:r>
              <a:rPr lang="en-US" dirty="0" smtClean="0"/>
              <a:t>e.g. python </a:t>
            </a:r>
            <a:r>
              <a:rPr lang="en-US" dirty="0" err="1" smtClean="0"/>
              <a:t>test.py</a:t>
            </a:r>
            <a:endParaRPr lang="en-US" dirty="0" smtClean="0"/>
          </a:p>
          <a:p>
            <a:r>
              <a:rPr lang="en-US" dirty="0" smtClean="0"/>
              <a:t>You can get command line arguments by importing sys and using the </a:t>
            </a:r>
            <a:r>
              <a:rPr lang="en-US" dirty="0" err="1" smtClean="0"/>
              <a:t>argv</a:t>
            </a:r>
            <a:r>
              <a:rPr lang="en-US" dirty="0" smtClean="0"/>
              <a:t> list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sys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print(‘Program Arguments: ’, </a:t>
            </a:r>
            <a:r>
              <a:rPr lang="en-US" dirty="0" err="1" smtClean="0">
                <a:latin typeface="Courier New"/>
                <a:cs typeface="Courier New"/>
              </a:rPr>
              <a:t>sys.argv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518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5883"/>
          </a:xfrm>
        </p:spPr>
        <p:txBody>
          <a:bodyPr>
            <a:normAutofit/>
          </a:bodyPr>
          <a:lstStyle/>
          <a:p>
            <a:r>
              <a:rPr lang="en-US" dirty="0" smtClean="0"/>
              <a:t>Modules are contained in a single python file and contains all of the variables, functions and classes that you can use in an external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You will be able to interact with that module as if the code was pasted right on top of your code, with a caveat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413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example let’s look at the following code: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import sys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print(‘Program Arguments: ’, </a:t>
            </a:r>
            <a:r>
              <a:rPr lang="en-US" dirty="0" err="1">
                <a:latin typeface="Courier New"/>
                <a:cs typeface="Courier New"/>
              </a:rPr>
              <a:t>sys.argv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We have imported a module called sys that we wanted to add to our code. We import the sys module to use functionality implemented in </a:t>
            </a:r>
            <a:r>
              <a:rPr lang="en-US" dirty="0" err="1" smtClean="0"/>
              <a:t>sys.py</a:t>
            </a:r>
            <a:endParaRPr lang="en-US" dirty="0" smtClean="0"/>
          </a:p>
          <a:p>
            <a:r>
              <a:rPr lang="en-US" dirty="0" smtClean="0"/>
              <a:t>The caveat is that in order to prevent naming conflicts, in order to access anything in the sys module you will need to prefix the variable/function/class with sys, i.e. </a:t>
            </a:r>
            <a:r>
              <a:rPr lang="en-US" dirty="0" err="1" smtClean="0"/>
              <a:t>sys.argv</a:t>
            </a:r>
            <a:r>
              <a:rPr lang="en-US" dirty="0" smtClean="0"/>
              <a:t>), even though in the file </a:t>
            </a:r>
            <a:r>
              <a:rPr lang="en-US" dirty="0" err="1" smtClean="0"/>
              <a:t>sys.py</a:t>
            </a:r>
            <a:r>
              <a:rPr lang="en-US" dirty="0" smtClean="0"/>
              <a:t> the variable “</a:t>
            </a:r>
            <a:r>
              <a:rPr lang="en-US" dirty="0" err="1" smtClean="0"/>
              <a:t>argv</a:t>
            </a:r>
            <a:r>
              <a:rPr lang="en-US" dirty="0" smtClean="0"/>
              <a:t>” is a global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2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directory that </a:t>
            </a:r>
            <a:r>
              <a:rPr lang="en-US" dirty="0" smtClean="0"/>
              <a:t>contains </a:t>
            </a:r>
            <a:r>
              <a:rPr lang="en-US" dirty="0" smtClean="0"/>
              <a:t>a collection of modules</a:t>
            </a:r>
          </a:p>
          <a:p>
            <a:r>
              <a:rPr lang="en-US" dirty="0" smtClean="0"/>
              <a:t>Great way to organize modules that are related to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Packages are essentially directories that has a special empty file named “__</a:t>
            </a:r>
            <a:r>
              <a:rPr lang="en-US" dirty="0" err="1" smtClean="0"/>
              <a:t>init.py</a:t>
            </a:r>
            <a:r>
              <a:rPr lang="en-US" dirty="0" smtClean="0"/>
              <a:t>__”. The existence of this file tells python that the directory is a python package.</a:t>
            </a:r>
          </a:p>
        </p:txBody>
      </p:sp>
    </p:spTree>
    <p:extLst>
      <p:ext uri="{BB962C8B-B14F-4D97-AF65-F5344CB8AC3E}">
        <p14:creationId xmlns:p14="http://schemas.microsoft.com/office/powerpoint/2010/main" val="105488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example: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import </a:t>
            </a:r>
            <a:r>
              <a:rPr lang="en-US" b="1" dirty="0" err="1" smtClean="0">
                <a:latin typeface="Courier New"/>
                <a:cs typeface="Courier New"/>
              </a:rPr>
              <a:t>numpy</a:t>
            </a:r>
            <a:r>
              <a:rPr lang="en-US" dirty="0" err="1" smtClean="0">
                <a:latin typeface="Courier New"/>
                <a:cs typeface="Courier New"/>
              </a:rPr>
              <a:t>.matlib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In this example “</a:t>
            </a:r>
            <a:r>
              <a:rPr lang="en-US" dirty="0" err="1" smtClean="0"/>
              <a:t>numpy</a:t>
            </a:r>
            <a:r>
              <a:rPr lang="en-US" dirty="0" smtClean="0"/>
              <a:t>” is the package and “</a:t>
            </a:r>
            <a:r>
              <a:rPr lang="en-US" dirty="0" err="1" smtClean="0"/>
              <a:t>matlib</a:t>
            </a:r>
            <a:r>
              <a:rPr lang="en-US" dirty="0" smtClean="0"/>
              <a:t>” is the module within the package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The package “</a:t>
            </a:r>
            <a:r>
              <a:rPr lang="en-US" dirty="0" err="1" smtClean="0"/>
              <a:t>numpy</a:t>
            </a:r>
            <a:r>
              <a:rPr lang="en-US" dirty="0" smtClean="0"/>
              <a:t>” has a empty file named “__</a:t>
            </a:r>
            <a:r>
              <a:rPr lang="en-US" dirty="0" err="1" smtClean="0"/>
              <a:t>init.py</a:t>
            </a:r>
            <a:r>
              <a:rPr lang="en-US" dirty="0" smtClean="0"/>
              <a:t>__” that tells Python that </a:t>
            </a:r>
            <a:r>
              <a:rPr lang="en-US" dirty="0" err="1" smtClean="0"/>
              <a:t>numpy</a:t>
            </a:r>
            <a:r>
              <a:rPr lang="en-US" dirty="0" smtClean="0"/>
              <a:t> is a package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91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330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Modern Computing in Simple Packages</vt:lpstr>
      <vt:lpstr>Programs</vt:lpstr>
      <vt:lpstr>Modules</vt:lpstr>
      <vt:lpstr>Modules example</vt:lpstr>
      <vt:lpstr>Packages</vt:lpstr>
      <vt:lpstr>Packages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Modern Computing in Simple Packages</dc:title>
  <dc:creator>Olukayode Ashaolu</dc:creator>
  <cp:lastModifiedBy>Olukayode Ashaolu</cp:lastModifiedBy>
  <cp:revision>5</cp:revision>
  <dcterms:created xsi:type="dcterms:W3CDTF">2015-06-24T23:08:32Z</dcterms:created>
  <dcterms:modified xsi:type="dcterms:W3CDTF">2015-08-10T00:28:47Z</dcterms:modified>
</cp:coreProperties>
</file>