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3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5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PyData</a:t>
            </a:r>
            <a:r>
              <a:rPr lang="en-US" dirty="0" smtClean="0"/>
              <a:t> Ecosystem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I’d like to just list a few of the main packages and say a sentence or two about </a:t>
            </a:r>
            <a:r>
              <a:rPr lang="en-US" dirty="0" smtClean="0"/>
              <a:t>each one.</a:t>
            </a:r>
          </a:p>
          <a:p>
            <a:pPr lvl="1"/>
            <a:r>
              <a:rPr lang="en-US" dirty="0" smtClean="0"/>
              <a:t>Also take some of the </a:t>
            </a:r>
            <a:r>
              <a:rPr lang="en-US" smtClean="0"/>
              <a:t>introduction Bill wrote </a:t>
            </a:r>
            <a:r>
              <a:rPr lang="en-US" dirty="0" smtClean="0"/>
              <a:t>for functional programming and put it to slides.</a:t>
            </a:r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189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The PyData Ecosystem</vt:lpstr>
      <vt:lpstr>Points to include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Mangle Data Like a Pro</dc:title>
  <dc:creator>Olukayode Ashaolu</dc:creator>
  <cp:lastModifiedBy>Paul Laskowski</cp:lastModifiedBy>
  <cp:revision>4</cp:revision>
  <dcterms:created xsi:type="dcterms:W3CDTF">2015-08-11T03:46:48Z</dcterms:created>
  <dcterms:modified xsi:type="dcterms:W3CDTF">2015-08-25T21:46:27Z</dcterms:modified>
</cp:coreProperties>
</file>