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3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Test-</a:t>
            </a:r>
            <a:r>
              <a:rPr lang="en-US" smtClean="0"/>
              <a:t>Driven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Test-Driven 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Mangle Data Like a Pro</dc:title>
  <dc:creator>Olukayode Ashaolu</dc:creator>
  <cp:lastModifiedBy>Paul Laskowski</cp:lastModifiedBy>
  <cp:revision>3</cp:revision>
  <dcterms:created xsi:type="dcterms:W3CDTF">2015-08-11T03:46:48Z</dcterms:created>
  <dcterms:modified xsi:type="dcterms:W3CDTF">2015-08-25T21:41:13Z</dcterms:modified>
</cp:coreProperties>
</file>