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7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348E-D0FE-694B-9EEC-D1454F97A6C7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5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348E-D0FE-694B-9EEC-D1454F97A6C7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7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348E-D0FE-694B-9EEC-D1454F97A6C7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2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348E-D0FE-694B-9EEC-D1454F97A6C7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8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348E-D0FE-694B-9EEC-D1454F97A6C7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4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348E-D0FE-694B-9EEC-D1454F97A6C7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348E-D0FE-694B-9EEC-D1454F97A6C7}" type="datetimeFigureOut">
              <a:rPr lang="en-US" smtClean="0"/>
              <a:t>7/13/15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4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348E-D0FE-694B-9EEC-D1454F97A6C7}" type="datetimeFigureOut">
              <a:rPr lang="en-US" smtClean="0"/>
              <a:t>7/13/15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348E-D0FE-694B-9EEC-D1454F97A6C7}" type="datetimeFigureOut">
              <a:rPr lang="en-US" smtClean="0"/>
              <a:t>7/13/15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1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348E-D0FE-694B-9EEC-D1454F97A6C7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6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348E-D0FE-694B-9EEC-D1454F97A6C7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9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2348E-D0FE-694B-9EEC-D1454F97A6C7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A6A7F-8AE8-0C49-8C0E-9F3371D5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1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Lists and Mutability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3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“contain”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41918"/>
            <a:ext cx="3840556" cy="3759484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It’s tempting to think of lists as containing objects, like a mailbox contains letters</a:t>
            </a:r>
          </a:p>
          <a:p>
            <a:pPr lvl="1"/>
            <a:r>
              <a:rPr lang="en-US" dirty="0" smtClean="0"/>
              <a:t>But the analogy is a misleading.</a:t>
            </a:r>
          </a:p>
          <a:p>
            <a:r>
              <a:rPr lang="en-US" dirty="0" smtClean="0"/>
              <a:t>List items are not “inside” the list if you look at where they are stored in memory.</a:t>
            </a:r>
          </a:p>
          <a:p>
            <a:r>
              <a:rPr lang="en-US" dirty="0" smtClean="0"/>
              <a:t>Instead, a list has references to its items.  These are pointers to the correct memory locations.</a:t>
            </a:r>
          </a:p>
          <a:p>
            <a:pPr lvl="1"/>
            <a:r>
              <a:rPr lang="en-US" dirty="0" smtClean="0"/>
              <a:t>Think of them as arrows from the list to the objects that it supposedly contains.</a:t>
            </a:r>
          </a:p>
          <a:p>
            <a:r>
              <a:rPr lang="en-US" dirty="0" smtClean="0"/>
              <a:t>This is very similar to the way that a variable points to a specific object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you print a list, it gets “flattened” so that it looks like it contains its contents.</a:t>
            </a:r>
          </a:p>
          <a:p>
            <a:r>
              <a:rPr lang="en-US" dirty="0" smtClean="0"/>
              <a:t>If I print </a:t>
            </a:r>
            <a:r>
              <a:rPr lang="en-US" dirty="0" err="1" smtClean="0"/>
              <a:t>a_list</a:t>
            </a:r>
            <a:r>
              <a:rPr lang="en-US" dirty="0" smtClean="0"/>
              <a:t>, I would get</a:t>
            </a:r>
          </a:p>
          <a:p>
            <a:pPr marL="0" indent="0">
              <a:buNone/>
            </a:pPr>
            <a:r>
              <a:rPr lang="en-US" dirty="0" smtClean="0"/>
              <a:t>		[36,[2], “woo”, “woo”]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40556" y="1363168"/>
            <a:ext cx="4828372" cy="39090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/>
              <a:t>Object Space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63013" y="1987447"/>
            <a:ext cx="1678930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[    ,    ,   </a:t>
            </a:r>
            <a:r>
              <a:rPr lang="en-US" sz="2200" b="1" dirty="0" smtClean="0"/>
              <a:t>,     </a:t>
            </a:r>
            <a:r>
              <a:rPr lang="en-US" sz="2200" b="1" dirty="0" smtClean="0"/>
              <a:t>]</a:t>
            </a:r>
            <a:endParaRPr lang="en-US" sz="2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541942" y="2472586"/>
            <a:ext cx="45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9" name="Elbow Connector 8"/>
          <p:cNvCxnSpPr>
            <a:endCxn id="8" idx="1"/>
          </p:cNvCxnSpPr>
          <p:nvPr/>
        </p:nvCxnSpPr>
        <p:spPr>
          <a:xfrm>
            <a:off x="6244683" y="2453624"/>
            <a:ext cx="297259" cy="2036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35448" y="3659547"/>
            <a:ext cx="43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</a:t>
            </a:r>
            <a:endParaRPr lang="en-US" dirty="0"/>
          </a:p>
        </p:txBody>
      </p:sp>
      <p:cxnSp>
        <p:nvCxnSpPr>
          <p:cNvPr id="15" name="Elbow Connector 14"/>
          <p:cNvCxnSpPr>
            <a:endCxn id="14" idx="1"/>
          </p:cNvCxnSpPr>
          <p:nvPr/>
        </p:nvCxnSpPr>
        <p:spPr>
          <a:xfrm>
            <a:off x="6761649" y="3605659"/>
            <a:ext cx="573799" cy="2385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65293" y="1363169"/>
            <a:ext cx="2283165" cy="12940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/>
              <a:t>Name Space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28835" y="1993610"/>
            <a:ext cx="827526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a</a:t>
            </a:r>
            <a:r>
              <a:rPr lang="en-US" sz="2000" dirty="0" err="1" smtClean="0"/>
              <a:t>_list</a:t>
            </a:r>
            <a:endParaRPr lang="en-US" sz="2000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>
            <a:off x="2056361" y="2226698"/>
            <a:ext cx="2806651" cy="0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072157" y="3145621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36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4488204" y="36013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35" name="Elbow Connector 34"/>
          <p:cNvCxnSpPr>
            <a:stCxn id="33" idx="2"/>
            <a:endCxn id="34" idx="1"/>
          </p:cNvCxnSpPr>
          <p:nvPr/>
        </p:nvCxnSpPr>
        <p:spPr>
          <a:xfrm rot="16200000" flipH="1">
            <a:off x="4329712" y="3627556"/>
            <a:ext cx="174253" cy="14273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33" idx="0"/>
          </p:cNvCxnSpPr>
          <p:nvPr/>
        </p:nvCxnSpPr>
        <p:spPr>
          <a:xfrm rot="5400000">
            <a:off x="4334224" y="2237951"/>
            <a:ext cx="918920" cy="896421"/>
          </a:xfrm>
          <a:prstGeom prst="bentConnector3">
            <a:avLst>
              <a:gd name="adj1" fmla="val 45064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6200000" flipH="1">
            <a:off x="5397506" y="2677501"/>
            <a:ext cx="1159263" cy="288936"/>
          </a:xfrm>
          <a:prstGeom prst="bentConnector3">
            <a:avLst>
              <a:gd name="adj1" fmla="val 99684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918816" y="3145622"/>
            <a:ext cx="730450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[     ]</a:t>
            </a:r>
            <a:endParaRPr lang="en-US" sz="2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704378" y="3630761"/>
            <a:ext cx="45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56" name="Elbow Connector 55"/>
          <p:cNvCxnSpPr>
            <a:endCxn id="55" idx="1"/>
          </p:cNvCxnSpPr>
          <p:nvPr/>
        </p:nvCxnSpPr>
        <p:spPr>
          <a:xfrm>
            <a:off x="5407119" y="3611799"/>
            <a:ext cx="297259" cy="2036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853787" y="4295558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5284954" y="47513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59" name="Elbow Connector 58"/>
          <p:cNvCxnSpPr>
            <a:stCxn id="57" idx="2"/>
            <a:endCxn id="58" idx="1"/>
          </p:cNvCxnSpPr>
          <p:nvPr/>
        </p:nvCxnSpPr>
        <p:spPr>
          <a:xfrm rot="16200000" flipH="1">
            <a:off x="5118902" y="4769933"/>
            <a:ext cx="174253" cy="15785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endCxn id="54" idx="0"/>
          </p:cNvCxnSpPr>
          <p:nvPr/>
        </p:nvCxnSpPr>
        <p:spPr>
          <a:xfrm rot="5400000">
            <a:off x="4943849" y="2566893"/>
            <a:ext cx="918921" cy="23853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endCxn id="57" idx="0"/>
          </p:cNvCxnSpPr>
          <p:nvPr/>
        </p:nvCxnSpPr>
        <p:spPr>
          <a:xfrm rot="5400000">
            <a:off x="4766925" y="3761780"/>
            <a:ext cx="893957" cy="173599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121605" y="3135208"/>
            <a:ext cx="1040025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“woo”</a:t>
            </a:r>
            <a:endParaRPr lang="en-US" sz="2200" b="1" dirty="0"/>
          </a:p>
        </p:txBody>
      </p:sp>
      <p:cxnSp>
        <p:nvCxnSpPr>
          <p:cNvPr id="36" name="Elbow Connector 35"/>
          <p:cNvCxnSpPr/>
          <p:nvPr/>
        </p:nvCxnSpPr>
        <p:spPr>
          <a:xfrm rot="16200000" flipH="1">
            <a:off x="5771866" y="2633069"/>
            <a:ext cx="892872" cy="11141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3957354" y="5322499"/>
            <a:ext cx="4711573" cy="127787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Why is this picture important?</a:t>
            </a:r>
          </a:p>
          <a:p>
            <a:pPr lvl="1"/>
            <a:r>
              <a:rPr lang="en-US" dirty="0" smtClean="0"/>
              <a:t>We can reach the same object in </a:t>
            </a:r>
            <a:r>
              <a:rPr lang="en-US" dirty="0" err="1" smtClean="0"/>
              <a:t>mutiple</a:t>
            </a:r>
            <a:r>
              <a:rPr lang="en-US" dirty="0" smtClean="0"/>
              <a:t> ways.</a:t>
            </a:r>
          </a:p>
          <a:p>
            <a:pPr lvl="1"/>
            <a:r>
              <a:rPr lang="en-US" dirty="0" smtClean="0"/>
              <a:t>For immutable objects, this isn’t a big deal.</a:t>
            </a:r>
          </a:p>
          <a:p>
            <a:pPr lvl="1"/>
            <a:r>
              <a:rPr lang="en-US" dirty="0" smtClean="0"/>
              <a:t>For mutable objects, we can change an object in different ways, and it’s easy to get confused.</a:t>
            </a:r>
          </a:p>
        </p:txBody>
      </p:sp>
    </p:spTree>
    <p:extLst>
      <p:ext uri="{BB962C8B-B14F-4D97-AF65-F5344CB8AC3E}">
        <p14:creationId xmlns:p14="http://schemas.microsoft.com/office/powerpoint/2010/main" val="366191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Warning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1277872"/>
          </a:xfrm>
        </p:spPr>
        <p:txBody>
          <a:bodyPr>
            <a:normAutofit/>
          </a:bodyPr>
          <a:lstStyle/>
          <a:p>
            <a:r>
              <a:rPr lang="en-US" dirty="0" smtClean="0"/>
              <a:t>Mutable </a:t>
            </a:r>
            <a:r>
              <a:rPr lang="en-US" dirty="0" smtClean="0"/>
              <a:t>objects can be changed through multiple names.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8671" y="2695510"/>
            <a:ext cx="4112156" cy="35760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/>
              <a:t>Object Space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5121127" y="3319789"/>
            <a:ext cx="1472618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[    ,    ,    ]</a:t>
            </a:r>
            <a:endParaRPr lang="en-US" sz="2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00057" y="3804928"/>
            <a:ext cx="45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7" name="Elbow Connector 6"/>
          <p:cNvCxnSpPr>
            <a:endCxn id="6" idx="1"/>
          </p:cNvCxnSpPr>
          <p:nvPr/>
        </p:nvCxnSpPr>
        <p:spPr>
          <a:xfrm>
            <a:off x="6502798" y="3785966"/>
            <a:ext cx="297259" cy="2036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38640" y="2695510"/>
            <a:ext cx="2823905" cy="18533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500" dirty="0" smtClean="0"/>
              <a:t>Name Space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00092" y="3266945"/>
            <a:ext cx="827526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a</a:t>
            </a:r>
            <a:r>
              <a:rPr lang="en-US" sz="2000" dirty="0" err="1" smtClean="0"/>
              <a:t>_list</a:t>
            </a:r>
            <a:endParaRPr lang="en-US" sz="2000" dirty="0"/>
          </a:p>
        </p:txBody>
      </p:sp>
      <p:cxnSp>
        <p:nvCxnSpPr>
          <p:cNvPr id="12" name="Straight Arrow Connector 11"/>
          <p:cNvCxnSpPr>
            <a:stCxn id="11" idx="3"/>
            <a:endCxn id="5" idx="1"/>
          </p:cNvCxnSpPr>
          <p:nvPr/>
        </p:nvCxnSpPr>
        <p:spPr>
          <a:xfrm>
            <a:off x="2927618" y="3500033"/>
            <a:ext cx="2193509" cy="52844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26832" y="4477963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36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4942879" y="493372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16" name="Elbow Connector 15"/>
          <p:cNvCxnSpPr>
            <a:stCxn id="14" idx="2"/>
            <a:endCxn id="15" idx="1"/>
          </p:cNvCxnSpPr>
          <p:nvPr/>
        </p:nvCxnSpPr>
        <p:spPr>
          <a:xfrm rot="16200000" flipH="1">
            <a:off x="4784387" y="4959898"/>
            <a:ext cx="174253" cy="14273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14" idx="0"/>
          </p:cNvCxnSpPr>
          <p:nvPr/>
        </p:nvCxnSpPr>
        <p:spPr>
          <a:xfrm rot="5400000">
            <a:off x="4678006" y="3681187"/>
            <a:ext cx="918918" cy="674634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H="1">
            <a:off x="6021029" y="3738410"/>
            <a:ext cx="903283" cy="544551"/>
          </a:xfrm>
          <a:prstGeom prst="bentConnector3">
            <a:avLst>
              <a:gd name="adj1" fmla="val 68411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73491" y="4477964"/>
            <a:ext cx="730450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[     ]</a:t>
            </a:r>
            <a:endParaRPr lang="en-US" sz="2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159053" y="4963103"/>
            <a:ext cx="45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21" name="Elbow Connector 20"/>
          <p:cNvCxnSpPr>
            <a:endCxn id="20" idx="1"/>
          </p:cNvCxnSpPr>
          <p:nvPr/>
        </p:nvCxnSpPr>
        <p:spPr>
          <a:xfrm>
            <a:off x="5861794" y="4944141"/>
            <a:ext cx="297259" cy="2036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74782" y="5446484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905949" y="590224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24" name="Elbow Connector 23"/>
          <p:cNvCxnSpPr>
            <a:stCxn id="22" idx="2"/>
            <a:endCxn id="23" idx="1"/>
          </p:cNvCxnSpPr>
          <p:nvPr/>
        </p:nvCxnSpPr>
        <p:spPr>
          <a:xfrm rot="16200000" flipH="1">
            <a:off x="5739897" y="5920859"/>
            <a:ext cx="174253" cy="15785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19" idx="0"/>
          </p:cNvCxnSpPr>
          <p:nvPr/>
        </p:nvCxnSpPr>
        <p:spPr>
          <a:xfrm rot="5400000">
            <a:off x="5362874" y="3934888"/>
            <a:ext cx="918919" cy="167233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22" idx="0"/>
          </p:cNvCxnSpPr>
          <p:nvPr/>
        </p:nvCxnSpPr>
        <p:spPr>
          <a:xfrm rot="5400000">
            <a:off x="5407493" y="5105878"/>
            <a:ext cx="693911" cy="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100092" y="3952782"/>
            <a:ext cx="827526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b_list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6539632" y="4477966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“a”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6970799" y="4933728"/>
            <a:ext cx="43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</a:t>
            </a:r>
            <a:endParaRPr lang="en-US" dirty="0"/>
          </a:p>
        </p:txBody>
      </p:sp>
      <p:cxnSp>
        <p:nvCxnSpPr>
          <p:cNvPr id="32" name="Elbow Connector 31"/>
          <p:cNvCxnSpPr>
            <a:stCxn id="30" idx="2"/>
            <a:endCxn id="31" idx="1"/>
          </p:cNvCxnSpPr>
          <p:nvPr/>
        </p:nvCxnSpPr>
        <p:spPr>
          <a:xfrm rot="16200000" flipH="1">
            <a:off x="6804747" y="4952341"/>
            <a:ext cx="174253" cy="15785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3"/>
            <a:endCxn id="5" idx="1"/>
          </p:cNvCxnSpPr>
          <p:nvPr/>
        </p:nvCxnSpPr>
        <p:spPr>
          <a:xfrm flipV="1">
            <a:off x="2927618" y="3552877"/>
            <a:ext cx="2193509" cy="632993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0" y="4758922"/>
            <a:ext cx="3840556" cy="1842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Here, I can change </a:t>
            </a:r>
            <a:r>
              <a:rPr lang="en-US" dirty="0" err="1" smtClean="0"/>
              <a:t>a_list</a:t>
            </a:r>
            <a:r>
              <a:rPr lang="en-US" dirty="0" smtClean="0"/>
              <a:t> or </a:t>
            </a:r>
            <a:r>
              <a:rPr lang="en-US" dirty="0" err="1" smtClean="0"/>
              <a:t>b_list</a:t>
            </a:r>
            <a:r>
              <a:rPr lang="en-US" dirty="0" smtClean="0"/>
              <a:t>.  But there’s only one list, so the change affects both variables.</a:t>
            </a:r>
          </a:p>
        </p:txBody>
      </p:sp>
    </p:spTree>
    <p:extLst>
      <p:ext uri="{BB962C8B-B14F-4D97-AF65-F5344CB8AC3E}">
        <p14:creationId xmlns:p14="http://schemas.microsoft.com/office/powerpoint/2010/main" val="99040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Mutable objects can be contained in multiple lists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30497" y="2472586"/>
            <a:ext cx="4213501" cy="3907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/>
              <a:t>Object Space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52953" y="3096865"/>
            <a:ext cx="1472618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[    ,    ,    ]</a:t>
            </a:r>
            <a:endParaRPr lang="en-US" sz="2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31883" y="3582004"/>
            <a:ext cx="45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7" name="Elbow Connector 6"/>
          <p:cNvCxnSpPr>
            <a:endCxn id="6" idx="1"/>
          </p:cNvCxnSpPr>
          <p:nvPr/>
        </p:nvCxnSpPr>
        <p:spPr>
          <a:xfrm>
            <a:off x="6234624" y="3563042"/>
            <a:ext cx="297259" cy="2036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65293" y="2864383"/>
            <a:ext cx="2283165" cy="18757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/>
              <a:t>Name Space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28835" y="3494824"/>
            <a:ext cx="827526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a</a:t>
            </a:r>
            <a:r>
              <a:rPr lang="en-US" sz="2000" dirty="0" err="1" smtClean="0"/>
              <a:t>_list</a:t>
            </a:r>
            <a:endParaRPr lang="en-US" sz="2000" dirty="0"/>
          </a:p>
        </p:txBody>
      </p:sp>
      <p:cxnSp>
        <p:nvCxnSpPr>
          <p:cNvPr id="12" name="Straight Arrow Connector 11"/>
          <p:cNvCxnSpPr>
            <a:stCxn id="11" idx="3"/>
            <a:endCxn id="5" idx="1"/>
          </p:cNvCxnSpPr>
          <p:nvPr/>
        </p:nvCxnSpPr>
        <p:spPr>
          <a:xfrm flipV="1">
            <a:off x="2056361" y="3329953"/>
            <a:ext cx="2796592" cy="397959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31883" y="4244626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36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947930" y="47003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16" name="Elbow Connector 15"/>
          <p:cNvCxnSpPr>
            <a:stCxn id="14" idx="2"/>
            <a:endCxn id="15" idx="1"/>
          </p:cNvCxnSpPr>
          <p:nvPr/>
        </p:nvCxnSpPr>
        <p:spPr>
          <a:xfrm rot="16200000" flipH="1">
            <a:off x="6789438" y="4726561"/>
            <a:ext cx="174253" cy="14273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14" idx="0"/>
          </p:cNvCxnSpPr>
          <p:nvPr/>
        </p:nvCxnSpPr>
        <p:spPr>
          <a:xfrm rot="16200000" flipH="1">
            <a:off x="5925939" y="3365366"/>
            <a:ext cx="894628" cy="863891"/>
          </a:xfrm>
          <a:prstGeom prst="bentConnector3">
            <a:avLst>
              <a:gd name="adj1" fmla="val 71969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19" idx="0"/>
          </p:cNvCxnSpPr>
          <p:nvPr/>
        </p:nvCxnSpPr>
        <p:spPr>
          <a:xfrm rot="5400000">
            <a:off x="5135805" y="3799343"/>
            <a:ext cx="911394" cy="1270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26277" y="4255040"/>
            <a:ext cx="730450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[     ]</a:t>
            </a:r>
            <a:endParaRPr lang="en-US" sz="2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011839" y="4740179"/>
            <a:ext cx="45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21" name="Elbow Connector 20"/>
          <p:cNvCxnSpPr>
            <a:endCxn id="20" idx="1"/>
          </p:cNvCxnSpPr>
          <p:nvPr/>
        </p:nvCxnSpPr>
        <p:spPr>
          <a:xfrm>
            <a:off x="5714583" y="4721212"/>
            <a:ext cx="297256" cy="2036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843728" y="5404976"/>
            <a:ext cx="116811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[    </a:t>
            </a:r>
            <a:r>
              <a:rPr lang="en-US" sz="2000" b="1" dirty="0"/>
              <a:t>]</a:t>
            </a:r>
            <a:endParaRPr lang="en-US" sz="2000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6344486" y="5860738"/>
            <a:ext cx="45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24" name="Elbow Connector 23"/>
          <p:cNvCxnSpPr>
            <a:endCxn id="23" idx="1"/>
          </p:cNvCxnSpPr>
          <p:nvPr/>
        </p:nvCxnSpPr>
        <p:spPr>
          <a:xfrm rot="16200000" flipH="1">
            <a:off x="6056294" y="5757211"/>
            <a:ext cx="174253" cy="40213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19" idx="0"/>
          </p:cNvCxnSpPr>
          <p:nvPr/>
        </p:nvCxnSpPr>
        <p:spPr>
          <a:xfrm rot="16200000" flipH="1">
            <a:off x="4953191" y="3616729"/>
            <a:ext cx="911396" cy="36522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19" idx="1"/>
          </p:cNvCxnSpPr>
          <p:nvPr/>
        </p:nvCxnSpPr>
        <p:spPr>
          <a:xfrm rot="16200000" flipV="1">
            <a:off x="4729069" y="4985336"/>
            <a:ext cx="1181206" cy="186789"/>
          </a:xfrm>
          <a:prstGeom prst="bentConnector4">
            <a:avLst>
              <a:gd name="adj1" fmla="val 40133"/>
              <a:gd name="adj2" fmla="val 222384"/>
            </a:avLst>
          </a:prstGeom>
          <a:ln>
            <a:headEnd type="oval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228835" y="4193732"/>
            <a:ext cx="827526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b_list</a:t>
            </a:r>
            <a:endParaRPr lang="en-US" sz="2000" dirty="0"/>
          </a:p>
        </p:txBody>
      </p:sp>
      <p:cxnSp>
        <p:nvCxnSpPr>
          <p:cNvPr id="64" name="Straight Arrow Connector 63"/>
          <p:cNvCxnSpPr>
            <a:stCxn id="63" idx="3"/>
          </p:cNvCxnSpPr>
          <p:nvPr/>
        </p:nvCxnSpPr>
        <p:spPr>
          <a:xfrm>
            <a:off x="2056361" y="4426820"/>
            <a:ext cx="2787367" cy="978156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0" y="4877066"/>
            <a:ext cx="3840556" cy="1842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Here, there is a list that is contained in two different lists.  So if I change it somehow, both </a:t>
            </a:r>
            <a:r>
              <a:rPr lang="en-US" dirty="0" err="1" smtClean="0"/>
              <a:t>a_list</a:t>
            </a:r>
            <a:r>
              <a:rPr lang="en-US" dirty="0" smtClean="0"/>
              <a:t> and </a:t>
            </a:r>
            <a:r>
              <a:rPr lang="en-US" dirty="0" err="1" smtClean="0"/>
              <a:t>b_list</a:t>
            </a:r>
            <a:r>
              <a:rPr lang="en-US" dirty="0" smtClean="0"/>
              <a:t> appear changed.</a:t>
            </a:r>
          </a:p>
        </p:txBody>
      </p:sp>
    </p:spTree>
    <p:extLst>
      <p:ext uri="{BB962C8B-B14F-4D97-AF65-F5344CB8AC3E}">
        <p14:creationId xmlns:p14="http://schemas.microsoft.com/office/powerpoint/2010/main" val="76245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310</Words>
  <Application>Microsoft Macintosh PowerPoint</Application>
  <PresentationFormat>On-screen Show (4:3)</PresentationFormat>
  <Paragraphs>60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Lists and Mutability</vt:lpstr>
      <vt:lpstr>Lists “contain” objects</vt:lpstr>
      <vt:lpstr>Warning 1</vt:lpstr>
      <vt:lpstr>Warning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and Mutability</dc:title>
  <dc:creator>Paul Laskowski</dc:creator>
  <cp:lastModifiedBy>Paul Laskowski</cp:lastModifiedBy>
  <cp:revision>10</cp:revision>
  <dcterms:created xsi:type="dcterms:W3CDTF">2015-07-12T20:19:20Z</dcterms:created>
  <dcterms:modified xsi:type="dcterms:W3CDTF">2015-07-13T22:50:09Z</dcterms:modified>
</cp:coreProperties>
</file>