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4" y="-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5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0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8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0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4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CFB0-9270-494A-8B2A-55790DE50F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CFB0-9270-494A-8B2A-55790DE50F53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5F61-ABDF-F746-BEA6-EE12DCA2C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3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Mid-Course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Creat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0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of Scrabble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scrabble is to place letters onto a 15x15 grid of squares in a way that maximizes your total 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30" y="3310853"/>
            <a:ext cx="4961706" cy="328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4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python to score the highest each turn that you can</a:t>
            </a:r>
          </a:p>
          <a:p>
            <a:r>
              <a:rPr lang="en-US" dirty="0" smtClean="0"/>
              <a:t>Accept a list of tiles and return the ranking of all permutations of those values that are valid words</a:t>
            </a:r>
          </a:p>
          <a:p>
            <a:r>
              <a:rPr lang="en-US" dirty="0" smtClean="0"/>
              <a:t>Be sure to try and leverage Test Driven Design</a:t>
            </a:r>
          </a:p>
          <a:p>
            <a:r>
              <a:rPr lang="en-US" dirty="0" smtClean="0"/>
              <a:t>See the Assignment for </a:t>
            </a:r>
            <a:r>
              <a:rPr lang="en-US" smtClean="0"/>
              <a:t>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8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Mid-Course Project</vt:lpstr>
      <vt:lpstr>The Game of Scrabble</vt:lpstr>
      <vt:lpstr>Your Objective</vt:lpstr>
    </vt:vector>
  </TitlesOfParts>
  <Company>Procore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Mid-Course Project</dc:title>
  <dc:creator>William Chambers</dc:creator>
  <cp:lastModifiedBy>William Chambers</cp:lastModifiedBy>
  <cp:revision>2</cp:revision>
  <dcterms:created xsi:type="dcterms:W3CDTF">2015-09-21T01:59:32Z</dcterms:created>
  <dcterms:modified xsi:type="dcterms:W3CDTF">2015-09-21T02:09:08Z</dcterms:modified>
</cp:coreProperties>
</file>