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01966-F14F-EA45-806A-07F63E4623E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D2C34-5021-9C4B-B977-D667535B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1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3912-A3A9-D04D-BD3B-606E389382B7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AA06-D3F2-9446-A63F-B3279FDE6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We’ve seen that data is held in containers called objects.</a:t>
            </a:r>
            <a:endParaRPr lang="en-US" dirty="0" smtClean="0"/>
          </a:p>
          <a:p>
            <a:r>
              <a:rPr lang="en-US" dirty="0" smtClean="0"/>
              <a:t>We need a way to identify which object we want to access.</a:t>
            </a:r>
          </a:p>
          <a:p>
            <a:pPr lvl="1"/>
            <a:r>
              <a:rPr lang="en-US" dirty="0" smtClean="0"/>
              <a:t>One solution would be to use the memory location for the object</a:t>
            </a:r>
          </a:p>
          <a:p>
            <a:pPr lvl="2"/>
            <a:r>
              <a:rPr lang="en-US" dirty="0" smtClean="0"/>
              <a:t>But memory locations are large complicated numbers that may be different from computer to computer.</a:t>
            </a:r>
          </a:p>
          <a:p>
            <a:pPr lvl="1"/>
            <a:r>
              <a:rPr lang="en-US" dirty="0" smtClean="0"/>
              <a:t>Instead, we use a system of variables – these are the names we use to access objects.</a:t>
            </a:r>
          </a:p>
          <a:p>
            <a:pPr lvl="1"/>
            <a:r>
              <a:rPr lang="en-US" dirty="0" smtClean="0"/>
              <a:t>So when we type x = 5, we create a new variable, x, which becomes a name for the object, 5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Instead of typing in the memory address, we just type x when we want to use that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4325602"/>
            <a:ext cx="8229600" cy="2419254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Here’s a picture of what’s happening.</a:t>
            </a:r>
          </a:p>
          <a:p>
            <a:r>
              <a:rPr lang="en-US" dirty="0" smtClean="0"/>
              <a:t>Variables go into a special object called a name space.</a:t>
            </a:r>
          </a:p>
          <a:p>
            <a:r>
              <a:rPr lang="en-US" dirty="0" smtClean="0"/>
              <a:t>When we write x = 5, we create a new name, x, and bind it to the object, 5.</a:t>
            </a:r>
          </a:p>
          <a:p>
            <a:r>
              <a:rPr lang="en-US" dirty="0" smtClean="0"/>
              <a:t>An object needs at least one name to be accessed.</a:t>
            </a:r>
          </a:p>
          <a:p>
            <a:pPr lvl="1"/>
            <a:r>
              <a:rPr lang="en-US" dirty="0" smtClean="0"/>
              <a:t>If we lose all names that point to an object, it’s lost forever (the interpreter will garbage collect it so the memory can be reused)</a:t>
            </a:r>
          </a:p>
          <a:p>
            <a:r>
              <a:rPr lang="en-US" dirty="0"/>
              <a:t>N</a:t>
            </a:r>
            <a:r>
              <a:rPr lang="en-US" dirty="0" smtClean="0"/>
              <a:t>ames don’t have types – Python is </a:t>
            </a:r>
            <a:r>
              <a:rPr lang="en-US" i="1" dirty="0" smtClean="0"/>
              <a:t>dynamically typed</a:t>
            </a:r>
          </a:p>
          <a:p>
            <a:pPr lvl="1"/>
            <a:r>
              <a:rPr lang="en-US" dirty="0" smtClean="0"/>
              <a:t>This means that x can refer to an </a:t>
            </a:r>
            <a:r>
              <a:rPr lang="en-US" dirty="0" err="1" smtClean="0"/>
              <a:t>int</a:t>
            </a:r>
            <a:r>
              <a:rPr lang="en-US" dirty="0" smtClean="0"/>
              <a:t> at one time, but maybe a function at a later time.</a:t>
            </a:r>
          </a:p>
          <a:p>
            <a:pPr lvl="2"/>
            <a:r>
              <a:rPr lang="en-US" dirty="0" smtClean="0"/>
              <a:t>This gives us a lot of freedom.</a:t>
            </a:r>
          </a:p>
          <a:p>
            <a:pPr lvl="2"/>
            <a:r>
              <a:rPr lang="en-US" dirty="0" smtClean="0"/>
              <a:t>It also means that we can make mistakes, thinking we have one type of object when we have another.</a:t>
            </a:r>
          </a:p>
          <a:p>
            <a:pPr lvl="2"/>
            <a:r>
              <a:rPr lang="en-US" dirty="0" smtClean="0"/>
              <a:t>A good idea is to include the type of object you’re expecting at the end of your variable name, so you know what type to expect.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052" y="1363168"/>
            <a:ext cx="4774875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Object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3012" y="1987447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5224" y="3384966"/>
            <a:ext cx="2411606" cy="535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p</a:t>
            </a:r>
            <a:r>
              <a:rPr lang="en-US" sz="2000" dirty="0" smtClean="0"/>
              <a:t>rint(“Hello world!”)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75224" y="2489560"/>
            <a:ext cx="546631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36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1024" y="24725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8" idx="1"/>
          </p:cNvCxnSpPr>
          <p:nvPr/>
        </p:nvCxnSpPr>
        <p:spPr>
          <a:xfrm rot="16200000" flipH="1">
            <a:off x="5106861" y="2483089"/>
            <a:ext cx="203630" cy="1446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1271" y="29453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1" name="Elbow Connector 10"/>
          <p:cNvCxnSpPr>
            <a:stCxn id="7" idx="2"/>
            <a:endCxn id="10" idx="1"/>
          </p:cNvCxnSpPr>
          <p:nvPr/>
        </p:nvCxnSpPr>
        <p:spPr>
          <a:xfrm rot="16200000" flipH="1">
            <a:off x="4332779" y="2971495"/>
            <a:ext cx="174253" cy="1427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9949" y="3956270"/>
            <a:ext cx="96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12" idx="1"/>
          </p:cNvCxnSpPr>
          <p:nvPr/>
        </p:nvCxnSpPr>
        <p:spPr>
          <a:xfrm rot="16200000" flipH="1">
            <a:off x="5290206" y="3911192"/>
            <a:ext cx="220565" cy="2389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36047" y="3966337"/>
            <a:ext cx="4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5" name="Elbow Connector 14"/>
          <p:cNvCxnSpPr>
            <a:stCxn id="16" idx="2"/>
            <a:endCxn id="14" idx="1"/>
          </p:cNvCxnSpPr>
          <p:nvPr/>
        </p:nvCxnSpPr>
        <p:spPr>
          <a:xfrm rot="16200000" flipH="1">
            <a:off x="7729871" y="3744826"/>
            <a:ext cx="238553" cy="5737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5027100_700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09" y="1440366"/>
            <a:ext cx="1778478" cy="247208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7896" y="1363169"/>
            <a:ext cx="2484956" cy="3030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/>
              <a:t>Name Space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28834" y="1993610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228834" y="2606196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b_int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228834" y="3792115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greet</a:t>
            </a:r>
            <a:endParaRPr lang="en-US" sz="20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>
            <a:off x="2778373" y="2226698"/>
            <a:ext cx="2084639" cy="0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7" idx="1"/>
          </p:cNvCxnSpPr>
          <p:nvPr/>
        </p:nvCxnSpPr>
        <p:spPr>
          <a:xfrm flipV="1">
            <a:off x="2778373" y="2722648"/>
            <a:ext cx="1296851" cy="116636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6" idx="1"/>
          </p:cNvCxnSpPr>
          <p:nvPr/>
        </p:nvCxnSpPr>
        <p:spPr>
          <a:xfrm flipV="1">
            <a:off x="2778373" y="3652669"/>
            <a:ext cx="1296851" cy="37253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28834" y="3206554"/>
            <a:ext cx="1549539" cy="466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</a:t>
            </a:r>
            <a:r>
              <a:rPr lang="en-US" sz="2000" dirty="0" err="1" smtClean="0"/>
              <a:t>_int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25" idx="3"/>
            <a:endCxn id="7" idx="1"/>
          </p:cNvCxnSpPr>
          <p:nvPr/>
        </p:nvCxnSpPr>
        <p:spPr>
          <a:xfrm flipV="1">
            <a:off x="2778373" y="2722648"/>
            <a:ext cx="1296851" cy="716994"/>
          </a:xfrm>
          <a:prstGeom prst="straightConnector1">
            <a:avLst/>
          </a:prstGeom>
          <a:ln w="101600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310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Variables</vt:lpstr>
      <vt:lpstr>PowerPoint Presentation</vt:lpstr>
      <vt:lpstr>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Paul Laskowski</dc:creator>
  <cp:lastModifiedBy>Paul Laskowski</cp:lastModifiedBy>
  <cp:revision>23</cp:revision>
  <dcterms:created xsi:type="dcterms:W3CDTF">2015-06-18T03:12:21Z</dcterms:created>
  <dcterms:modified xsi:type="dcterms:W3CDTF">2015-08-17T23:04:16Z</dcterms:modified>
</cp:coreProperties>
</file>