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“contain”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41918"/>
            <a:ext cx="3840556" cy="37594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It’s tempting to think of lists as containing objects, like a mailbox contains letters</a:t>
            </a:r>
          </a:p>
          <a:p>
            <a:pPr lvl="1"/>
            <a:r>
              <a:rPr lang="en-US" dirty="0" smtClean="0"/>
              <a:t>But the analogy is a misleading.</a:t>
            </a:r>
          </a:p>
          <a:p>
            <a:r>
              <a:rPr lang="en-US" dirty="0" smtClean="0"/>
              <a:t>List items are not “inside” the list if you look at where they are stored in memory.</a:t>
            </a:r>
          </a:p>
          <a:p>
            <a:r>
              <a:rPr lang="en-US" dirty="0" smtClean="0"/>
              <a:t>Instead, a list has references to its items.  These are pointers to the correct memory locations.</a:t>
            </a:r>
          </a:p>
          <a:p>
            <a:pPr lvl="1"/>
            <a:r>
              <a:rPr lang="en-US" dirty="0" smtClean="0"/>
              <a:t>Think of them as arrows from the list to the objects that it supposedly contains.</a:t>
            </a:r>
          </a:p>
          <a:p>
            <a:r>
              <a:rPr lang="en-US" dirty="0" smtClean="0"/>
              <a:t>This is very similar to the way that a variable points to a specific object.</a:t>
            </a:r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It doesn’t really matter with immutable objects,</a:t>
            </a:r>
          </a:p>
          <a:p>
            <a:pPr lvl="1"/>
            <a:r>
              <a:rPr lang="en-US" dirty="0" smtClean="0"/>
              <a:t>But for mutable objects, you can get confused when there are different ways to mutate them.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40556" y="1363167"/>
            <a:ext cx="4828372" cy="4762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987447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41942" y="247258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6244683" y="245362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9247" y="564071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1"/>
          </p:cNvCxnSpPr>
          <p:nvPr/>
        </p:nvCxnSpPr>
        <p:spPr>
          <a:xfrm rot="16200000" flipH="1">
            <a:off x="7503071" y="5419205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5293" y="1363169"/>
            <a:ext cx="2283165" cy="12940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5" y="1993610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056361" y="2226698"/>
            <a:ext cx="2806651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377858_10151061754608807_38548708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30" y="3129987"/>
            <a:ext cx="2162203" cy="247108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072157" y="3145621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8204" y="3601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35" name="Elbow Connector 34"/>
          <p:cNvCxnSpPr>
            <a:stCxn id="33" idx="2"/>
            <a:endCxn id="34" idx="1"/>
          </p:cNvCxnSpPr>
          <p:nvPr/>
        </p:nvCxnSpPr>
        <p:spPr>
          <a:xfrm rot="16200000" flipH="1">
            <a:off x="4329712" y="3627556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3" idx="0"/>
          </p:cNvCxnSpPr>
          <p:nvPr/>
        </p:nvCxnSpPr>
        <p:spPr>
          <a:xfrm rot="5400000">
            <a:off x="4334224" y="2237951"/>
            <a:ext cx="918920" cy="896421"/>
          </a:xfrm>
          <a:prstGeom prst="bentConnector3">
            <a:avLst>
              <a:gd name="adj1" fmla="val 4506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5762914" y="2406068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18816" y="3145622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04378" y="3630761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>
            <a:off x="5407119" y="3611799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53787" y="4295558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84954" y="475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59" name="Elbow Connector 58"/>
          <p:cNvCxnSpPr>
            <a:stCxn id="57" idx="2"/>
            <a:endCxn id="58" idx="1"/>
          </p:cNvCxnSpPr>
          <p:nvPr/>
        </p:nvCxnSpPr>
        <p:spPr>
          <a:xfrm rot="16200000" flipH="1">
            <a:off x="5118902" y="4769933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4" idx="0"/>
          </p:cNvCxnSpPr>
          <p:nvPr/>
        </p:nvCxnSpPr>
        <p:spPr>
          <a:xfrm rot="5400000">
            <a:off x="5007192" y="2503547"/>
            <a:ext cx="918925" cy="365225"/>
          </a:xfrm>
          <a:prstGeom prst="bentConnector3">
            <a:avLst>
              <a:gd name="adj1" fmla="val 66452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7" idx="0"/>
          </p:cNvCxnSpPr>
          <p:nvPr/>
        </p:nvCxnSpPr>
        <p:spPr>
          <a:xfrm rot="5400000">
            <a:off x="4766925" y="3761780"/>
            <a:ext cx="893957" cy="17359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Mutable objects can be changed through multiple names.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671" y="2695510"/>
            <a:ext cx="4112156" cy="35760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1127" y="3319789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0057" y="380492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502798" y="378596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8640" y="2695510"/>
            <a:ext cx="2823905" cy="1853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dirty="0" smtClean="0"/>
              <a:t>Name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0092" y="3266945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>
            <a:off x="2927618" y="3500033"/>
            <a:ext cx="2193509" cy="5284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6832" y="447796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2879" y="4933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4784387" y="4959898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5400000">
            <a:off x="4678006" y="3681187"/>
            <a:ext cx="918918" cy="67463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6021029" y="3738410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3491" y="4477964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59053" y="4963103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861794" y="4944141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4782" y="5446484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5949" y="59022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4" name="Elbow Connector 23"/>
          <p:cNvCxnSpPr>
            <a:stCxn id="22" idx="2"/>
            <a:endCxn id="23" idx="1"/>
          </p:cNvCxnSpPr>
          <p:nvPr/>
        </p:nvCxnSpPr>
        <p:spPr>
          <a:xfrm rot="16200000" flipH="1">
            <a:off x="5739897" y="5920859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5400000">
            <a:off x="5362874" y="3934888"/>
            <a:ext cx="918919" cy="16723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2" idx="0"/>
          </p:cNvCxnSpPr>
          <p:nvPr/>
        </p:nvCxnSpPr>
        <p:spPr>
          <a:xfrm rot="5400000">
            <a:off x="5407493" y="5105878"/>
            <a:ext cx="693911" cy="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0092" y="395278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539632" y="447796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“a”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0799" y="4933728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2"/>
            <a:endCxn id="31" idx="1"/>
          </p:cNvCxnSpPr>
          <p:nvPr/>
        </p:nvCxnSpPr>
        <p:spPr>
          <a:xfrm rot="16200000" flipH="1">
            <a:off x="6804747" y="4952341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5" idx="1"/>
          </p:cNvCxnSpPr>
          <p:nvPr/>
        </p:nvCxnSpPr>
        <p:spPr>
          <a:xfrm flipV="1">
            <a:off x="2927618" y="3552877"/>
            <a:ext cx="2193509" cy="63299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0" y="4758922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I can change </a:t>
            </a:r>
            <a:r>
              <a:rPr lang="en-US" dirty="0" err="1" smtClean="0"/>
              <a:t>a_list</a:t>
            </a:r>
            <a:r>
              <a:rPr lang="en-US" dirty="0" smtClean="0"/>
              <a:t> or </a:t>
            </a:r>
            <a:r>
              <a:rPr lang="en-US" dirty="0" err="1" smtClean="0"/>
              <a:t>b_list</a:t>
            </a:r>
            <a:r>
              <a:rPr lang="en-US" dirty="0" smtClean="0"/>
              <a:t>.  But there’s only one list, so the change affects both variables.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objects can be contained in multiple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0497" y="2472586"/>
            <a:ext cx="4213501" cy="3907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953" y="3096865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883" y="3582004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234624" y="356304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5293" y="2864383"/>
            <a:ext cx="2283165" cy="18757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835" y="3494824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 flipV="1">
            <a:off x="2056361" y="3329953"/>
            <a:ext cx="2796592" cy="397959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1883" y="424462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7930" y="4700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6789438" y="472656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16200000" flipH="1">
            <a:off x="5925939" y="3365366"/>
            <a:ext cx="894628" cy="863891"/>
          </a:xfrm>
          <a:prstGeom prst="bentConnector3">
            <a:avLst>
              <a:gd name="adj1" fmla="val 71969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9" idx="0"/>
          </p:cNvCxnSpPr>
          <p:nvPr/>
        </p:nvCxnSpPr>
        <p:spPr>
          <a:xfrm rot="5400000">
            <a:off x="5135805" y="3799343"/>
            <a:ext cx="911394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6277" y="4255040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1839" y="4740179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714583" y="4721212"/>
            <a:ext cx="297256" cy="203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3728" y="5404976"/>
            <a:ext cx="139089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[    ,   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7848" y="586073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4" name="Elbow Connector 23"/>
          <p:cNvCxnSpPr>
            <a:endCxn id="23" idx="1"/>
          </p:cNvCxnSpPr>
          <p:nvPr/>
        </p:nvCxnSpPr>
        <p:spPr>
          <a:xfrm rot="16200000" flipH="1">
            <a:off x="6159656" y="5757211"/>
            <a:ext cx="174253" cy="4021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16200000" flipH="1">
            <a:off x="4953191" y="3616729"/>
            <a:ext cx="911396" cy="36522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9" idx="1"/>
          </p:cNvCxnSpPr>
          <p:nvPr/>
        </p:nvCxnSpPr>
        <p:spPr>
          <a:xfrm rot="16200000" flipV="1">
            <a:off x="4729069" y="4985336"/>
            <a:ext cx="1181206" cy="186789"/>
          </a:xfrm>
          <a:prstGeom prst="bentConnector4">
            <a:avLst>
              <a:gd name="adj1" fmla="val 40133"/>
              <a:gd name="adj2" fmla="val 2223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4843729" y="5621065"/>
            <a:ext cx="870855" cy="407340"/>
          </a:xfrm>
          <a:prstGeom prst="bentConnector3">
            <a:avLst>
              <a:gd name="adj1" fmla="val 12625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4583" y="5638064"/>
            <a:ext cx="0" cy="40734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28835" y="419373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2056361" y="4426820"/>
            <a:ext cx="2787367" cy="97815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0" y="4877066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there is a list that is contained in two different lists.  So if I change it somehow, both </a:t>
            </a:r>
            <a:r>
              <a:rPr lang="en-US" dirty="0" err="1" smtClean="0"/>
              <a:t>a_list</a:t>
            </a:r>
            <a:r>
              <a:rPr lang="en-US" dirty="0" smtClean="0"/>
              <a:t> and </a:t>
            </a:r>
            <a:r>
              <a:rPr lang="en-US" dirty="0" err="1" smtClean="0"/>
              <a:t>b_list</a:t>
            </a:r>
            <a:r>
              <a:rPr lang="en-US" dirty="0" smtClean="0"/>
              <a:t> appear changed.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263</Words>
  <Application>Microsoft Macintosh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Lists and Mutability</vt:lpstr>
      <vt:lpstr>Lists “contain” objects</vt:lpstr>
      <vt:lpstr>Warning 1</vt:lpstr>
      <vt:lpstr>Warning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Mutability</dc:title>
  <dc:creator>Paul Laskowski</dc:creator>
  <cp:lastModifiedBy>Paul Laskowski</cp:lastModifiedBy>
  <cp:revision>7</cp:revision>
  <dcterms:created xsi:type="dcterms:W3CDTF">2015-07-12T20:19:20Z</dcterms:created>
  <dcterms:modified xsi:type="dcterms:W3CDTF">2015-07-13T20:48:34Z</dcterms:modified>
</cp:coreProperties>
</file>