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Mangle </a:t>
            </a:r>
            <a:r>
              <a:rPr lang="en-US" dirty="0" smtClean="0"/>
              <a:t>Data Like a 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Mangle Data Like a Pro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Olukayode Ashaolu</cp:lastModifiedBy>
  <cp:revision>1</cp:revision>
  <dcterms:created xsi:type="dcterms:W3CDTF">2015-08-11T03:46:48Z</dcterms:created>
  <dcterms:modified xsi:type="dcterms:W3CDTF">2015-08-11T03:47:20Z</dcterms:modified>
</cp:coreProperties>
</file>