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05" autoAdjust="0"/>
  </p:normalViewPr>
  <p:slideViewPr>
    <p:cSldViewPr snapToGrid="0" snapToObjects="1">
      <p:cViewPr varScale="1">
        <p:scale>
          <a:sx n="88" d="100"/>
          <a:sy n="88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new best friend</a:t>
            </a:r>
          </a:p>
          <a:p>
            <a:r>
              <a:rPr lang="en-US" dirty="0" smtClean="0"/>
              <a:t>Several Core Types</a:t>
            </a:r>
          </a:p>
          <a:p>
            <a:pPr lvl="1"/>
            <a:r>
              <a:rPr lang="en-US" dirty="0" smtClean="0"/>
              <a:t>Index </a:t>
            </a:r>
          </a:p>
          <a:p>
            <a:pPr lvl="2"/>
            <a:r>
              <a:rPr lang="en-US" dirty="0" smtClean="0"/>
              <a:t>how you access + label the data</a:t>
            </a:r>
          </a:p>
          <a:p>
            <a:pPr lvl="1"/>
            <a:r>
              <a:rPr lang="en-US" dirty="0" smtClean="0"/>
              <a:t>Series</a:t>
            </a:r>
          </a:p>
          <a:p>
            <a:pPr lvl="2"/>
            <a:r>
              <a:rPr lang="en-US" dirty="0" smtClean="0"/>
              <a:t>a single column of data</a:t>
            </a:r>
          </a:p>
          <a:p>
            <a:pPr lvl="2"/>
            <a:r>
              <a:rPr lang="en-US" dirty="0" smtClean="0"/>
              <a:t>Has an Index</a:t>
            </a:r>
          </a:p>
          <a:p>
            <a:pPr lvl="1"/>
            <a:r>
              <a:rPr lang="en-US" dirty="0" err="1" smtClean="0"/>
              <a:t>DataFrame</a:t>
            </a:r>
            <a:endParaRPr lang="en-US" dirty="0" smtClean="0"/>
          </a:p>
          <a:p>
            <a:pPr lvl="2"/>
            <a:r>
              <a:rPr lang="en-US" dirty="0" smtClean="0"/>
              <a:t>A combination of multiple series</a:t>
            </a:r>
          </a:p>
          <a:p>
            <a:pPr lvl="2"/>
            <a:r>
              <a:rPr lang="en-US" dirty="0" smtClean="0"/>
              <a:t>Has an Index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Sits on top of </a:t>
            </a:r>
            <a:r>
              <a:rPr lang="en-US" dirty="0" err="1" smtClean="0"/>
              <a:t>NumPy</a:t>
            </a:r>
            <a:r>
              <a:rPr lang="en-US" dirty="0" smtClean="0"/>
              <a:t> so it’s fast and efficient</a:t>
            </a:r>
          </a:p>
          <a:p>
            <a:r>
              <a:rPr lang="en-US" smtClean="0"/>
              <a:t>Be </a:t>
            </a:r>
            <a:r>
              <a:rPr lang="en-US" smtClean="0"/>
              <a:t>patient</a:t>
            </a:r>
            <a:endParaRPr lang="en-US" dirty="0" smtClean="0"/>
          </a:p>
          <a:p>
            <a:r>
              <a:rPr lang="en-US" dirty="0" smtClean="0"/>
              <a:t>When asking questions, use pandas vocabulary</a:t>
            </a:r>
          </a:p>
          <a:p>
            <a:r>
              <a:rPr lang="en-US" dirty="0" smtClean="0"/>
              <a:t>Be patient (again!)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Introducing Pandas</vt:lpstr>
      <vt:lpstr>pandas</vt:lpstr>
      <vt:lpstr>The Key to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William Chambers</cp:lastModifiedBy>
  <cp:revision>6</cp:revision>
  <dcterms:created xsi:type="dcterms:W3CDTF">2015-08-11T03:46:48Z</dcterms:created>
  <dcterms:modified xsi:type="dcterms:W3CDTF">2015-09-28T19:17:29Z</dcterms:modified>
</cp:coreProperties>
</file>