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120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15F9-9F3B-7C47-80AE-95A8C61C12D9}" type="datetimeFigureOut">
              <a:rPr lang="en-US" smtClean="0"/>
              <a:t>8/21/15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748F-2F3B-4146-8F2D-45206F2E8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62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15F9-9F3B-7C47-80AE-95A8C61C12D9}" type="datetimeFigureOut">
              <a:rPr lang="en-US" smtClean="0"/>
              <a:t>8/21/15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748F-2F3B-4146-8F2D-45206F2E8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7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15F9-9F3B-7C47-80AE-95A8C61C12D9}" type="datetimeFigureOut">
              <a:rPr lang="en-US" smtClean="0"/>
              <a:t>8/21/15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748F-2F3B-4146-8F2D-45206F2E8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93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15F9-9F3B-7C47-80AE-95A8C61C12D9}" type="datetimeFigureOut">
              <a:rPr lang="en-US" smtClean="0"/>
              <a:t>8/21/15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748F-2F3B-4146-8F2D-45206F2E8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43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15F9-9F3B-7C47-80AE-95A8C61C12D9}" type="datetimeFigureOut">
              <a:rPr lang="en-US" smtClean="0"/>
              <a:t>8/21/15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748F-2F3B-4146-8F2D-45206F2E8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49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15F9-9F3B-7C47-80AE-95A8C61C12D9}" type="datetimeFigureOut">
              <a:rPr lang="en-US" smtClean="0"/>
              <a:t>8/21/15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748F-2F3B-4146-8F2D-45206F2E8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8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15F9-9F3B-7C47-80AE-95A8C61C12D9}" type="datetimeFigureOut">
              <a:rPr lang="en-US" smtClean="0"/>
              <a:t>8/21/15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748F-2F3B-4146-8F2D-45206F2E8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15F9-9F3B-7C47-80AE-95A8C61C12D9}" type="datetimeFigureOut">
              <a:rPr lang="en-US" smtClean="0"/>
              <a:t>8/21/15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748F-2F3B-4146-8F2D-45206F2E8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4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15F9-9F3B-7C47-80AE-95A8C61C12D9}" type="datetimeFigureOut">
              <a:rPr lang="en-US" smtClean="0"/>
              <a:t>8/21/15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748F-2F3B-4146-8F2D-45206F2E8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54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15F9-9F3B-7C47-80AE-95A8C61C12D9}" type="datetimeFigureOut">
              <a:rPr lang="en-US" smtClean="0"/>
              <a:t>8/21/15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748F-2F3B-4146-8F2D-45206F2E8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24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15F9-9F3B-7C47-80AE-95A8C61C12D9}" type="datetimeFigureOut">
              <a:rPr lang="en-US" smtClean="0"/>
              <a:t>8/21/15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748F-2F3B-4146-8F2D-45206F2E8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315F9-9F3B-7C47-80AE-95A8C61C12D9}" type="datetimeFigureOut">
              <a:rPr lang="en-US" smtClean="0"/>
              <a:t>8/21/15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E748F-2F3B-4146-8F2D-45206F2E8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03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and Distributed Version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24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Version Control Systems allow </a:t>
            </a:r>
            <a:r>
              <a:rPr lang="en-US" dirty="0" smtClean="0"/>
              <a:t>companies and individuals to manage different versions of files, and share them among various computers and people.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There are different types of version control systems</a:t>
            </a:r>
          </a:p>
          <a:p>
            <a:r>
              <a:rPr lang="en-US" dirty="0" smtClean="0"/>
              <a:t>Some are centralized</a:t>
            </a:r>
          </a:p>
          <a:p>
            <a:pPr lvl="1"/>
            <a:r>
              <a:rPr lang="en-US" dirty="0" smtClean="0"/>
              <a:t>These store all project files in one central location, and allow different people to check out files from that one place to work on them.</a:t>
            </a:r>
          </a:p>
          <a:p>
            <a:pPr lvl="1"/>
            <a:r>
              <a:rPr lang="en-US" dirty="0" smtClean="0"/>
              <a:t>The most common example is SVN (Subversion)</a:t>
            </a:r>
          </a:p>
          <a:p>
            <a:r>
              <a:rPr lang="en-US" dirty="0" smtClean="0"/>
              <a:t>Others are distributed</a:t>
            </a:r>
          </a:p>
          <a:p>
            <a:pPr lvl="1"/>
            <a:r>
              <a:rPr lang="en-US" dirty="0" smtClean="0"/>
              <a:t>This means that everybody working on the project has a full copy of every version of every file.</a:t>
            </a:r>
          </a:p>
          <a:p>
            <a:pPr lvl="1"/>
            <a:r>
              <a:rPr lang="en-US" dirty="0" smtClean="0"/>
              <a:t>This is a relatively robust system, because there’s no one single point of failure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err="1" smtClean="0"/>
              <a:t>Git</a:t>
            </a:r>
            <a:endParaRPr lang="en-US" dirty="0" smtClean="0"/>
          </a:p>
          <a:p>
            <a:pPr lvl="2"/>
            <a:r>
              <a:rPr lang="en-US" dirty="0" smtClean="0"/>
              <a:t>Mercurial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81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Distributed Version Control sounds complicated, but many of you have used a distributed version control system before</a:t>
            </a:r>
          </a:p>
          <a:p>
            <a:r>
              <a:rPr lang="en-US" dirty="0" smtClean="0"/>
              <a:t>Two common examples are </a:t>
            </a:r>
            <a:r>
              <a:rPr lang="en-US" dirty="0" err="1" smtClean="0"/>
              <a:t>Dropbox</a:t>
            </a:r>
            <a:r>
              <a:rPr lang="en-US" dirty="0" smtClean="0"/>
              <a:t> and Google Drive.</a:t>
            </a:r>
          </a:p>
          <a:p>
            <a:r>
              <a:rPr lang="en-US" dirty="0" smtClean="0"/>
              <a:t>Imagine you have a file on one of these systems:</a:t>
            </a:r>
          </a:p>
          <a:p>
            <a:pPr lvl="1"/>
            <a:r>
              <a:rPr lang="en-US" dirty="0" smtClean="0"/>
              <a:t>You have a copy on your home computer</a:t>
            </a:r>
          </a:p>
          <a:p>
            <a:pPr lvl="1"/>
            <a:r>
              <a:rPr lang="en-US" dirty="0" smtClean="0"/>
              <a:t>You have a copy on Google’s/</a:t>
            </a:r>
            <a:r>
              <a:rPr lang="en-US" dirty="0" err="1" smtClean="0"/>
              <a:t>Dropbox’s</a:t>
            </a:r>
            <a:r>
              <a:rPr lang="en-US" dirty="0" smtClean="0"/>
              <a:t> servers</a:t>
            </a:r>
          </a:p>
          <a:p>
            <a:pPr lvl="1"/>
            <a:r>
              <a:rPr lang="en-US" dirty="0" smtClean="0"/>
              <a:t>The friend you shared your file with has a copy on her computer</a:t>
            </a:r>
          </a:p>
          <a:p>
            <a:pPr lvl="1"/>
            <a:r>
              <a:rPr lang="en-US" dirty="0" smtClean="0"/>
              <a:t>And so on…</a:t>
            </a:r>
          </a:p>
          <a:p>
            <a:r>
              <a:rPr lang="en-US" dirty="0" smtClean="0"/>
              <a:t>When you save your file, your changes are automatically copied from your computer to Google/</a:t>
            </a:r>
            <a:r>
              <a:rPr lang="en-US" dirty="0" err="1" smtClean="0"/>
              <a:t>Dropbox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They are then copied from there to your friend’s computer.</a:t>
            </a:r>
          </a:p>
          <a:p>
            <a:pPr lvl="1"/>
            <a:r>
              <a:rPr lang="en-US" dirty="0" smtClean="0"/>
              <a:t>In the end, all three places have the same version of the file</a:t>
            </a:r>
            <a:endParaRPr lang="en-US" dirty="0"/>
          </a:p>
          <a:p>
            <a:pPr lvl="1"/>
            <a:r>
              <a:rPr lang="en-US" dirty="0" smtClean="0"/>
              <a:t>Google and your friend’s computer have to know when the file is updated and make sure they always have the most up-to-date version.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030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Syncing Changes Manually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works similarly to </a:t>
            </a:r>
            <a:r>
              <a:rPr lang="en-US" dirty="0" err="1" smtClean="0"/>
              <a:t>Dropbox</a:t>
            </a:r>
            <a:r>
              <a:rPr lang="en-US" dirty="0" smtClean="0"/>
              <a:t> or Google Drive, but one key difference:</a:t>
            </a:r>
          </a:p>
          <a:p>
            <a:pPr lvl="1"/>
            <a:r>
              <a:rPr lang="en-US" dirty="0" smtClean="0"/>
              <a:t>syncing is not automatic.</a:t>
            </a:r>
          </a:p>
          <a:p>
            <a:r>
              <a:rPr lang="en-US" dirty="0" smtClean="0"/>
              <a:t>Instead, you have to specify exactly what happens and when.</a:t>
            </a:r>
            <a:endParaRPr lang="en-US" dirty="0"/>
          </a:p>
          <a:p>
            <a:r>
              <a:rPr lang="en-US" dirty="0" smtClean="0"/>
              <a:t>When you save a file, your changes don’t go anywhere automatically.</a:t>
            </a:r>
          </a:p>
          <a:p>
            <a:r>
              <a:rPr lang="en-US" dirty="0" smtClean="0"/>
              <a:t>But if you type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push origin master</a:t>
            </a:r>
            <a:endParaRPr lang="en-US" dirty="0"/>
          </a:p>
          <a:p>
            <a:r>
              <a:rPr lang="en-US" dirty="0" smtClean="0"/>
              <a:t>That pushes your changes to a </a:t>
            </a:r>
            <a:r>
              <a:rPr lang="en-US" dirty="0" err="1" smtClean="0"/>
              <a:t>git</a:t>
            </a:r>
            <a:r>
              <a:rPr lang="en-US" dirty="0" smtClean="0"/>
              <a:t> server</a:t>
            </a:r>
          </a:p>
          <a:p>
            <a:pPr lvl="1"/>
            <a:r>
              <a:rPr lang="en-US" dirty="0" smtClean="0"/>
              <a:t>he server is called origin here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on’t worry about the syntax, we’ll go over it in detail soon.</a:t>
            </a:r>
          </a:p>
          <a:p>
            <a:r>
              <a:rPr lang="en-US" dirty="0" smtClean="0"/>
              <a:t>Then if you friend types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pull origin master</a:t>
            </a:r>
          </a:p>
          <a:p>
            <a:r>
              <a:rPr lang="en-US" dirty="0" smtClean="0"/>
              <a:t>All the changes get downloaded to her machine.</a:t>
            </a:r>
          </a:p>
        </p:txBody>
      </p:sp>
    </p:spTree>
    <p:extLst>
      <p:ext uri="{BB962C8B-B14F-4D97-AF65-F5344CB8AC3E}">
        <p14:creationId xmlns:p14="http://schemas.microsoft.com/office/powerpoint/2010/main" val="377350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Syncing Changes Manually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Dropbox</a:t>
            </a:r>
            <a:r>
              <a:rPr lang="en-US" dirty="0" smtClean="0"/>
              <a:t> or Google Drive assume they know how you want your files to move around different computers.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much more precise</a:t>
            </a:r>
          </a:p>
          <a:p>
            <a:pPr lvl="1"/>
            <a:r>
              <a:rPr lang="en-US" dirty="0" smtClean="0"/>
              <a:t>You decide exactly what files to share</a:t>
            </a:r>
          </a:p>
          <a:p>
            <a:pPr lvl="1"/>
            <a:r>
              <a:rPr lang="en-US" dirty="0" smtClean="0"/>
              <a:t>And exactly at what times</a:t>
            </a:r>
          </a:p>
          <a:p>
            <a:r>
              <a:rPr lang="en-US" dirty="0" smtClean="0"/>
              <a:t>It gives you a lot more control, and it will be a powerful tool when developing </a:t>
            </a:r>
            <a:r>
              <a:rPr lang="en-US" smtClean="0"/>
              <a:t>your Python programs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0098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427</Words>
  <Application>Microsoft Macintosh PowerPoint</Application>
  <PresentationFormat>On-screen Show (4:3)</PresentationFormat>
  <Paragraphs>45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Git and Distributed Version Control</vt:lpstr>
      <vt:lpstr>Types of Version Control</vt:lpstr>
      <vt:lpstr>Distributed Version Control</vt:lpstr>
      <vt:lpstr>Syncing Changes Manually</vt:lpstr>
      <vt:lpstr>Syncing Changes Manually</vt:lpstr>
    </vt:vector>
  </TitlesOfParts>
  <Company>School of Information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Distributed Version Control</dc:title>
  <dc:creator>Paul Laskowski</dc:creator>
  <cp:lastModifiedBy>Paul Laskowski</cp:lastModifiedBy>
  <cp:revision>8</cp:revision>
  <dcterms:created xsi:type="dcterms:W3CDTF">2015-08-22T03:21:29Z</dcterms:created>
  <dcterms:modified xsi:type="dcterms:W3CDTF">2015-08-22T04:37:23Z</dcterms:modified>
</cp:coreProperties>
</file>