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3" d="100"/>
          <a:sy n="73" d="100"/>
        </p:scale>
        <p:origin x="-768"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08D88843-13F5-DF43-96AC-37A016C9EE1C}" type="datetimeFigureOut">
              <a:rPr lang="en-US" smtClean="0"/>
              <a:t>9/27/15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F433F-11FE-AB49-8543-A2232EE3C394}" type="slidenum">
              <a:rPr lang="en-US" smtClean="0"/>
              <a:t>‹#›</a:t>
            </a:fld>
            <a:endParaRPr lang="en-US"/>
          </a:p>
        </p:txBody>
      </p:sp>
    </p:spTree>
    <p:extLst>
      <p:ext uri="{BB962C8B-B14F-4D97-AF65-F5344CB8AC3E}">
        <p14:creationId xmlns:p14="http://schemas.microsoft.com/office/powerpoint/2010/main" val="3807818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08D88843-13F5-DF43-96AC-37A016C9EE1C}" type="datetimeFigureOut">
              <a:rPr lang="en-US" smtClean="0"/>
              <a:t>9/27/15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F433F-11FE-AB49-8543-A2232EE3C394}" type="slidenum">
              <a:rPr lang="en-US" smtClean="0"/>
              <a:t>‹#›</a:t>
            </a:fld>
            <a:endParaRPr lang="en-US"/>
          </a:p>
        </p:txBody>
      </p:sp>
    </p:spTree>
    <p:extLst>
      <p:ext uri="{BB962C8B-B14F-4D97-AF65-F5344CB8AC3E}">
        <p14:creationId xmlns:p14="http://schemas.microsoft.com/office/powerpoint/2010/main" val="4118132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08D88843-13F5-DF43-96AC-37A016C9EE1C}" type="datetimeFigureOut">
              <a:rPr lang="en-US" smtClean="0"/>
              <a:t>9/27/15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F433F-11FE-AB49-8543-A2232EE3C394}" type="slidenum">
              <a:rPr lang="en-US" smtClean="0"/>
              <a:t>‹#›</a:t>
            </a:fld>
            <a:endParaRPr lang="en-US"/>
          </a:p>
        </p:txBody>
      </p:sp>
    </p:spTree>
    <p:extLst>
      <p:ext uri="{BB962C8B-B14F-4D97-AF65-F5344CB8AC3E}">
        <p14:creationId xmlns:p14="http://schemas.microsoft.com/office/powerpoint/2010/main" val="352605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08D88843-13F5-DF43-96AC-37A016C9EE1C}" type="datetimeFigureOut">
              <a:rPr lang="en-US" smtClean="0"/>
              <a:t>9/27/15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F433F-11FE-AB49-8543-A2232EE3C394}" type="slidenum">
              <a:rPr lang="en-US" smtClean="0"/>
              <a:t>‹#›</a:t>
            </a:fld>
            <a:endParaRPr lang="en-US"/>
          </a:p>
        </p:txBody>
      </p:sp>
    </p:spTree>
    <p:extLst>
      <p:ext uri="{BB962C8B-B14F-4D97-AF65-F5344CB8AC3E}">
        <p14:creationId xmlns:p14="http://schemas.microsoft.com/office/powerpoint/2010/main" val="120091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08D88843-13F5-DF43-96AC-37A016C9EE1C}" type="datetimeFigureOut">
              <a:rPr lang="en-US" smtClean="0"/>
              <a:t>9/27/15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F433F-11FE-AB49-8543-A2232EE3C394}" type="slidenum">
              <a:rPr lang="en-US" smtClean="0"/>
              <a:t>‹#›</a:t>
            </a:fld>
            <a:endParaRPr lang="en-US"/>
          </a:p>
        </p:txBody>
      </p:sp>
    </p:spTree>
    <p:extLst>
      <p:ext uri="{BB962C8B-B14F-4D97-AF65-F5344CB8AC3E}">
        <p14:creationId xmlns:p14="http://schemas.microsoft.com/office/powerpoint/2010/main" val="120349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08D88843-13F5-DF43-96AC-37A016C9EE1C}" type="datetimeFigureOut">
              <a:rPr lang="en-US" smtClean="0"/>
              <a:t>9/27/15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F433F-11FE-AB49-8543-A2232EE3C394}" type="slidenum">
              <a:rPr lang="en-US" smtClean="0"/>
              <a:t>‹#›</a:t>
            </a:fld>
            <a:endParaRPr lang="en-US"/>
          </a:p>
        </p:txBody>
      </p:sp>
    </p:spTree>
    <p:extLst>
      <p:ext uri="{BB962C8B-B14F-4D97-AF65-F5344CB8AC3E}">
        <p14:creationId xmlns:p14="http://schemas.microsoft.com/office/powerpoint/2010/main" val="1272366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08D88843-13F5-DF43-96AC-37A016C9EE1C}" type="datetimeFigureOut">
              <a:rPr lang="en-US" smtClean="0"/>
              <a:t>9/27/15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4F433F-11FE-AB49-8543-A2232EE3C394}" type="slidenum">
              <a:rPr lang="en-US" smtClean="0"/>
              <a:t>‹#›</a:t>
            </a:fld>
            <a:endParaRPr lang="en-US"/>
          </a:p>
        </p:txBody>
      </p:sp>
    </p:spTree>
    <p:extLst>
      <p:ext uri="{BB962C8B-B14F-4D97-AF65-F5344CB8AC3E}">
        <p14:creationId xmlns:p14="http://schemas.microsoft.com/office/powerpoint/2010/main" val="3424464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08D88843-13F5-DF43-96AC-37A016C9EE1C}" type="datetimeFigureOut">
              <a:rPr lang="en-US" smtClean="0"/>
              <a:t>9/27/15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4F433F-11FE-AB49-8543-A2232EE3C394}" type="slidenum">
              <a:rPr lang="en-US" smtClean="0"/>
              <a:t>‹#›</a:t>
            </a:fld>
            <a:endParaRPr lang="en-US"/>
          </a:p>
        </p:txBody>
      </p:sp>
    </p:spTree>
    <p:extLst>
      <p:ext uri="{BB962C8B-B14F-4D97-AF65-F5344CB8AC3E}">
        <p14:creationId xmlns:p14="http://schemas.microsoft.com/office/powerpoint/2010/main" val="1073460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D88843-13F5-DF43-96AC-37A016C9EE1C}" type="datetimeFigureOut">
              <a:rPr lang="en-US" smtClean="0"/>
              <a:t>9/27/15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4F433F-11FE-AB49-8543-A2232EE3C394}" type="slidenum">
              <a:rPr lang="en-US" smtClean="0"/>
              <a:t>‹#›</a:t>
            </a:fld>
            <a:endParaRPr lang="en-US"/>
          </a:p>
        </p:txBody>
      </p:sp>
    </p:spTree>
    <p:extLst>
      <p:ext uri="{BB962C8B-B14F-4D97-AF65-F5344CB8AC3E}">
        <p14:creationId xmlns:p14="http://schemas.microsoft.com/office/powerpoint/2010/main" val="142313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08D88843-13F5-DF43-96AC-37A016C9EE1C}" type="datetimeFigureOut">
              <a:rPr lang="en-US" smtClean="0"/>
              <a:t>9/27/15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F433F-11FE-AB49-8543-A2232EE3C394}" type="slidenum">
              <a:rPr lang="en-US" smtClean="0"/>
              <a:t>‹#›</a:t>
            </a:fld>
            <a:endParaRPr lang="en-US"/>
          </a:p>
        </p:txBody>
      </p:sp>
    </p:spTree>
    <p:extLst>
      <p:ext uri="{BB962C8B-B14F-4D97-AF65-F5344CB8AC3E}">
        <p14:creationId xmlns:p14="http://schemas.microsoft.com/office/powerpoint/2010/main" val="2286781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08D88843-13F5-DF43-96AC-37A016C9EE1C}" type="datetimeFigureOut">
              <a:rPr lang="en-US" smtClean="0"/>
              <a:t>9/27/15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F433F-11FE-AB49-8543-A2232EE3C394}" type="slidenum">
              <a:rPr lang="en-US" smtClean="0"/>
              <a:t>‹#›</a:t>
            </a:fld>
            <a:endParaRPr lang="en-US"/>
          </a:p>
        </p:txBody>
      </p:sp>
    </p:spTree>
    <p:extLst>
      <p:ext uri="{BB962C8B-B14F-4D97-AF65-F5344CB8AC3E}">
        <p14:creationId xmlns:p14="http://schemas.microsoft.com/office/powerpoint/2010/main" val="13532932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D88843-13F5-DF43-96AC-37A016C9EE1C}" type="datetimeFigureOut">
              <a:rPr lang="en-US" smtClean="0"/>
              <a:t>9/27/15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4F433F-11FE-AB49-8543-A2232EE3C394}" type="slidenum">
              <a:rPr lang="en-US" smtClean="0"/>
              <a:t>‹#›</a:t>
            </a:fld>
            <a:endParaRPr lang="en-US"/>
          </a:p>
        </p:txBody>
      </p:sp>
    </p:spTree>
    <p:extLst>
      <p:ext uri="{BB962C8B-B14F-4D97-AF65-F5344CB8AC3E}">
        <p14:creationId xmlns:p14="http://schemas.microsoft.com/office/powerpoint/2010/main" val="1666672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Oriented Programming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1044945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 Oriented Programming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way of conceptualizing an entire program as a set of objects that interact with each other</a:t>
            </a:r>
          </a:p>
          <a:p>
            <a:r>
              <a:rPr lang="en-US" dirty="0" smtClean="0"/>
              <a:t>A focus on objects instead of tasks.  All the tasks that have to be done in a program are encoded in the behavior of objects</a:t>
            </a:r>
            <a:r>
              <a:rPr lang="en-US" dirty="0" smtClean="0"/>
              <a:t>.</a:t>
            </a:r>
          </a:p>
          <a:p>
            <a:pPr lvl="1"/>
            <a:r>
              <a:rPr lang="en-US" dirty="0" smtClean="0"/>
              <a:t>This means that instead of a method to scramble text, start thinking about a text scrambler class.  What attributes would make sense for this class?  How should it interact with other objects in your program?</a:t>
            </a:r>
          </a:p>
          <a:p>
            <a:r>
              <a:rPr lang="en-US" dirty="0" smtClean="0"/>
              <a:t>A problem must be divided into a set of component objects that have behaviors and pass messages to each other.</a:t>
            </a:r>
            <a:endParaRPr lang="en-US" dirty="0"/>
          </a:p>
        </p:txBody>
      </p:sp>
    </p:spTree>
    <p:extLst>
      <p:ext uri="{BB962C8B-B14F-4D97-AF65-F5344CB8AC3E}">
        <p14:creationId xmlns:p14="http://schemas.microsoft.com/office/powerpoint/2010/main" val="324132601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OOP</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Encapsulation – we break a problem down into different layers.  There can be classes that do low level tasks and present a simple abstraction to other classes.  Other classes can relate to high level tasks and use the functionality in lower level classes.</a:t>
            </a:r>
            <a:endParaRPr lang="en-US" dirty="0" smtClean="0"/>
          </a:p>
          <a:p>
            <a:r>
              <a:rPr lang="en-US" dirty="0" smtClean="0"/>
              <a:t>Modularity – we can </a:t>
            </a:r>
            <a:r>
              <a:rPr lang="en-US" dirty="0" smtClean="0"/>
              <a:t>easily </a:t>
            </a:r>
            <a:r>
              <a:rPr lang="en-US" dirty="0" smtClean="0"/>
              <a:t>switch out one class for another to introduce different functionality and evolve a program. </a:t>
            </a:r>
            <a:endParaRPr lang="en-US" dirty="0" smtClean="0"/>
          </a:p>
          <a:p>
            <a:r>
              <a:rPr lang="en-US" dirty="0" smtClean="0"/>
              <a:t>Inheritance – classes can take on the attributes of parent classes.  We can easily organize related classes and understand their functionality.</a:t>
            </a:r>
            <a:endParaRPr lang="en-US" dirty="0" smtClean="0"/>
          </a:p>
          <a:p>
            <a:r>
              <a:rPr lang="en-US" dirty="0" smtClean="0"/>
              <a:t>Polymorphism…</a:t>
            </a:r>
            <a:endParaRPr lang="en-US" dirty="0"/>
          </a:p>
        </p:txBody>
      </p:sp>
    </p:spTree>
    <p:extLst>
      <p:ext uri="{BB962C8B-B14F-4D97-AF65-F5344CB8AC3E}">
        <p14:creationId xmlns:p14="http://schemas.microsoft.com/office/powerpoint/2010/main" val="382693688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Polymorphism </a:t>
            </a:r>
            <a:r>
              <a:rPr lang="en-US" dirty="0"/>
              <a:t>is a long word for a very simple concept.</a:t>
            </a:r>
          </a:p>
          <a:p>
            <a:r>
              <a:rPr lang="en-US" b="1" dirty="0"/>
              <a:t>Polymorphism describes a pattern in object oriented programming in which classes have different functionality while sharing a common interface</a:t>
            </a:r>
            <a:r>
              <a:rPr lang="en-US" b="1" dirty="0" smtClean="0"/>
              <a:t>.</a:t>
            </a:r>
          </a:p>
          <a:p>
            <a:pPr lvl="1"/>
            <a:r>
              <a:rPr lang="en-US" dirty="0"/>
              <a:t>Understanding and Applying Polymorphism in PHP, by Steve </a:t>
            </a:r>
            <a:r>
              <a:rPr lang="en-US" dirty="0" err="1" smtClean="0"/>
              <a:t>Guidetti</a:t>
            </a:r>
            <a:endParaRPr lang="en-US" b="1" dirty="0" smtClean="0"/>
          </a:p>
          <a:p>
            <a:r>
              <a:rPr lang="en-US" dirty="0" smtClean="0"/>
              <a:t>This means that we can write different classes that define the same attributes.</a:t>
            </a:r>
          </a:p>
          <a:p>
            <a:pPr lvl="1"/>
            <a:r>
              <a:rPr lang="en-US" dirty="0" smtClean="0"/>
              <a:t>They have different behaviors on the inside, but they are used in the same way. </a:t>
            </a:r>
          </a:p>
          <a:p>
            <a:pPr lvl="1"/>
            <a:r>
              <a:rPr lang="en-US" dirty="0" smtClean="0"/>
              <a:t>They share the same interface.</a:t>
            </a:r>
          </a:p>
          <a:p>
            <a:r>
              <a:rPr lang="en-US" dirty="0" smtClean="0"/>
              <a:t>You can write code that can work with these different types of objects, and it doesn’t have to know which exact type it has.</a:t>
            </a:r>
            <a:endParaRPr lang="en-US" dirty="0"/>
          </a:p>
        </p:txBody>
      </p:sp>
    </p:spTree>
    <p:extLst>
      <p:ext uri="{BB962C8B-B14F-4D97-AF65-F5344CB8AC3E}">
        <p14:creationId xmlns:p14="http://schemas.microsoft.com/office/powerpoint/2010/main" val="180234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 Example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Say we have a function,</a:t>
            </a:r>
          </a:p>
          <a:p>
            <a:pPr marL="0" indent="0">
              <a:buNone/>
            </a:pPr>
            <a:r>
              <a:rPr lang="en-US" dirty="0" err="1"/>
              <a:t>d</a:t>
            </a:r>
            <a:r>
              <a:rPr lang="en-US" dirty="0" err="1" smtClean="0"/>
              <a:t>ef</a:t>
            </a:r>
            <a:r>
              <a:rPr lang="en-US" dirty="0" smtClean="0"/>
              <a:t> </a:t>
            </a:r>
            <a:r>
              <a:rPr lang="en-US" dirty="0" err="1" smtClean="0"/>
              <a:t>is_passing</a:t>
            </a:r>
            <a:r>
              <a:rPr lang="en-US" dirty="0" smtClean="0"/>
              <a:t>( student):</a:t>
            </a:r>
          </a:p>
          <a:p>
            <a:pPr marL="457200" lvl="1" indent="0">
              <a:buNone/>
            </a:pPr>
            <a:r>
              <a:rPr lang="en-US" dirty="0"/>
              <a:t>r</a:t>
            </a:r>
            <a:r>
              <a:rPr lang="en-US" dirty="0" smtClean="0"/>
              <a:t>eturn </a:t>
            </a:r>
            <a:r>
              <a:rPr lang="en-US" dirty="0" err="1" smtClean="0"/>
              <a:t>student.grade</a:t>
            </a:r>
            <a:r>
              <a:rPr lang="en-US" dirty="0" smtClean="0"/>
              <a:t> &gt;= 70</a:t>
            </a:r>
          </a:p>
          <a:p>
            <a:pPr marL="457200" lvl="1" indent="0">
              <a:buNone/>
            </a:pPr>
            <a:endParaRPr lang="en-US" dirty="0"/>
          </a:p>
          <a:p>
            <a:r>
              <a:rPr lang="en-US" dirty="0" smtClean="0"/>
              <a:t>We can pass in an object of type </a:t>
            </a:r>
            <a:r>
              <a:rPr lang="en-US" dirty="0" err="1" smtClean="0"/>
              <a:t>UndergradStudent</a:t>
            </a:r>
            <a:r>
              <a:rPr lang="en-US" dirty="0" smtClean="0"/>
              <a:t>, or one of type </a:t>
            </a:r>
            <a:r>
              <a:rPr lang="en-US" dirty="0" err="1" smtClean="0"/>
              <a:t>GradStudent</a:t>
            </a:r>
            <a:r>
              <a:rPr lang="en-US" dirty="0" smtClean="0"/>
              <a:t>.  </a:t>
            </a:r>
          </a:p>
          <a:p>
            <a:pPr lvl="1"/>
            <a:r>
              <a:rPr lang="en-US" dirty="0" smtClean="0"/>
              <a:t>As long as they both define a grade attribute, our function doesn’t have to know. </a:t>
            </a:r>
          </a:p>
          <a:p>
            <a:r>
              <a:rPr lang="en-US" dirty="0" smtClean="0"/>
              <a:t>We could even pass in an object of type Gasoline, as long as that has a grade attribute as well.</a:t>
            </a:r>
            <a:endParaRPr lang="en-US" dirty="0"/>
          </a:p>
        </p:txBody>
      </p:sp>
    </p:spTree>
    <p:extLst>
      <p:ext uri="{BB962C8B-B14F-4D97-AF65-F5344CB8AC3E}">
        <p14:creationId xmlns:p14="http://schemas.microsoft.com/office/powerpoint/2010/main" val="3118843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Duck Typing</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In a lot of languages, like Java or C, the compiler will check to see if the objects you pass around as arguments are the correct type.</a:t>
            </a:r>
          </a:p>
          <a:p>
            <a:pPr lvl="1"/>
            <a:r>
              <a:rPr lang="en-US" dirty="0" smtClean="0"/>
              <a:t>If your function is expecting a Student, and you pass it an object of type Gasoline, it will throw an error.</a:t>
            </a:r>
          </a:p>
          <a:p>
            <a:r>
              <a:rPr lang="en-US" dirty="0" smtClean="0"/>
              <a:t>Python doesn’t do this.  It basically doesn’t check the types of objects at all.  You just have to make sure (at runtime) that the objects you use have the attributes then need.</a:t>
            </a:r>
          </a:p>
          <a:p>
            <a:r>
              <a:rPr lang="en-US" dirty="0" smtClean="0"/>
              <a:t>This is something called Duck Typing.</a:t>
            </a:r>
          </a:p>
          <a:p>
            <a:pPr lvl="1"/>
            <a:r>
              <a:rPr lang="en-US" dirty="0" smtClean="0"/>
              <a:t>The idea is if something walks like a duck, quacks like a duck…</a:t>
            </a:r>
          </a:p>
          <a:p>
            <a:pPr lvl="1"/>
            <a:r>
              <a:rPr lang="en-US" dirty="0" smtClean="0"/>
              <a:t>As long as an object has a walk() method and a quack() method, python doesn’t care if it’s a duck or not.</a:t>
            </a:r>
          </a:p>
          <a:p>
            <a:r>
              <a:rPr lang="en-US" dirty="0" smtClean="0"/>
              <a:t>Duck typing helps speed up development, but there’s the potential for more errors at runtime.</a:t>
            </a:r>
          </a:p>
          <a:p>
            <a:endParaRPr lang="en-US" dirty="0"/>
          </a:p>
          <a:p>
            <a:r>
              <a:rPr lang="en-US" dirty="0" smtClean="0"/>
              <a:t>We’ve covered some of the philosophy behind Object Oriented Programming, but really, this is something that you have to get used to with practice.</a:t>
            </a:r>
          </a:p>
          <a:p>
            <a:pPr lvl="1"/>
            <a:r>
              <a:rPr lang="en-US" dirty="0" smtClean="0"/>
              <a:t>So please work on your assignments and keep building object </a:t>
            </a:r>
            <a:r>
              <a:rPr lang="en-US" smtClean="0"/>
              <a:t>oriented programs.</a:t>
            </a:r>
            <a:endParaRPr lang="en-US" dirty="0" smtClean="0"/>
          </a:p>
        </p:txBody>
      </p:sp>
    </p:spTree>
    <p:extLst>
      <p:ext uri="{BB962C8B-B14F-4D97-AF65-F5344CB8AC3E}">
        <p14:creationId xmlns:p14="http://schemas.microsoft.com/office/powerpoint/2010/main" val="1881745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1134</TotalTime>
  <Words>583</Words>
  <Application>Microsoft Macintosh PowerPoint</Application>
  <PresentationFormat>On-screen Show (4:3)</PresentationFormat>
  <Paragraphs>38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Object Oriented Programming</vt:lpstr>
      <vt:lpstr>Object Oriented Programming</vt:lpstr>
      <vt:lpstr>Principles of OOP</vt:lpstr>
      <vt:lpstr>Polymorphism</vt:lpstr>
      <vt:lpstr>Polymorphism Example</vt:lpstr>
      <vt:lpstr>Duck Typing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Paul Laskowski</dc:creator>
  <cp:lastModifiedBy>Paul Laskowski</cp:lastModifiedBy>
  <cp:revision>18</cp:revision>
  <dcterms:created xsi:type="dcterms:W3CDTF">2012-10-23T04:18:11Z</dcterms:created>
  <dcterms:modified xsi:type="dcterms:W3CDTF">2015-09-28T03:35:08Z</dcterms:modified>
</cp:coreProperties>
</file>