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-9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3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1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92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4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3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8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5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9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1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5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C02-35BF-C647-A35C-91B453C8803C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5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10C02-35BF-C647-A35C-91B453C8803C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6CE50-954C-EE49-914C-7CDDE83BC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Encoding 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6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and Binary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Up till this point in the course, we’ve been moving up to bigger and bigger code structures</a:t>
            </a:r>
          </a:p>
          <a:p>
            <a:pPr lvl="1"/>
            <a:r>
              <a:rPr lang="en-US" dirty="0" smtClean="0"/>
              <a:t>From </a:t>
            </a:r>
            <a:r>
              <a:rPr lang="en-US" dirty="0" err="1" smtClean="0"/>
              <a:t>int</a:t>
            </a:r>
            <a:r>
              <a:rPr lang="en-US" dirty="0" err="1" smtClean="0"/>
              <a:t>s</a:t>
            </a:r>
            <a:r>
              <a:rPr lang="en-US" dirty="0" smtClean="0"/>
              <a:t> and floats, to lists and strings, to modules and classes</a:t>
            </a:r>
          </a:p>
          <a:p>
            <a:r>
              <a:rPr lang="en-US" dirty="0" smtClean="0"/>
              <a:t>Today, we’re heading in the other direction.</a:t>
            </a:r>
          </a:p>
          <a:p>
            <a:pPr lvl="1"/>
            <a:r>
              <a:rPr lang="en-US" dirty="0" smtClean="0"/>
              <a:t>We want to know how a computer can store all the types of data we use, when at some level it’s all binary, just zeros and ones.</a:t>
            </a:r>
          </a:p>
          <a:p>
            <a:r>
              <a:rPr lang="en-US" dirty="0" smtClean="0"/>
              <a:t>When we’re just working in Python, we usually don’t have to worry about this level of representation</a:t>
            </a:r>
          </a:p>
          <a:p>
            <a:r>
              <a:rPr lang="en-US" dirty="0" smtClean="0"/>
              <a:t>But as a data scientist, you’ll often need to collect data from other sources</a:t>
            </a:r>
          </a:p>
          <a:p>
            <a:pPr lvl="1"/>
            <a:r>
              <a:rPr lang="en-US" dirty="0" smtClean="0"/>
              <a:t>Websites</a:t>
            </a:r>
          </a:p>
          <a:p>
            <a:pPr lvl="1"/>
            <a:r>
              <a:rPr lang="en-US" dirty="0" smtClean="0"/>
              <a:t>Publically advertised servers</a:t>
            </a:r>
          </a:p>
          <a:p>
            <a:pPr lvl="1"/>
            <a:r>
              <a:rPr lang="en-US" dirty="0" smtClean="0"/>
              <a:t>Files created by other people</a:t>
            </a:r>
          </a:p>
          <a:p>
            <a:r>
              <a:rPr lang="en-US" dirty="0" smtClean="0"/>
              <a:t>We can classify these sources as text data or binary data.  Let’s cover text data first</a:t>
            </a:r>
          </a:p>
        </p:txBody>
      </p:sp>
    </p:spTree>
    <p:extLst>
      <p:ext uri="{BB962C8B-B14F-4D97-AF65-F5344CB8AC3E}">
        <p14:creationId xmlns:p14="http://schemas.microsoft.com/office/powerpoint/2010/main" val="4011894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How can we get a computer to process text characters?</a:t>
            </a:r>
            <a:endParaRPr lang="en-US" dirty="0"/>
          </a:p>
          <a:p>
            <a:r>
              <a:rPr lang="en-US" dirty="0" smtClean="0"/>
              <a:t>We know that at some level, text has to be binary, so </a:t>
            </a:r>
            <a:r>
              <a:rPr lang="en-US" dirty="0"/>
              <a:t>need to map each character to a binary </a:t>
            </a:r>
            <a:r>
              <a:rPr lang="en-US" dirty="0" smtClean="0"/>
              <a:t>sequence</a:t>
            </a:r>
          </a:p>
          <a:p>
            <a:pPr lvl="1"/>
            <a:r>
              <a:rPr lang="en-US" dirty="0" smtClean="0"/>
              <a:t>You can view every binary sequence as a number in base 2</a:t>
            </a:r>
          </a:p>
          <a:p>
            <a:pPr lvl="1"/>
            <a:r>
              <a:rPr lang="en-US" dirty="0" smtClean="0"/>
              <a:t>0000 is 0</a:t>
            </a:r>
          </a:p>
          <a:p>
            <a:pPr lvl="1"/>
            <a:r>
              <a:rPr lang="en-US" dirty="0" smtClean="0"/>
              <a:t>0001 is 1</a:t>
            </a:r>
          </a:p>
          <a:p>
            <a:pPr lvl="1"/>
            <a:r>
              <a:rPr lang="en-US" dirty="0" smtClean="0"/>
              <a:t>0010 is 2</a:t>
            </a:r>
          </a:p>
          <a:p>
            <a:pPr lvl="1"/>
            <a:r>
              <a:rPr lang="en-US" dirty="0" smtClean="0"/>
              <a:t>And so on…</a:t>
            </a:r>
            <a:endParaRPr lang="en-US" dirty="0"/>
          </a:p>
          <a:p>
            <a:r>
              <a:rPr lang="en-US" dirty="0" smtClean="0"/>
              <a:t>The first major system for encoding text was called ASCII</a:t>
            </a:r>
          </a:p>
          <a:p>
            <a:pPr lvl="1"/>
            <a:r>
              <a:rPr lang="en-US" dirty="0"/>
              <a:t>American Standard Code for Information </a:t>
            </a:r>
            <a:r>
              <a:rPr lang="en-US" dirty="0" smtClean="0"/>
              <a:t>Interchange</a:t>
            </a:r>
          </a:p>
          <a:p>
            <a:pPr lvl="1"/>
            <a:r>
              <a:rPr lang="en-US" dirty="0" smtClean="0"/>
              <a:t>It was first published in 1963</a:t>
            </a:r>
            <a:endParaRPr lang="en-US" dirty="0"/>
          </a:p>
          <a:p>
            <a:r>
              <a:rPr lang="en-US" dirty="0" smtClean="0"/>
              <a:t>Every ASCII character takes 7 bits</a:t>
            </a:r>
          </a:p>
          <a:p>
            <a:pPr lvl="1"/>
            <a:r>
              <a:rPr lang="en-US" dirty="0" smtClean="0"/>
              <a:t>This means that you can only get 2</a:t>
            </a:r>
            <a:r>
              <a:rPr lang="en-US" baseline="30000" dirty="0" smtClean="0"/>
              <a:t>7</a:t>
            </a:r>
            <a:r>
              <a:rPr lang="en-US" dirty="0" smtClean="0"/>
              <a:t> = 128 different characters.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67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</a:t>
            </a:r>
            <a:endParaRPr lang="en-US" dirty="0"/>
          </a:p>
        </p:txBody>
      </p:sp>
      <p:pic>
        <p:nvPicPr>
          <p:cNvPr id="4" name="Picture 3" descr="AppF_ASCIITab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70" y="1281512"/>
            <a:ext cx="7337483" cy="557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0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ASCII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Of course, ASCII was far too limiting. </a:t>
            </a:r>
          </a:p>
          <a:p>
            <a:pPr lvl="1"/>
            <a:r>
              <a:rPr lang="en-US" dirty="0" smtClean="0"/>
              <a:t>It doesn’t even cover all the characters we use to write English, let alone other major languages.</a:t>
            </a:r>
          </a:p>
          <a:p>
            <a:r>
              <a:rPr lang="en-US" dirty="0" smtClean="0"/>
              <a:t>There have been a lot of attempts to create larger character encodings.</a:t>
            </a:r>
          </a:p>
          <a:p>
            <a:pPr lvl="1"/>
            <a:r>
              <a:rPr lang="en-US" dirty="0" smtClean="0"/>
              <a:t>Windows code, Latin-1,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These, are unfortunately, often incompatible, and cause errors if you don’t know exactly how to process the bits you’re getting.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closest thing we have to a standard is a system called Unicode.</a:t>
            </a:r>
          </a:p>
          <a:p>
            <a:pPr lvl="1"/>
            <a:r>
              <a:rPr lang="en-US" dirty="0" smtClean="0"/>
              <a:t>This defines a set of more than 120,000 different characters.</a:t>
            </a:r>
          </a:p>
          <a:p>
            <a:pPr lvl="2"/>
            <a:r>
              <a:rPr lang="en-US" dirty="0" smtClean="0"/>
              <a:t>Modern languages, ancient languages, mathematical symbols.</a:t>
            </a:r>
          </a:p>
          <a:p>
            <a:r>
              <a:rPr lang="en-US" dirty="0" smtClean="0"/>
              <a:t>Unicode is actually an abstraction, essentially just assigning an order to characters.</a:t>
            </a:r>
          </a:p>
          <a:p>
            <a:r>
              <a:rPr lang="en-US" dirty="0" smtClean="0"/>
              <a:t>There are then character encodings that take each </a:t>
            </a:r>
            <a:r>
              <a:rPr lang="en-US" dirty="0" err="1" smtClean="0"/>
              <a:t>unicode</a:t>
            </a:r>
            <a:r>
              <a:rPr lang="en-US" dirty="0" smtClean="0"/>
              <a:t> character and map it to a sequence of bytes.</a:t>
            </a:r>
          </a:p>
          <a:p>
            <a:pPr lvl="1"/>
            <a:r>
              <a:rPr lang="en-US" dirty="0" smtClean="0"/>
              <a:t>The most popular one is UTF-8.</a:t>
            </a:r>
          </a:p>
          <a:p>
            <a:pPr lvl="1"/>
            <a:r>
              <a:rPr lang="en-US" dirty="0" smtClean="0"/>
              <a:t>The 8 stands for 8 bits, or one byte.  Every character in UTF-8 gets 1 to 4 bytes.</a:t>
            </a:r>
          </a:p>
          <a:p>
            <a:pPr lvl="2"/>
            <a:r>
              <a:rPr lang="en-US" dirty="0" smtClean="0"/>
              <a:t>The original ASCII characters are encoded with 1 byte using their original ASCII encoding.  So UTF-8 is very compact for these characters.</a:t>
            </a:r>
          </a:p>
        </p:txBody>
      </p:sp>
    </p:spTree>
    <p:extLst>
      <p:ext uri="{BB962C8B-B14F-4D97-AF65-F5344CB8AC3E}">
        <p14:creationId xmlns:p14="http://schemas.microsoft.com/office/powerpoint/2010/main" val="1509217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UTF-8 is becoming a popular standard.</a:t>
            </a:r>
          </a:p>
          <a:p>
            <a:pPr lvl="1"/>
            <a:r>
              <a:rPr lang="en-US" dirty="0"/>
              <a:t>85.1% of all Web pages in September </a:t>
            </a:r>
            <a:r>
              <a:rPr lang="en-US" dirty="0" smtClean="0"/>
              <a:t>2015</a:t>
            </a:r>
          </a:p>
          <a:p>
            <a:r>
              <a:rPr lang="en-US" dirty="0" smtClean="0"/>
              <a:t>This is what you want to use if you have a choice.</a:t>
            </a:r>
          </a:p>
          <a:p>
            <a:r>
              <a:rPr lang="en-US" dirty="0" smtClean="0"/>
              <a:t>But there are times when you have to interact with other encodings in Python.</a:t>
            </a:r>
          </a:p>
          <a:p>
            <a:r>
              <a:rPr lang="en-US" dirty="0" smtClean="0"/>
              <a:t>We’ll explore how to encode and decode text in the </a:t>
            </a:r>
            <a:r>
              <a:rPr lang="en-US" smtClean="0"/>
              <a:t>next segments.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53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499</Words>
  <Application>Microsoft Macintosh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Encoding Text</vt:lpstr>
      <vt:lpstr>Text and Binary Data</vt:lpstr>
      <vt:lpstr>Text</vt:lpstr>
      <vt:lpstr>ASCII</vt:lpstr>
      <vt:lpstr>Beyond ASCII</vt:lpstr>
      <vt:lpstr>Unicode</vt:lpstr>
      <vt:lpstr>Unicode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Mangle Data Like a Pro</dc:title>
  <dc:creator>Olukayode Ashaolu</dc:creator>
  <cp:lastModifiedBy>Paul Laskowski</cp:lastModifiedBy>
  <cp:revision>6</cp:revision>
  <dcterms:created xsi:type="dcterms:W3CDTF">2015-08-11T03:46:48Z</dcterms:created>
  <dcterms:modified xsi:type="dcterms:W3CDTF">2015-09-28T05:31:32Z</dcterms:modified>
</cp:coreProperties>
</file>