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3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0C02-35BF-C647-A35C-91B453C8803C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new best friend</a:t>
            </a:r>
          </a:p>
          <a:p>
            <a:r>
              <a:rPr lang="en-US" dirty="0" smtClean="0"/>
              <a:t>Several Core Types</a:t>
            </a:r>
          </a:p>
          <a:p>
            <a:pPr lvl="1"/>
            <a:r>
              <a:rPr lang="en-US" dirty="0" smtClean="0"/>
              <a:t>Index </a:t>
            </a:r>
          </a:p>
          <a:p>
            <a:pPr lvl="2"/>
            <a:r>
              <a:rPr lang="en-US" dirty="0" smtClean="0"/>
              <a:t>how you access + label the data</a:t>
            </a:r>
          </a:p>
          <a:p>
            <a:pPr lvl="1"/>
            <a:r>
              <a:rPr lang="en-US" dirty="0" smtClean="0"/>
              <a:t>Series</a:t>
            </a:r>
          </a:p>
          <a:p>
            <a:pPr lvl="2"/>
            <a:r>
              <a:rPr lang="en-US" dirty="0" smtClean="0"/>
              <a:t>a single column of data</a:t>
            </a:r>
          </a:p>
          <a:p>
            <a:pPr lvl="2"/>
            <a:r>
              <a:rPr lang="en-US" dirty="0" smtClean="0"/>
              <a:t>Has an Index</a:t>
            </a:r>
          </a:p>
          <a:p>
            <a:pPr lvl="1"/>
            <a:r>
              <a:rPr lang="en-US" dirty="0" err="1" smtClean="0"/>
              <a:t>DataFrame</a:t>
            </a:r>
            <a:endParaRPr lang="en-US" dirty="0" smtClean="0"/>
          </a:p>
          <a:p>
            <a:pPr lvl="2"/>
            <a:r>
              <a:rPr lang="en-US" dirty="0" smtClean="0"/>
              <a:t>A combination of multiple series</a:t>
            </a:r>
          </a:p>
          <a:p>
            <a:pPr lvl="2"/>
            <a:r>
              <a:rPr lang="en-US" dirty="0" smtClean="0"/>
              <a:t>Has an Index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189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to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Sits on top of </a:t>
            </a:r>
            <a:r>
              <a:rPr lang="en-US" dirty="0" err="1" smtClean="0"/>
              <a:t>NumPy</a:t>
            </a:r>
            <a:r>
              <a:rPr lang="en-US" dirty="0" smtClean="0"/>
              <a:t> so it’s fast and efficient</a:t>
            </a:r>
          </a:p>
          <a:p>
            <a:r>
              <a:rPr lang="en-US" dirty="0" smtClean="0"/>
              <a:t>Be patient </a:t>
            </a:r>
          </a:p>
          <a:p>
            <a:r>
              <a:rPr lang="en-US" dirty="0" smtClean="0"/>
              <a:t>When asking questions, use pandas vocabulary</a:t>
            </a:r>
          </a:p>
          <a:p>
            <a:r>
              <a:rPr lang="en-US" dirty="0" smtClean="0"/>
              <a:t>Be patient (again!)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9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Introducing Pandas</vt:lpstr>
      <vt:lpstr>pandas</vt:lpstr>
      <vt:lpstr>The Key to pandas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Mangle Data Like a Pro</dc:title>
  <dc:creator>Olukayode Ashaolu</dc:creator>
  <cp:lastModifiedBy>William Chambers</cp:lastModifiedBy>
  <cp:revision>5</cp:revision>
  <dcterms:created xsi:type="dcterms:W3CDTF">2015-08-11T03:46:48Z</dcterms:created>
  <dcterms:modified xsi:type="dcterms:W3CDTF">2015-09-21T02:33:58Z</dcterms:modified>
</cp:coreProperties>
</file>