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3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2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8AD5C-5E70-9A4D-AD24-5B2F387410DC}" type="datetimeFigureOut">
              <a:rPr lang="en-US" smtClean="0"/>
              <a:t>9/16/15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6EA4D-C162-9F43-A319-4A72A6FB5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82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6F7C-BD0C-FE48-8E13-F9E8BDD40FB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757-5CD0-DF48-8BAB-FFE2E543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7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6F7C-BD0C-FE48-8E13-F9E8BDD40FB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757-5CD0-DF48-8BAB-FFE2E543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9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6F7C-BD0C-FE48-8E13-F9E8BDD40FB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757-5CD0-DF48-8BAB-FFE2E543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6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6F7C-BD0C-FE48-8E13-F9E8BDD40FB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757-5CD0-DF48-8BAB-FFE2E543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4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6F7C-BD0C-FE48-8E13-F9E8BDD40FB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757-5CD0-DF48-8BAB-FFE2E543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3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6F7C-BD0C-FE48-8E13-F9E8BDD40FB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757-5CD0-DF48-8BAB-FFE2E543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1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6F7C-BD0C-FE48-8E13-F9E8BDD40FB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757-5CD0-DF48-8BAB-FFE2E543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6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6F7C-BD0C-FE48-8E13-F9E8BDD40FB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757-5CD0-DF48-8BAB-FFE2E543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5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6F7C-BD0C-FE48-8E13-F9E8BDD40FB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757-5CD0-DF48-8BAB-FFE2E543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6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6F7C-BD0C-FE48-8E13-F9E8BDD40FB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757-5CD0-DF48-8BAB-FFE2E543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1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6F7C-BD0C-FE48-8E13-F9E8BDD40FB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757-5CD0-DF48-8BAB-FFE2E543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3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F6F7C-BD0C-FE48-8E13-F9E8BDD40FB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DE757-5CD0-DF48-8BAB-FFE2E543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6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 Method is Called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class Student(object):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enrolled_in</a:t>
            </a:r>
            <a:r>
              <a:rPr lang="en-US" dirty="0" smtClean="0"/>
              <a:t>(self, course):</a:t>
            </a:r>
          </a:p>
          <a:p>
            <a:pPr marL="0" indent="0">
              <a:buNone/>
            </a:pPr>
            <a:r>
              <a:rPr lang="en-US" dirty="0" smtClean="0"/>
              <a:t>        return course in </a:t>
            </a:r>
            <a:r>
              <a:rPr lang="en-US" dirty="0" err="1" smtClean="0"/>
              <a:t>self.course_list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s.enrolled_in</a:t>
            </a:r>
            <a:r>
              <a:rPr lang="en-US" dirty="0" smtClean="0"/>
              <a:t>("i90”)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90224" y="2289727"/>
            <a:ext cx="17886" cy="3219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8110" y="2289727"/>
            <a:ext cx="31478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755971" y="2289727"/>
            <a:ext cx="0" cy="44721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856307" y="2289727"/>
            <a:ext cx="0" cy="44721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3219403" y="5008777"/>
            <a:ext cx="17886" cy="5008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56307" y="2289727"/>
            <a:ext cx="21906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46916" y="2289727"/>
            <a:ext cx="0" cy="2719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219403" y="5008777"/>
            <a:ext cx="38275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1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1183"/>
            <a:ext cx="3871890" cy="4791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rite a Product class and a Customer class for an online store.  Design your classes so that they operate exactly as shown in the shell session to the right.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21495" y="1885891"/>
            <a:ext cx="3982761" cy="44068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&gt;&gt;&gt; p1 = Product("Binder", 5.25)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&gt;&gt;&gt; p1.price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5.25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&gt;&gt;&gt; p2 = Product("Cookie", 3.50)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&gt;&gt;&gt; c1 = Customer("Paul")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&gt;&gt;&gt; c1.total_spent()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0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&gt;&gt;&gt; c1.buy(p1)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&gt;&gt;&gt; c1.has_purchased(p2)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False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&gt;&gt;&gt; c1.buy(p2)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&gt;&gt;&gt; c1.total_spent()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8.75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70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Organize similarities between objects in class definitions</a:t>
            </a:r>
          </a:p>
          <a:p>
            <a:r>
              <a:rPr lang="en-US" dirty="0" smtClean="0"/>
              <a:t>Encapsulation of more program functionality</a:t>
            </a:r>
          </a:p>
          <a:p>
            <a:r>
              <a:rPr lang="en-US" dirty="0" smtClean="0"/>
              <a:t>Hide implementation of complex structures</a:t>
            </a:r>
          </a:p>
          <a:p>
            <a:r>
              <a:rPr lang="en-US" dirty="0" smtClean="0"/>
              <a:t>Objects are highly modular, and can be used in many contexts</a:t>
            </a:r>
          </a:p>
          <a:p>
            <a:r>
              <a:rPr lang="en-US" dirty="0" smtClean="0"/>
              <a:t>Define clear interfaces (methods) that are the approved way to interact with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951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6998</TotalTime>
  <Words>200</Words>
  <Application>Microsoft Macintosh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How a Method is Called</vt:lpstr>
      <vt:lpstr>Exercise</vt:lpstr>
      <vt:lpstr>Benefits of Classes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Paul Laskowski</dc:creator>
  <cp:lastModifiedBy>Paul Laskowski</cp:lastModifiedBy>
  <cp:revision>26</cp:revision>
  <dcterms:created xsi:type="dcterms:W3CDTF">2012-10-22T00:00:39Z</dcterms:created>
  <dcterms:modified xsi:type="dcterms:W3CDTF">2015-09-16T19:23:35Z</dcterms:modified>
</cp:coreProperties>
</file>