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0C02-35BF-C647-A35C-91B453C8803C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Encoding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encode characters? </a:t>
            </a:r>
          </a:p>
          <a:p>
            <a:r>
              <a:rPr lang="en-US" dirty="0" smtClean="0"/>
              <a:t>At some level it’s </a:t>
            </a:r>
            <a:r>
              <a:rPr lang="en-US" dirty="0" err="1" smtClean="0"/>
              <a:t>gotta</a:t>
            </a:r>
            <a:r>
              <a:rPr lang="en-US" dirty="0" smtClean="0"/>
              <a:t> be binary, we need to map each character to a binary number</a:t>
            </a:r>
          </a:p>
          <a:p>
            <a:r>
              <a:rPr lang="en-US" dirty="0" smtClean="0"/>
              <a:t>At first ASCII</a:t>
            </a:r>
          </a:p>
          <a:p>
            <a:r>
              <a:rPr lang="en-US" dirty="0" smtClean="0"/>
              <a:t>Then Unicode</a:t>
            </a:r>
            <a:endParaRPr lang="en-US" dirty="0"/>
          </a:p>
          <a:p>
            <a:r>
              <a:rPr lang="en-US" dirty="0" smtClean="0"/>
              <a:t>One major improvement of python 3 over 2 is native support for </a:t>
            </a:r>
            <a:r>
              <a:rPr lang="en-US" dirty="0" err="1" smtClean="0"/>
              <a:t>unicode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89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Encoding Text</vt:lpstr>
      <vt:lpstr>Points to include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Mangle Data Like a Pro</dc:title>
  <dc:creator>Olukayode Ashaolu</dc:creator>
  <cp:lastModifiedBy>Paul Laskowski</cp:lastModifiedBy>
  <cp:revision>2</cp:revision>
  <dcterms:created xsi:type="dcterms:W3CDTF">2015-08-11T03:46:48Z</dcterms:created>
  <dcterms:modified xsi:type="dcterms:W3CDTF">2015-08-25T20:46:16Z</dcterms:modified>
</cp:coreProperties>
</file>