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2225040"/>
          </a:xfrm>
          <a:prstGeom prst="rect"/>
          <a:noFill/>
        </p:spPr>
        <p:txBody>
          <a:bodyPr rtlCol="0" wrap="square">
            <a:spAutoFit/>
          </a:bodyPr>
          <a:p>
            <a:r>
              <a:rPr sz="2400" lang="en-US"/>
              <a:t>STUDENT NAME:</a:t>
            </a:r>
            <a:r>
              <a:rPr sz="2400" lang="en-US"/>
              <a:t> </a:t>
            </a:r>
            <a:r>
              <a:rPr sz="2400" lang="en-US"/>
              <a:t> </a:t>
            </a:r>
            <a:r>
              <a:rPr sz="2400" lang="en-US"/>
              <a:t>B</a:t>
            </a:r>
            <a:r>
              <a:rPr sz="2400" lang="en-US"/>
              <a:t>.</a:t>
            </a:r>
            <a:r>
              <a:rPr sz="2400" lang="en-US"/>
              <a:t>S</a:t>
            </a:r>
            <a:r>
              <a:rPr sz="2400" lang="en-US"/>
              <a:t>H</a:t>
            </a:r>
            <a:r>
              <a:rPr sz="2400" lang="en-US"/>
              <a:t>A</a:t>
            </a:r>
            <a:r>
              <a:rPr sz="2400" lang="en-US"/>
              <a:t>L</a:t>
            </a:r>
            <a:r>
              <a:rPr sz="2400" lang="en-US"/>
              <a:t>I</a:t>
            </a:r>
            <a:r>
              <a:rPr sz="2400" lang="en-US"/>
              <a:t>N</a:t>
            </a:r>
            <a:r>
              <a:rPr sz="2400" lang="en-US"/>
              <a:t>I</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9</a:t>
            </a:r>
            <a:r>
              <a:rPr dirty="0" sz="2400" lang="en-US"/>
              <a:t>6</a:t>
            </a:r>
            <a:r>
              <a:rPr dirty="0" sz="2400" lang="en-US"/>
              <a:t>6</a:t>
            </a:r>
            <a:r>
              <a:rPr dirty="0" sz="2400" lang="en-US"/>
              <a:t>2</a:t>
            </a:r>
            <a:r>
              <a:rPr dirty="0" sz="2400" lang="en-US"/>
              <a:t>/1C823811B51C34BBA224199BF9734055</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 </a:t>
            </a:r>
            <a:r>
              <a:rPr dirty="0" sz="2400" lang="en-US"/>
              <a:t>S</a:t>
            </a:r>
            <a:r>
              <a:rPr dirty="0" sz="2400" lang="en-US"/>
              <a:t>R</a:t>
            </a:r>
            <a:r>
              <a:rPr dirty="0" sz="2400" lang="en-US"/>
              <a:t>I</a:t>
            </a:r>
            <a:r>
              <a:rPr dirty="0" sz="2400" lang="en-US"/>
              <a:t> </a:t>
            </a:r>
            <a:r>
              <a:rPr dirty="0" sz="2400" lang="en-US"/>
              <a:t>M</a:t>
            </a:r>
            <a:r>
              <a:rPr dirty="0" sz="2400" lang="en-US"/>
              <a:t>A</a:t>
            </a:r>
            <a:r>
              <a:rPr dirty="0" sz="2400" lang="en-US"/>
              <a:t>G</a:t>
            </a:r>
            <a:r>
              <a:rPr dirty="0" sz="2400" lang="en-US"/>
              <a:t>ALAKSHMI </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8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2024-09-05T04:46:22Z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c7a135ded9b8420b905bd4015a72522b</vt:lpwstr>
  </property>
</Properties>
</file>