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5"/>
  </p:notesMasterIdLst>
  <p:handoutMasterIdLst>
    <p:handoutMasterId r:id="rId6"/>
  </p:handoutMasterIdLst>
  <p:sldIdLst>
    <p:sldId id="451" r:id="rId3"/>
    <p:sldId id="452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92"/>
    <p:restoredTop sz="93175" autoAdjust="0"/>
  </p:normalViewPr>
  <p:slideViewPr>
    <p:cSldViewPr snapToGrid="0">
      <p:cViewPr varScale="1">
        <p:scale>
          <a:sx n="105" d="100"/>
          <a:sy n="105" d="100"/>
        </p:scale>
        <p:origin x="7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92CE1B-BB9F-45A9-BACC-98FF3D2D4F2E}" type="datetimeFigureOut">
              <a:rPr lang="en-AU" smtClean="0"/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4EF8CF-0F8A-4BD6-9CE5-A84D18797DC9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7A9E51-4ABD-4B03-A80E-627F14CF22A5}" type="datetimeFigureOut">
              <a:rPr lang="en-AU" smtClean="0"/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EFAD0F-5D97-4C49-B145-C57DEFFF189B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 rot="5400000">
            <a:off x="5706291" y="372292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5"/>
          </a:p>
        </p:txBody>
      </p:sp>
      <p:pic>
        <p:nvPicPr>
          <p:cNvPr id="8" name="Picture 7" descr="A picture containing food&#10;&#10;Description automatically generated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507849" y="6139546"/>
            <a:ext cx="598271" cy="701040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881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ea typeface="Roboto" panose="02000000000000000000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/>
              <a:t>Click to edit Master text styles</a:t>
            </a:r>
            <a:endParaRPr lang="en-GB"/>
          </a:p>
          <a:p>
            <a:pPr lvl="1"/>
            <a:r>
              <a:rPr lang="en-GB"/>
              <a:t>Second level</a:t>
            </a:r>
            <a:endParaRPr lang="en-GB"/>
          </a:p>
          <a:p>
            <a:pPr lvl="2"/>
            <a:r>
              <a:rPr lang="en-GB"/>
              <a:t>Third level</a:t>
            </a:r>
            <a:endParaRPr lang="en-GB"/>
          </a:p>
          <a:p>
            <a:pPr lvl="3"/>
            <a:r>
              <a:rPr lang="en-GB"/>
              <a:t>Fourth level</a:t>
            </a:r>
            <a:endParaRPr lang="en-GB"/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999759">
            <a:off x="1292068" y="-612610"/>
            <a:ext cx="5135041" cy="700233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15055" y="4792776"/>
            <a:ext cx="1760572" cy="184224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AD6A8B-B5C3-4437-A9DE-A8C2149171DD}" type="slidenum">
              <a:rPr lang="en-AU" smtClean="0"/>
            </a:fld>
            <a:endParaRPr lang="en-A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63" y="-122555"/>
            <a:ext cx="11631168" cy="83883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YOlO8N(nano)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30" y="480060"/>
            <a:ext cx="11631295" cy="54349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Year Released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2023, developed and released by Ultralytics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• Base Architecture &amp; How It Works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Uses a lightweight C2f backbone with FPN + PAN neck and anchor-free detection head for fast, accurate object detection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• Key Innovation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r>
              <a:rPr lang="en-US" altLang="zh-CN" sz="2000" dirty="0">
                <a:sym typeface="+mn-ea"/>
              </a:rPr>
              <a:t>Anchor-free design, modular structure, and improved feature extraction with C2f for better speed-accuracy trade-off</a:t>
            </a:r>
            <a:endParaRPr lang="en-US" altLang="zh-CN" sz="20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4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Zhongsui Guo (zxxxxxxx)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2710" y="4270375"/>
            <a:ext cx="11966575" cy="182753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963" y="-122555"/>
            <a:ext cx="11631168" cy="838835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+mn-ea"/>
              </a:rPr>
              <a:t>YOlO8N(nano)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" y="556260"/>
            <a:ext cx="11631295" cy="5434965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altLang="zh-CN" dirty="0"/>
              <a:t>Comparision with yolo3</a:t>
            </a:r>
            <a:endParaRPr lang="en-US" altLang="zh-CN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  <a:p>
            <a:pPr>
              <a:buFont typeface="Wingdings" panose="05000000000000000000" pitchFamily="2" charset="2"/>
              <a:buChar char="Ø"/>
            </a:pPr>
            <a:endParaRPr lang="en-US" altLang="zh-CN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AD6A8B-B5C3-4437-A9DE-A8C2149171DD}" type="slidenum">
              <a:rPr lang="en-AU" smtClean="0"/>
            </a:fld>
            <a:endParaRPr lang="en-AU"/>
          </a:p>
        </p:txBody>
      </p:sp>
      <p:sp>
        <p:nvSpPr>
          <p:cNvPr id="6" name="TextBox 5"/>
          <p:cNvSpPr txBox="1"/>
          <p:nvPr/>
        </p:nvSpPr>
        <p:spPr>
          <a:xfrm>
            <a:off x="119743" y="6225545"/>
            <a:ext cx="732608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Presenter: Zhongsui Guo (zxxxxxxx)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5" name="表格 4"/>
          <p:cNvGraphicFramePr/>
          <p:nvPr/>
        </p:nvGraphicFramePr>
        <p:xfrm>
          <a:off x="527050" y="1475105"/>
          <a:ext cx="10485120" cy="0"/>
        </p:xfrm>
        <a:graphic>
          <a:graphicData uri="http://schemas.openxmlformats.org/drawingml/2006/table">
            <a:tbl>
              <a:tblPr/>
              <a:tblGrid>
                <a:gridCol w="3495040"/>
                <a:gridCol w="3660140"/>
                <a:gridCol w="3329940"/>
              </a:tblGrid>
              <a:tr h="0">
                <a:tc>
                  <a:txBody>
                    <a:bodyPr/>
                    <a:p>
                      <a:r>
                        <a:rPr lang="en-US" altLang="zh-CN" sz="2800"/>
                        <a:t>Feature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YOLOv8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YOLOv3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Year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2023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2018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Anchor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Anchor-free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Anchor-based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Backbone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C2f (lightweight)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Darknet-53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Feature Fusion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FPN + PAN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Upsampling only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Tasks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Detection, Classification, Segmentation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Detection only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  <a:tr h="0">
                <a:tc>
                  <a:txBody>
                    <a:bodyPr/>
                    <a:p>
                      <a:r>
                        <a:rPr lang="en-US" altLang="zh-CN" sz="2800"/>
                        <a:t>Deployment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Easy export (ONNX, etc.)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p>
                      <a:r>
                        <a:rPr lang="en-US" altLang="zh-CN" sz="2800"/>
                        <a:t>Manual conversion</a:t>
                      </a:r>
                      <a:endParaRPr lang="en-US" altLang="zh-CN" sz="2800"/>
                    </a:p>
                  </a:txBody>
                  <a:tcPr marL="0" marR="0" marT="0" marB="0" anchor="ctr" anchorCtr="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697</Words>
  <Application>WPS 演示</Application>
  <PresentationFormat>Widescreen</PresentationFormat>
  <Paragraphs>69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3" baseType="lpstr">
      <vt:lpstr>Arial</vt:lpstr>
      <vt:lpstr>宋体</vt:lpstr>
      <vt:lpstr>Wingdings</vt:lpstr>
      <vt:lpstr>Roboto</vt:lpstr>
      <vt:lpstr>Times New Roman</vt:lpstr>
      <vt:lpstr>Calibri</vt:lpstr>
      <vt:lpstr>微软雅黑</vt:lpstr>
      <vt:lpstr>Arial Unicode MS</vt:lpstr>
      <vt:lpstr>Calibri Light</vt:lpstr>
      <vt:lpstr>等线</vt:lpstr>
      <vt:lpstr>1_Office Theme</vt:lpstr>
      <vt:lpstr>YOlO8N(nano)</vt:lpstr>
      <vt:lpstr>YOlO8N(nano)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Shisheng Zhang</dc:creator>
  <cp:lastModifiedBy>Coastline</cp:lastModifiedBy>
  <cp:revision>46</cp:revision>
  <dcterms:created xsi:type="dcterms:W3CDTF">2022-11-14T00:04:00Z</dcterms:created>
  <dcterms:modified xsi:type="dcterms:W3CDTF">2025-04-22T11:45:49Z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DD16BB5614384EB3BA637C64C5062943_13</vt:lpwstr>
  </property>
  <property fmtid="{D5CDD505-2E9C-101B-9397-08002B2CF9AE}" pid="3" name="KSOProductBuildVer">
    <vt:lpwstr>2052-12.1.0.20784</vt:lpwstr>
  </property>
</Properties>
</file>