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FB7E2-C88A-4DF9-9DFE-9E925141F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630C8-A28B-4FC4-A8B7-52310C50C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7FCD6-48D2-4201-9C44-5D401FDEF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50D8-5884-4D46-88C7-F77886CF1282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0CE75-503F-4114-A3AF-290B28D7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E7D67-2324-4B63-A049-4D9ABD47D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792C-21D0-43AC-BB45-0982ADF2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6619D-0879-4DEF-972F-31D0EF0C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8125-D3B1-4A22-AA89-1B7014AB8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0878D-FA6A-44EE-92A7-FCF64D01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50D8-5884-4D46-88C7-F77886CF1282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3934E-612F-48A3-BE43-A1930A22A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90D69-1D98-464D-BC9D-F72109CE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792C-21D0-43AC-BB45-0982ADF2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6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F1AE89-0742-4525-A718-B2F4402F5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4DEB7-8FC5-49EF-92AF-C415B545F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66260-9502-446D-992E-5F4F24144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50D8-5884-4D46-88C7-F77886CF1282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77BA3-3CCB-41B7-941B-D07D3F2A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659F2-9713-47C3-804A-633B7C66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792C-21D0-43AC-BB45-0982ADF2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8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6098D-BCA7-4554-8110-31F26EAB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9BD47-AC63-4F25-BC41-C4FFDE0EA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E99BE-0176-4E0E-8A79-0F283834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50D8-5884-4D46-88C7-F77886CF1282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9556F-1960-462A-9B53-445E88FEF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75BF2-A1BA-4DC6-85A0-38F80968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792C-21D0-43AC-BB45-0982ADF2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0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B2650-2FD7-4071-8936-9CC16185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C6418-DF5E-4C47-AE91-E5BD81C24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10FB6-F0E3-4B02-946F-90739AF8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50D8-5884-4D46-88C7-F77886CF1282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63297-0120-46F2-A81C-2E167A0E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43F95-419E-4CCA-8B96-AB7918D2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792C-21D0-43AC-BB45-0982ADF2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1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AB02-D1DF-4D4B-99A5-B5410FEAD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63F91-75AD-412E-9FF5-B90D4889A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CA6C8-2882-40B2-B6C2-2723DA87B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355F4-5389-467B-A4A9-AC6BEF21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50D8-5884-4D46-88C7-F77886CF1282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672B4-50B7-40BE-B32D-EB17423A0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E1547-9969-4284-BECD-3F959E49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792C-21D0-43AC-BB45-0982ADF2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8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7C0A-2734-4109-88D4-DABD60749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DA1AB-56AB-429F-8267-6CD71A7F1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6C3BE-BB56-4F86-8036-583F7C32C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33E88-5F73-4EDD-BEE5-38F4614B7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D557E7-6603-43B8-B56B-893102291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D213C-78C6-4F25-B19F-832503D4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50D8-5884-4D46-88C7-F77886CF1282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8A835-ED1A-4833-BA82-69C95F744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F4B5D-08DA-4FB8-91A3-7A30AC14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792C-21D0-43AC-BB45-0982ADF2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4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3179-9AC6-41B2-AEF7-DC206C0EC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32A0C9-6438-48A6-B2E2-599F14A4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50D8-5884-4D46-88C7-F77886CF1282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0864B7-06C0-43E1-AF1A-A04AFDF33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A339C-4BD8-408E-91D8-7DEBA19C9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792C-21D0-43AC-BB45-0982ADF2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1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E34B64-DDA7-4D9F-980F-D89C0894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50D8-5884-4D46-88C7-F77886CF1282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5E8B5-F869-4939-BC0E-642E1AE9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DC965-D780-4903-8661-FDB551618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792C-21D0-43AC-BB45-0982ADF2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1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02CD-979F-4185-A9E2-E3AE4E243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BDB4E-5769-4026-937D-C4E73D2D3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5FA4C-86A3-472A-98D9-8964ACEA0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792FD-9850-47EE-B52A-F2CEAADC3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50D8-5884-4D46-88C7-F77886CF1282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835A6-E6B8-4899-A82D-89FC37B29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9EFE3-660B-4D7E-8CF6-AF606283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792C-21D0-43AC-BB45-0982ADF2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3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1B1A-166D-4397-B352-0240CD28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F8B84D-51A9-4068-9A88-78F6CBAB7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EFB7F-A911-41CF-80F1-D0E0B9981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79EC9-D03B-4C66-B728-8E1C7CEC1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50D8-5884-4D46-88C7-F77886CF1282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F1E57-1629-4F4E-9B1D-4A666B16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FF349-312A-457D-9E0F-88331A53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7792C-21D0-43AC-BB45-0982ADF2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5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AC5F6-78F7-4E0A-AE20-D99BF99D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7908D-FD3B-45FF-B841-AC7C5FF3E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7F562-2575-43D9-83CB-19705E335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A50D8-5884-4D46-88C7-F77886CF1282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F69E1-6590-4AA7-99A7-10CA7AC1E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B1E60-BA8E-4C73-8A4C-3E3A7BC49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7792C-21D0-43AC-BB45-0982ADF2B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1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58D2F7-61B3-483D-B450-C296FF2EDE94}"/>
              </a:ext>
            </a:extLst>
          </p:cNvPr>
          <p:cNvSpPr/>
          <p:nvPr/>
        </p:nvSpPr>
        <p:spPr>
          <a:xfrm>
            <a:off x="0" y="0"/>
            <a:ext cx="9652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A2F62D-6385-4765-98F0-C92BB1164E23}"/>
              </a:ext>
            </a:extLst>
          </p:cNvPr>
          <p:cNvCxnSpPr/>
          <p:nvPr/>
        </p:nvCxnSpPr>
        <p:spPr>
          <a:xfrm>
            <a:off x="965200" y="622300"/>
            <a:ext cx="0" cy="614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9C3422A-20A2-42BF-AA40-751483DBD963}"/>
              </a:ext>
            </a:extLst>
          </p:cNvPr>
          <p:cNvSpPr/>
          <p:nvPr/>
        </p:nvSpPr>
        <p:spPr>
          <a:xfrm>
            <a:off x="2628900" y="1574800"/>
            <a:ext cx="3619498" cy="25781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BECKS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37422B-6187-46CB-8D9E-46B6B983BFC6}"/>
              </a:ext>
            </a:extLst>
          </p:cNvPr>
          <p:cNvSpPr/>
          <p:nvPr/>
        </p:nvSpPr>
        <p:spPr>
          <a:xfrm>
            <a:off x="6883400" y="1574800"/>
            <a:ext cx="3289300" cy="2578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REDHOUSE</a:t>
            </a:r>
          </a:p>
          <a:p>
            <a:pPr algn="ctr"/>
            <a:r>
              <a:rPr lang="en-US" dirty="0"/>
              <a:t>Jobs/jobs/</a:t>
            </a:r>
            <a:r>
              <a:rPr lang="en-US" dirty="0" err="1"/>
              <a:t>meiers</a:t>
            </a:r>
            <a:r>
              <a:rPr lang="en-US" dirty="0"/>
              <a:t>/</a:t>
            </a:r>
            <a:r>
              <a:rPr lang="en-US" dirty="0" err="1"/>
              <a:t>meiers</a:t>
            </a:r>
            <a:r>
              <a:rPr lang="en-US" dirty="0"/>
              <a:t>/</a:t>
            </a:r>
            <a:r>
              <a:rPr lang="en-US" dirty="0" err="1"/>
              <a:t>meiers</a:t>
            </a:r>
            <a:r>
              <a:rPr lang="en-US" dirty="0"/>
              <a:t>/</a:t>
            </a:r>
            <a:r>
              <a:rPr lang="en-US" dirty="0" err="1"/>
              <a:t>meiers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6DE3D9-1A44-45AC-8011-56D08B33B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716" y="3429000"/>
            <a:ext cx="1700818" cy="2565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171B61-5BBB-4C61-93C6-7C45DDDF0F72}"/>
              </a:ext>
            </a:extLst>
          </p:cNvPr>
          <p:cNvSpPr txBox="1"/>
          <p:nvPr/>
        </p:nvSpPr>
        <p:spPr>
          <a:xfrm>
            <a:off x="8458200" y="4965700"/>
            <a:ext cx="38927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Gmx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Web.de </a:t>
            </a:r>
            <a:r>
              <a:rPr lang="en-US" dirty="0" err="1"/>
              <a:t>nonPozlieAuschitzLocial</a:t>
            </a:r>
            <a:endParaRPr lang="en-US" dirty="0"/>
          </a:p>
          <a:p>
            <a:pPr marL="1200150" lvl="2" indent="-285750">
              <a:buFontTx/>
              <a:buChar char="-"/>
            </a:pPr>
            <a:r>
              <a:rPr lang="en-US" dirty="0" err="1"/>
              <a:t>Gorbached</a:t>
            </a:r>
            <a:r>
              <a:rPr lang="en-US" dirty="0"/>
              <a:t>(</a:t>
            </a:r>
            <a:r>
              <a:rPr lang="en-US" dirty="0" err="1"/>
              <a:t>seitz</a:t>
            </a:r>
            <a:r>
              <a:rPr lang="en-US" dirty="0"/>
              <a:t>)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Perl </a:t>
            </a:r>
            <a:r>
              <a:rPr lang="en-US" dirty="0" err="1"/>
              <a:t>ipx</a:t>
            </a:r>
            <a:r>
              <a:rPr lang="en-US" dirty="0"/>
              <a:t> </a:t>
            </a:r>
            <a:r>
              <a:rPr lang="en-US" dirty="0" err="1"/>
              <a:t>assumed:dr</a:t>
            </a:r>
            <a:r>
              <a:rPr lang="en-US" dirty="0"/>
              <a:t> muller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A09CC1-ED14-4E57-A6C4-84B0EB921B49}"/>
              </a:ext>
            </a:extLst>
          </p:cNvPr>
          <p:cNvSpPr/>
          <p:nvPr/>
        </p:nvSpPr>
        <p:spPr>
          <a:xfrm>
            <a:off x="7816534" y="6399768"/>
            <a:ext cx="3026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0150" lvl="2" indent="-285750">
              <a:buFontTx/>
              <a:buChar char="-"/>
            </a:pPr>
            <a:r>
              <a:rPr lang="en-US" dirty="0"/>
              <a:t>HOMICDE:REISER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5AE673-D10B-4353-A6BB-F41287DC8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98" y="3662968"/>
            <a:ext cx="790575" cy="7905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22AA05-80D1-4A61-8737-80569288969C}"/>
              </a:ext>
            </a:extLst>
          </p:cNvPr>
          <p:cNvSpPr txBox="1"/>
          <p:nvPr/>
        </p:nvSpPr>
        <p:spPr>
          <a:xfrm>
            <a:off x="11226800" y="3842800"/>
            <a:ext cx="211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Wake up Susi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DF5B94-277E-4C45-8D49-A4C9C1F83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2206560"/>
            <a:ext cx="1777676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D9EEAA-4981-4F93-AF7D-9AA130A44EE8}"/>
              </a:ext>
            </a:extLst>
          </p:cNvPr>
          <p:cNvCxnSpPr/>
          <p:nvPr/>
        </p:nvCxnSpPr>
        <p:spPr>
          <a:xfrm flipH="1">
            <a:off x="11195173" y="1595932"/>
            <a:ext cx="158627" cy="106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F988AA-5C93-4913-AF00-6E4FD191776B}"/>
              </a:ext>
            </a:extLst>
          </p:cNvPr>
          <p:cNvSpPr txBox="1"/>
          <p:nvPr/>
        </p:nvSpPr>
        <p:spPr>
          <a:xfrm>
            <a:off x="11061538" y="1269924"/>
            <a:ext cx="1896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Ghohce</a:t>
            </a:r>
            <a:r>
              <a:rPr lang="en-US" dirty="0"/>
              <a:t>(</a:t>
            </a:r>
            <a:r>
              <a:rPr lang="en-US" dirty="0" err="1"/>
              <a:t>mihceala</a:t>
            </a:r>
            <a:r>
              <a:rPr lang="en-US" dirty="0"/>
              <a:t>)</a:t>
            </a:r>
          </a:p>
          <a:p>
            <a:r>
              <a:rPr lang="en-US" dirty="0"/>
              <a:t>Jason</a:t>
            </a:r>
          </a:p>
          <a:p>
            <a:r>
              <a:rPr lang="en-US" strike="sngStrike" dirty="0" err="1"/>
              <a:t>susi</a:t>
            </a:r>
            <a:endParaRPr lang="en-US" strike="sngStrike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584994-0A8C-4AD0-9CA7-4DAD9A35FD97}"/>
              </a:ext>
            </a:extLst>
          </p:cNvPr>
          <p:cNvCxnSpPr/>
          <p:nvPr/>
        </p:nvCxnSpPr>
        <p:spPr>
          <a:xfrm>
            <a:off x="10553700" y="2126168"/>
            <a:ext cx="1396676" cy="1569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70A17E3-6679-48AB-8B24-AEC0A6AB2C0F}"/>
              </a:ext>
            </a:extLst>
          </p:cNvPr>
          <p:cNvCxnSpPr/>
          <p:nvPr/>
        </p:nvCxnSpPr>
        <p:spPr>
          <a:xfrm>
            <a:off x="10261600" y="3544236"/>
            <a:ext cx="1282700" cy="1120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C5FA2B-5428-4895-B61A-CA8B4F5DFC47}"/>
              </a:ext>
            </a:extLst>
          </p:cNvPr>
          <p:cNvCxnSpPr>
            <a:cxnSpLocks/>
          </p:cNvCxnSpPr>
          <p:nvPr/>
        </p:nvCxnSpPr>
        <p:spPr>
          <a:xfrm>
            <a:off x="6477324" y="3225800"/>
            <a:ext cx="1256976" cy="294022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1E98A5D-9E58-4456-9B2F-B245A369C6F7}"/>
              </a:ext>
            </a:extLst>
          </p:cNvPr>
          <p:cNvCxnSpPr/>
          <p:nvPr/>
        </p:nvCxnSpPr>
        <p:spPr>
          <a:xfrm>
            <a:off x="3797300" y="2527300"/>
            <a:ext cx="96520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F49651-8CD0-4F38-A4A9-27A2F6DF1C1B}"/>
              </a:ext>
            </a:extLst>
          </p:cNvPr>
          <p:cNvSpPr txBox="1"/>
          <p:nvPr/>
        </p:nvSpPr>
        <p:spPr>
          <a:xfrm>
            <a:off x="117756" y="736600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WMD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187FAE-4544-409A-8953-10D14AB1BD04}"/>
              </a:ext>
            </a:extLst>
          </p:cNvPr>
          <p:cNvSpPr txBox="1"/>
          <p:nvPr/>
        </p:nvSpPr>
        <p:spPr>
          <a:xfrm>
            <a:off x="0" y="6235700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HOMICIDE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B87B497-54F0-40F1-A643-5CF4F95629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673" y="6186490"/>
            <a:ext cx="496253" cy="652107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9BCCF48-0CBC-4FE2-B1EF-EA197AC55E60}"/>
              </a:ext>
            </a:extLst>
          </p:cNvPr>
          <p:cNvCxnSpPr/>
          <p:nvPr/>
        </p:nvCxnSpPr>
        <p:spPr>
          <a:xfrm flipH="1" flipV="1">
            <a:off x="10902950" y="6295353"/>
            <a:ext cx="869950" cy="511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3028F26-9A4D-437D-BC11-92F8F1388646}"/>
              </a:ext>
            </a:extLst>
          </p:cNvPr>
          <p:cNvSpPr txBox="1"/>
          <p:nvPr/>
        </p:nvSpPr>
        <p:spPr>
          <a:xfrm>
            <a:off x="5295900" y="6497310"/>
            <a:ext cx="3021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Ipx</a:t>
            </a:r>
            <a:r>
              <a:rPr lang="en-US" dirty="0"/>
              <a:t> </a:t>
            </a:r>
            <a:r>
              <a:rPr lang="en-US" dirty="0" err="1"/>
              <a:t>ibm</a:t>
            </a:r>
            <a:r>
              <a:rPr lang="en-US" dirty="0"/>
              <a:t>(</a:t>
            </a:r>
            <a:r>
              <a:rPr lang="en-US" strike="sngStrike" dirty="0" err="1"/>
              <a:t>wsam</a:t>
            </a:r>
            <a:r>
              <a:rPr lang="en-US" dirty="0"/>
              <a:t>).</a:t>
            </a:r>
            <a:r>
              <a:rPr lang="en-US" dirty="0" err="1"/>
              <a:t>damiler</a:t>
            </a:r>
            <a:r>
              <a:rPr lang="en-US" dirty="0"/>
              <a:t>(</a:t>
            </a:r>
            <a:r>
              <a:rPr lang="en-US" strike="sngStrike" dirty="0" err="1"/>
              <a:t>deere</a:t>
            </a:r>
            <a:r>
              <a:rPr lang="en-US" dirty="0"/>
              <a:t>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D14463-4420-4372-B9D6-68ED27FBA90A}"/>
              </a:ext>
            </a:extLst>
          </p:cNvPr>
          <p:cNvCxnSpPr/>
          <p:nvPr/>
        </p:nvCxnSpPr>
        <p:spPr>
          <a:xfrm>
            <a:off x="10799885" y="5753100"/>
            <a:ext cx="53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DD10965-968A-42B5-94EF-141BEEE80587}"/>
              </a:ext>
            </a:extLst>
          </p:cNvPr>
          <p:cNvSpPr/>
          <p:nvPr/>
        </p:nvSpPr>
        <p:spPr>
          <a:xfrm>
            <a:off x="965198" y="0"/>
            <a:ext cx="11226799" cy="68666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15EE08-892D-4763-AEEF-B33A92FA7CF6}"/>
              </a:ext>
            </a:extLst>
          </p:cNvPr>
          <p:cNvSpPr/>
          <p:nvPr/>
        </p:nvSpPr>
        <p:spPr>
          <a:xfrm>
            <a:off x="965202" y="2726179"/>
            <a:ext cx="11226798" cy="804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UNTERHAUS</a:t>
            </a:r>
          </a:p>
        </p:txBody>
      </p:sp>
    </p:spTree>
    <p:extLst>
      <p:ext uri="{BB962C8B-B14F-4D97-AF65-F5344CB8AC3E}">
        <p14:creationId xmlns:p14="http://schemas.microsoft.com/office/powerpoint/2010/main" val="2105295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58D2F7-61B3-483D-B450-C296FF2EDE94}"/>
              </a:ext>
            </a:extLst>
          </p:cNvPr>
          <p:cNvSpPr/>
          <p:nvPr/>
        </p:nvSpPr>
        <p:spPr>
          <a:xfrm>
            <a:off x="0" y="0"/>
            <a:ext cx="9652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A2F62D-6385-4765-98F0-C92BB1164E23}"/>
              </a:ext>
            </a:extLst>
          </p:cNvPr>
          <p:cNvCxnSpPr/>
          <p:nvPr/>
        </p:nvCxnSpPr>
        <p:spPr>
          <a:xfrm>
            <a:off x="965200" y="622300"/>
            <a:ext cx="0" cy="614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26DE3D9-1A44-45AC-8011-56D08B33B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993" y="313232"/>
            <a:ext cx="1700818" cy="25654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0DEBED-41DA-4474-81E6-EB386FE75417}"/>
              </a:ext>
            </a:extLst>
          </p:cNvPr>
          <p:cNvCxnSpPr/>
          <p:nvPr/>
        </p:nvCxnSpPr>
        <p:spPr>
          <a:xfrm flipV="1">
            <a:off x="1752600" y="114300"/>
            <a:ext cx="1231900" cy="313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A7EE7E-2D26-4A9E-A54E-FC7228E9932E}"/>
              </a:ext>
            </a:extLst>
          </p:cNvPr>
          <p:cNvSpPr txBox="1"/>
          <p:nvPr/>
        </p:nvSpPr>
        <p:spPr>
          <a:xfrm>
            <a:off x="8089900" y="114300"/>
            <a:ext cx="3785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ATOMBOMB(PHYSICS,HAHN </a:t>
            </a:r>
            <a:r>
              <a:rPr lang="en-US" dirty="0" err="1"/>
              <a:t>OTTO.ipx</a:t>
            </a:r>
            <a:r>
              <a:rPr lang="en-US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C62AD5-A9AE-4EE5-BE23-E2E24D2FEE44}"/>
              </a:ext>
            </a:extLst>
          </p:cNvPr>
          <p:cNvSpPr txBox="1"/>
          <p:nvPr/>
        </p:nvSpPr>
        <p:spPr>
          <a:xfrm>
            <a:off x="3898900" y="1301403"/>
            <a:ext cx="365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 3am: I will piss in the front law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AF5B81-BA87-4872-B824-3AA2B7486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00" y="1201370"/>
            <a:ext cx="1136649" cy="147991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5CDCC6-972D-4E05-9B56-A57803B5CCFB}"/>
              </a:ext>
            </a:extLst>
          </p:cNvPr>
          <p:cNvCxnSpPr/>
          <p:nvPr/>
        </p:nvCxnSpPr>
        <p:spPr>
          <a:xfrm>
            <a:off x="7729683" y="921266"/>
            <a:ext cx="1592117" cy="19573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09C48EF-CAE9-45E7-87EB-91F7A5874178}"/>
              </a:ext>
            </a:extLst>
          </p:cNvPr>
          <p:cNvSpPr txBox="1"/>
          <p:nvPr/>
        </p:nvSpPr>
        <p:spPr>
          <a:xfrm>
            <a:off x="9880600" y="1595932"/>
            <a:ext cx="1683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He pissed in the</a:t>
            </a:r>
          </a:p>
          <a:p>
            <a:r>
              <a:rPr lang="en-US" strike="sngStrike" dirty="0" err="1"/>
              <a:t>Frotn</a:t>
            </a:r>
            <a:r>
              <a:rPr lang="en-US" strike="sngStrike" dirty="0"/>
              <a:t> lawn</a:t>
            </a:r>
          </a:p>
          <a:p>
            <a:r>
              <a:rPr lang="en-US" dirty="0"/>
              <a:t>--Larry Page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F130F4D-D8EB-4806-B3BA-8F2D3243B26F}"/>
              </a:ext>
            </a:extLst>
          </p:cNvPr>
          <p:cNvCxnSpPr/>
          <p:nvPr/>
        </p:nvCxnSpPr>
        <p:spPr>
          <a:xfrm flipH="1">
            <a:off x="9601200" y="2374900"/>
            <a:ext cx="172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4E46018-392A-4D32-AA0E-9BD04BFCBE2F}"/>
              </a:ext>
            </a:extLst>
          </p:cNvPr>
          <p:cNvSpPr txBox="1"/>
          <p:nvPr/>
        </p:nvSpPr>
        <p:spPr>
          <a:xfrm>
            <a:off x="8318500" y="736600"/>
            <a:ext cx="257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Drs. Jan </a:t>
            </a:r>
            <a:r>
              <a:rPr lang="en-US" dirty="0" err="1"/>
              <a:t>Auernhammer</a:t>
            </a:r>
            <a:endParaRPr lang="en-US" dirty="0"/>
          </a:p>
          <a:p>
            <a:r>
              <a:rPr lang="en-US" dirty="0"/>
              <a:t>Eva Braun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A30E92A-99F3-4FF1-81EA-BCF7C011F2C8}"/>
              </a:ext>
            </a:extLst>
          </p:cNvPr>
          <p:cNvCxnSpPr>
            <a:cxnSpLocks/>
            <a:stCxn id="36" idx="1"/>
          </p:cNvCxnSpPr>
          <p:nvPr/>
        </p:nvCxnSpPr>
        <p:spPr>
          <a:xfrm flipV="1">
            <a:off x="8318500" y="736600"/>
            <a:ext cx="2362200" cy="323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49AD44-12EA-4823-A641-230E77BE14B6}"/>
              </a:ext>
            </a:extLst>
          </p:cNvPr>
          <p:cNvCxnSpPr>
            <a:cxnSpLocks/>
          </p:cNvCxnSpPr>
          <p:nvPr/>
        </p:nvCxnSpPr>
        <p:spPr>
          <a:xfrm flipV="1">
            <a:off x="8318500" y="1105932"/>
            <a:ext cx="1268266" cy="195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B14B0CA-CD33-42BA-A617-134290C970EE}"/>
              </a:ext>
            </a:extLst>
          </p:cNvPr>
          <p:cNvSpPr txBox="1"/>
          <p:nvPr/>
        </p:nvSpPr>
        <p:spPr>
          <a:xfrm>
            <a:off x="7858075" y="394404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FBI:KIDNAPPING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A63E8F7-5731-4FF9-AF03-3996E1B57399}"/>
              </a:ext>
            </a:extLst>
          </p:cNvPr>
          <p:cNvCxnSpPr>
            <a:stCxn id="2" idx="3"/>
          </p:cNvCxnSpPr>
          <p:nvPr/>
        </p:nvCxnSpPr>
        <p:spPr>
          <a:xfrm flipH="1">
            <a:off x="4940300" y="1486069"/>
            <a:ext cx="2613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4D517A70-E17C-4A65-A12D-903F03EBBF25}"/>
              </a:ext>
            </a:extLst>
          </p:cNvPr>
          <p:cNvSpPr/>
          <p:nvPr/>
        </p:nvSpPr>
        <p:spPr>
          <a:xfrm>
            <a:off x="4100458" y="3892034"/>
            <a:ext cx="25278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2004 3pm: </a:t>
            </a:r>
            <a:r>
              <a:rPr lang="en-US" strike="sngStrike" dirty="0"/>
              <a:t>Happy Easter </a:t>
            </a:r>
          </a:p>
          <a:p>
            <a:r>
              <a:rPr lang="en-US" strike="sngStrike" dirty="0"/>
              <a:t>--Jeff Jahnke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8DC37C5-11A4-41E3-A6FC-3EF538E45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993" y="3606800"/>
            <a:ext cx="1700818" cy="256540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6D4DD6-53FD-48D7-A108-B73116B9149B}"/>
              </a:ext>
            </a:extLst>
          </p:cNvPr>
          <p:cNvCxnSpPr/>
          <p:nvPr/>
        </p:nvCxnSpPr>
        <p:spPr>
          <a:xfrm flipV="1">
            <a:off x="1917700" y="2781300"/>
            <a:ext cx="1244111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CA197FF-D823-4404-AFC1-DDC402E27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388" y="4400550"/>
            <a:ext cx="1323975" cy="17716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BF4847-563D-4F69-8CFC-6FA272D2AD6B}"/>
              </a:ext>
            </a:extLst>
          </p:cNvPr>
          <p:cNvCxnSpPr/>
          <p:nvPr/>
        </p:nvCxnSpPr>
        <p:spPr>
          <a:xfrm flipV="1">
            <a:off x="3338388" y="3081466"/>
            <a:ext cx="1244111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5E73BD0-C66F-47F6-BE27-8261CD70EE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362" y="4435475"/>
            <a:ext cx="1736725" cy="17367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1718420-FB73-4B02-B1C6-5DEA469E9FB3}"/>
              </a:ext>
            </a:extLst>
          </p:cNvPr>
          <p:cNvSpPr/>
          <p:nvPr/>
        </p:nvSpPr>
        <p:spPr>
          <a:xfrm>
            <a:off x="3258524" y="4711700"/>
            <a:ext cx="3655296" cy="1145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8C2215-83B2-4188-99FE-76B6377572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4196" y="4347970"/>
            <a:ext cx="774856" cy="209211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D953FDD-643B-4DE6-99F3-83AA932FAB66}"/>
              </a:ext>
            </a:extLst>
          </p:cNvPr>
          <p:cNvSpPr/>
          <p:nvPr/>
        </p:nvSpPr>
        <p:spPr>
          <a:xfrm>
            <a:off x="7141564" y="4762500"/>
            <a:ext cx="1896671" cy="1145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14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58D2F7-61B3-483D-B450-C296FF2EDE94}"/>
              </a:ext>
            </a:extLst>
          </p:cNvPr>
          <p:cNvSpPr/>
          <p:nvPr/>
        </p:nvSpPr>
        <p:spPr>
          <a:xfrm>
            <a:off x="0" y="0"/>
            <a:ext cx="9652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A2F62D-6385-4765-98F0-C92BB1164E23}"/>
              </a:ext>
            </a:extLst>
          </p:cNvPr>
          <p:cNvCxnSpPr/>
          <p:nvPr/>
        </p:nvCxnSpPr>
        <p:spPr>
          <a:xfrm>
            <a:off x="965200" y="622300"/>
            <a:ext cx="0" cy="614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26DE3D9-1A44-45AC-8011-56D08B33B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993" y="313232"/>
            <a:ext cx="1700818" cy="25654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0DEBED-41DA-4474-81E6-EB386FE75417}"/>
              </a:ext>
            </a:extLst>
          </p:cNvPr>
          <p:cNvCxnSpPr/>
          <p:nvPr/>
        </p:nvCxnSpPr>
        <p:spPr>
          <a:xfrm flipV="1">
            <a:off x="1752600" y="114300"/>
            <a:ext cx="1231900" cy="313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A7EE7E-2D26-4A9E-A54E-FC7228E9932E}"/>
              </a:ext>
            </a:extLst>
          </p:cNvPr>
          <p:cNvSpPr txBox="1"/>
          <p:nvPr/>
        </p:nvSpPr>
        <p:spPr>
          <a:xfrm>
            <a:off x="8089900" y="114300"/>
            <a:ext cx="3785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ATOMBOMB(PHYSICS,HAHN </a:t>
            </a:r>
            <a:r>
              <a:rPr lang="en-US" dirty="0" err="1"/>
              <a:t>OTTO.ipx</a:t>
            </a:r>
            <a:r>
              <a:rPr lang="en-US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C62AD5-A9AE-4EE5-BE23-E2E24D2FEE44}"/>
              </a:ext>
            </a:extLst>
          </p:cNvPr>
          <p:cNvSpPr txBox="1"/>
          <p:nvPr/>
        </p:nvSpPr>
        <p:spPr>
          <a:xfrm>
            <a:off x="3898900" y="1301403"/>
            <a:ext cx="365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 3am: I will piss in the front law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AF5B81-BA87-4872-B824-3AA2B7486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00" y="1201370"/>
            <a:ext cx="1136649" cy="147991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5CDCC6-972D-4E05-9B56-A57803B5CCFB}"/>
              </a:ext>
            </a:extLst>
          </p:cNvPr>
          <p:cNvCxnSpPr/>
          <p:nvPr/>
        </p:nvCxnSpPr>
        <p:spPr>
          <a:xfrm>
            <a:off x="7729683" y="921266"/>
            <a:ext cx="1592117" cy="19573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09C48EF-CAE9-45E7-87EB-91F7A5874178}"/>
              </a:ext>
            </a:extLst>
          </p:cNvPr>
          <p:cNvSpPr txBox="1"/>
          <p:nvPr/>
        </p:nvSpPr>
        <p:spPr>
          <a:xfrm>
            <a:off x="9880600" y="1595932"/>
            <a:ext cx="1683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He pissed in the</a:t>
            </a:r>
          </a:p>
          <a:p>
            <a:r>
              <a:rPr lang="en-US" strike="sngStrike" dirty="0" err="1"/>
              <a:t>Frotn</a:t>
            </a:r>
            <a:r>
              <a:rPr lang="en-US" strike="sngStrike" dirty="0"/>
              <a:t> lawn</a:t>
            </a:r>
          </a:p>
          <a:p>
            <a:r>
              <a:rPr lang="en-US" dirty="0"/>
              <a:t>--Larry Page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F130F4D-D8EB-4806-B3BA-8F2D3243B26F}"/>
              </a:ext>
            </a:extLst>
          </p:cNvPr>
          <p:cNvCxnSpPr/>
          <p:nvPr/>
        </p:nvCxnSpPr>
        <p:spPr>
          <a:xfrm flipH="1">
            <a:off x="9601200" y="2374900"/>
            <a:ext cx="172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4E46018-392A-4D32-AA0E-9BD04BFCBE2F}"/>
              </a:ext>
            </a:extLst>
          </p:cNvPr>
          <p:cNvSpPr txBox="1"/>
          <p:nvPr/>
        </p:nvSpPr>
        <p:spPr>
          <a:xfrm>
            <a:off x="8318500" y="736600"/>
            <a:ext cx="257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Drs. Jan </a:t>
            </a:r>
            <a:r>
              <a:rPr lang="en-US" dirty="0" err="1"/>
              <a:t>Auernhammer</a:t>
            </a:r>
            <a:endParaRPr lang="en-US" dirty="0"/>
          </a:p>
          <a:p>
            <a:r>
              <a:rPr lang="en-US" dirty="0"/>
              <a:t>Eva Braun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A30E92A-99F3-4FF1-81EA-BCF7C011F2C8}"/>
              </a:ext>
            </a:extLst>
          </p:cNvPr>
          <p:cNvCxnSpPr>
            <a:cxnSpLocks/>
            <a:stCxn id="36" idx="1"/>
          </p:cNvCxnSpPr>
          <p:nvPr/>
        </p:nvCxnSpPr>
        <p:spPr>
          <a:xfrm flipV="1">
            <a:off x="8318500" y="736600"/>
            <a:ext cx="2362200" cy="323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49AD44-12EA-4823-A641-230E77BE14B6}"/>
              </a:ext>
            </a:extLst>
          </p:cNvPr>
          <p:cNvCxnSpPr>
            <a:cxnSpLocks/>
          </p:cNvCxnSpPr>
          <p:nvPr/>
        </p:nvCxnSpPr>
        <p:spPr>
          <a:xfrm flipV="1">
            <a:off x="8318500" y="1105932"/>
            <a:ext cx="1268266" cy="195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B14B0CA-CD33-42BA-A617-134290C970EE}"/>
              </a:ext>
            </a:extLst>
          </p:cNvPr>
          <p:cNvSpPr txBox="1"/>
          <p:nvPr/>
        </p:nvSpPr>
        <p:spPr>
          <a:xfrm>
            <a:off x="7858075" y="394404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FBI:KIDNAPPING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A63E8F7-5731-4FF9-AF03-3996E1B57399}"/>
              </a:ext>
            </a:extLst>
          </p:cNvPr>
          <p:cNvCxnSpPr>
            <a:stCxn id="2" idx="3"/>
          </p:cNvCxnSpPr>
          <p:nvPr/>
        </p:nvCxnSpPr>
        <p:spPr>
          <a:xfrm flipH="1">
            <a:off x="4940300" y="1486069"/>
            <a:ext cx="2613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D0AD2A70-FEA0-4EC2-896C-945D8E8FD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663" y="3776662"/>
            <a:ext cx="1581150" cy="166687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6D4DD6-53FD-48D7-A108-B73116B9149B}"/>
              </a:ext>
            </a:extLst>
          </p:cNvPr>
          <p:cNvCxnSpPr/>
          <p:nvPr/>
        </p:nvCxnSpPr>
        <p:spPr>
          <a:xfrm flipV="1">
            <a:off x="1917700" y="2781300"/>
            <a:ext cx="1244111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76022A-D6E9-4A81-A93A-89CBF7E7A30C}"/>
              </a:ext>
            </a:extLst>
          </p:cNvPr>
          <p:cNvSpPr txBox="1"/>
          <p:nvPr/>
        </p:nvSpPr>
        <p:spPr>
          <a:xfrm>
            <a:off x="3898900" y="4279900"/>
            <a:ext cx="428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Install IBM WebSphere and </a:t>
            </a:r>
            <a:r>
              <a:rPr lang="en-US" strike="sngStrike" dirty="0" err="1"/>
              <a:t>Ratinoal</a:t>
            </a:r>
            <a:r>
              <a:rPr lang="en-US" strike="sngStrike" dirty="0"/>
              <a:t>? </a:t>
            </a:r>
            <a:r>
              <a:rPr lang="en-US" dirty="0"/>
              <a:t>2023?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A330AC-F959-4E45-8EEE-6145513E5D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391" y="3745611"/>
            <a:ext cx="1462659" cy="217982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D865E39-2ED7-4A37-8C67-4B6F10DD1C8C}"/>
              </a:ext>
            </a:extLst>
          </p:cNvPr>
          <p:cNvCxnSpPr/>
          <p:nvPr/>
        </p:nvCxnSpPr>
        <p:spPr>
          <a:xfrm>
            <a:off x="8744796" y="3601250"/>
            <a:ext cx="1592117" cy="19573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630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58D2F7-61B3-483D-B450-C296FF2EDE94}"/>
              </a:ext>
            </a:extLst>
          </p:cNvPr>
          <p:cNvSpPr/>
          <p:nvPr/>
        </p:nvSpPr>
        <p:spPr>
          <a:xfrm>
            <a:off x="0" y="0"/>
            <a:ext cx="9652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A2F62D-6385-4765-98F0-C92BB1164E23}"/>
              </a:ext>
            </a:extLst>
          </p:cNvPr>
          <p:cNvCxnSpPr/>
          <p:nvPr/>
        </p:nvCxnSpPr>
        <p:spPr>
          <a:xfrm>
            <a:off x="965200" y="622300"/>
            <a:ext cx="0" cy="614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26DE3D9-1A44-45AC-8011-56D08B33B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993" y="313232"/>
            <a:ext cx="1700818" cy="2565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EF49651-8CD0-4F38-A4A9-27A2F6DF1C1B}"/>
              </a:ext>
            </a:extLst>
          </p:cNvPr>
          <p:cNvSpPr txBox="1"/>
          <p:nvPr/>
        </p:nvSpPr>
        <p:spPr>
          <a:xfrm>
            <a:off x="117756" y="7366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HOMICIDE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0DEBED-41DA-4474-81E6-EB386FE75417}"/>
              </a:ext>
            </a:extLst>
          </p:cNvPr>
          <p:cNvCxnSpPr/>
          <p:nvPr/>
        </p:nvCxnSpPr>
        <p:spPr>
          <a:xfrm flipV="1">
            <a:off x="1752600" y="114300"/>
            <a:ext cx="1231900" cy="313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927CDC3-36A3-4AA3-BF3C-856B4FBCB692}"/>
              </a:ext>
            </a:extLst>
          </p:cNvPr>
          <p:cNvSpPr txBox="1"/>
          <p:nvPr/>
        </p:nvSpPr>
        <p:spPr>
          <a:xfrm>
            <a:off x="-186197" y="4910266"/>
            <a:ext cx="190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24x7LABOR CODE</a:t>
            </a:r>
          </a:p>
          <a:p>
            <a:r>
              <a:rPr lang="en-US" dirty="0"/>
              <a:t>CPVA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A7EE7E-2D26-4A9E-A54E-FC7228E9932E}"/>
              </a:ext>
            </a:extLst>
          </p:cNvPr>
          <p:cNvSpPr txBox="1"/>
          <p:nvPr/>
        </p:nvSpPr>
        <p:spPr>
          <a:xfrm>
            <a:off x="8089900" y="114300"/>
            <a:ext cx="3785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ATOMBOMB(PHYSICS,HAHN </a:t>
            </a:r>
            <a:r>
              <a:rPr lang="en-US" dirty="0" err="1"/>
              <a:t>OTTO.ipx</a:t>
            </a:r>
            <a:r>
              <a:rPr lang="en-US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C62AD5-A9AE-4EE5-BE23-E2E24D2FEE44}"/>
              </a:ext>
            </a:extLst>
          </p:cNvPr>
          <p:cNvSpPr txBox="1"/>
          <p:nvPr/>
        </p:nvSpPr>
        <p:spPr>
          <a:xfrm>
            <a:off x="3898900" y="1301403"/>
            <a:ext cx="365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 3am: I will piss in the front law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AF5B81-BA87-4872-B824-3AA2B7486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00" y="1201370"/>
            <a:ext cx="1136649" cy="147991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5CDCC6-972D-4E05-9B56-A57803B5CCFB}"/>
              </a:ext>
            </a:extLst>
          </p:cNvPr>
          <p:cNvCxnSpPr/>
          <p:nvPr/>
        </p:nvCxnSpPr>
        <p:spPr>
          <a:xfrm>
            <a:off x="7729683" y="921266"/>
            <a:ext cx="1592117" cy="19573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09C48EF-CAE9-45E7-87EB-91F7A5874178}"/>
              </a:ext>
            </a:extLst>
          </p:cNvPr>
          <p:cNvSpPr txBox="1"/>
          <p:nvPr/>
        </p:nvSpPr>
        <p:spPr>
          <a:xfrm>
            <a:off x="9880600" y="1595932"/>
            <a:ext cx="1683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He pissed in the</a:t>
            </a:r>
          </a:p>
          <a:p>
            <a:r>
              <a:rPr lang="en-US" strike="sngStrike" dirty="0" err="1"/>
              <a:t>Frotn</a:t>
            </a:r>
            <a:r>
              <a:rPr lang="en-US" strike="sngStrike" dirty="0"/>
              <a:t> lawn</a:t>
            </a:r>
          </a:p>
          <a:p>
            <a:r>
              <a:rPr lang="en-US" dirty="0"/>
              <a:t>--Larry Page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F130F4D-D8EB-4806-B3BA-8F2D3243B26F}"/>
              </a:ext>
            </a:extLst>
          </p:cNvPr>
          <p:cNvCxnSpPr/>
          <p:nvPr/>
        </p:nvCxnSpPr>
        <p:spPr>
          <a:xfrm flipH="1">
            <a:off x="9601200" y="2374900"/>
            <a:ext cx="172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4E46018-392A-4D32-AA0E-9BD04BFCBE2F}"/>
              </a:ext>
            </a:extLst>
          </p:cNvPr>
          <p:cNvSpPr txBox="1"/>
          <p:nvPr/>
        </p:nvSpPr>
        <p:spPr>
          <a:xfrm>
            <a:off x="8318500" y="736600"/>
            <a:ext cx="257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Drs. Jan </a:t>
            </a:r>
            <a:r>
              <a:rPr lang="en-US" dirty="0" err="1"/>
              <a:t>Auernhammer</a:t>
            </a:r>
            <a:endParaRPr lang="en-US" dirty="0"/>
          </a:p>
          <a:p>
            <a:r>
              <a:rPr lang="en-US" dirty="0"/>
              <a:t>Eva Braun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A30E92A-99F3-4FF1-81EA-BCF7C011F2C8}"/>
              </a:ext>
            </a:extLst>
          </p:cNvPr>
          <p:cNvCxnSpPr>
            <a:cxnSpLocks/>
            <a:stCxn id="36" idx="1"/>
          </p:cNvCxnSpPr>
          <p:nvPr/>
        </p:nvCxnSpPr>
        <p:spPr>
          <a:xfrm flipV="1">
            <a:off x="8318500" y="736600"/>
            <a:ext cx="2362200" cy="323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49AD44-12EA-4823-A641-230E77BE14B6}"/>
              </a:ext>
            </a:extLst>
          </p:cNvPr>
          <p:cNvCxnSpPr>
            <a:cxnSpLocks/>
          </p:cNvCxnSpPr>
          <p:nvPr/>
        </p:nvCxnSpPr>
        <p:spPr>
          <a:xfrm flipV="1">
            <a:off x="8318500" y="1105932"/>
            <a:ext cx="1268266" cy="195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B14B0CA-CD33-42BA-A617-134290C970EE}"/>
              </a:ext>
            </a:extLst>
          </p:cNvPr>
          <p:cNvSpPr txBox="1"/>
          <p:nvPr/>
        </p:nvSpPr>
        <p:spPr>
          <a:xfrm>
            <a:off x="7858075" y="394404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FBI:KIDNAPPING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A63E8F7-5731-4FF9-AF03-3996E1B57399}"/>
              </a:ext>
            </a:extLst>
          </p:cNvPr>
          <p:cNvCxnSpPr>
            <a:stCxn id="2" idx="3"/>
          </p:cNvCxnSpPr>
          <p:nvPr/>
        </p:nvCxnSpPr>
        <p:spPr>
          <a:xfrm flipH="1">
            <a:off x="4940300" y="1486069"/>
            <a:ext cx="2613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D0AD2A70-FEA0-4EC2-896C-945D8E8FD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663" y="3776662"/>
            <a:ext cx="1581150" cy="166687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6D4DD6-53FD-48D7-A108-B73116B9149B}"/>
              </a:ext>
            </a:extLst>
          </p:cNvPr>
          <p:cNvCxnSpPr/>
          <p:nvPr/>
        </p:nvCxnSpPr>
        <p:spPr>
          <a:xfrm flipV="1">
            <a:off x="1917700" y="2781300"/>
            <a:ext cx="1244111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76022A-D6E9-4A81-A93A-89CBF7E7A30C}"/>
              </a:ext>
            </a:extLst>
          </p:cNvPr>
          <p:cNvSpPr txBox="1"/>
          <p:nvPr/>
        </p:nvSpPr>
        <p:spPr>
          <a:xfrm>
            <a:off x="3898900" y="4279900"/>
            <a:ext cx="428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Install IBM WebSphere and </a:t>
            </a:r>
            <a:r>
              <a:rPr lang="en-US" strike="sngStrike" dirty="0" err="1"/>
              <a:t>Ratinoal</a:t>
            </a:r>
            <a:r>
              <a:rPr lang="en-US" strike="sngStrike" dirty="0"/>
              <a:t>? </a:t>
            </a:r>
            <a:r>
              <a:rPr lang="en-US" dirty="0"/>
              <a:t>2023?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4E6704-2D89-424E-B3FC-0368D8F7AE57}"/>
              </a:ext>
            </a:extLst>
          </p:cNvPr>
          <p:cNvSpPr/>
          <p:nvPr/>
        </p:nvSpPr>
        <p:spPr>
          <a:xfrm>
            <a:off x="8610600" y="4076700"/>
            <a:ext cx="3073400" cy="18600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0.1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4D87D1-A0C5-4425-A691-580161977FA2}"/>
              </a:ext>
            </a:extLst>
          </p:cNvPr>
          <p:cNvCxnSpPr/>
          <p:nvPr/>
        </p:nvCxnSpPr>
        <p:spPr>
          <a:xfrm flipH="1">
            <a:off x="10134600" y="4910266"/>
            <a:ext cx="127000" cy="220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292AAF3A-4C3A-4EA9-B4CC-C46D01BF30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234" y="3655585"/>
            <a:ext cx="3140960" cy="311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07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58D2F7-61B3-483D-B450-C296FF2EDE94}"/>
              </a:ext>
            </a:extLst>
          </p:cNvPr>
          <p:cNvSpPr/>
          <p:nvPr/>
        </p:nvSpPr>
        <p:spPr>
          <a:xfrm>
            <a:off x="0" y="0"/>
            <a:ext cx="9652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A2F62D-6385-4765-98F0-C92BB1164E23}"/>
              </a:ext>
            </a:extLst>
          </p:cNvPr>
          <p:cNvCxnSpPr/>
          <p:nvPr/>
        </p:nvCxnSpPr>
        <p:spPr>
          <a:xfrm>
            <a:off x="965200" y="622300"/>
            <a:ext cx="0" cy="614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26DE3D9-1A44-45AC-8011-56D08B33B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993" y="313232"/>
            <a:ext cx="1700818" cy="2565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EF49651-8CD0-4F38-A4A9-27A2F6DF1C1B}"/>
              </a:ext>
            </a:extLst>
          </p:cNvPr>
          <p:cNvSpPr txBox="1"/>
          <p:nvPr/>
        </p:nvSpPr>
        <p:spPr>
          <a:xfrm>
            <a:off x="146378" y="736600"/>
            <a:ext cx="57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NSA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0DEBED-41DA-4474-81E6-EB386FE75417}"/>
              </a:ext>
            </a:extLst>
          </p:cNvPr>
          <p:cNvCxnSpPr/>
          <p:nvPr/>
        </p:nvCxnSpPr>
        <p:spPr>
          <a:xfrm flipV="1">
            <a:off x="1752600" y="114300"/>
            <a:ext cx="1231900" cy="313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A7EE7E-2D26-4A9E-A54E-FC7228E9932E}"/>
              </a:ext>
            </a:extLst>
          </p:cNvPr>
          <p:cNvSpPr txBox="1"/>
          <p:nvPr/>
        </p:nvSpPr>
        <p:spPr>
          <a:xfrm>
            <a:off x="8089900" y="114300"/>
            <a:ext cx="5285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AUSCHWITZ(</a:t>
            </a:r>
            <a:r>
              <a:rPr lang="en-US" dirty="0" err="1"/>
              <a:t>bahnhoffstrase</a:t>
            </a:r>
            <a:r>
              <a:rPr lang="en-US" dirty="0"/>
              <a:t> HOMCEI:LUX:COINTOWN)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C62AD5-A9AE-4EE5-BE23-E2E24D2FEE44}"/>
              </a:ext>
            </a:extLst>
          </p:cNvPr>
          <p:cNvSpPr txBox="1"/>
          <p:nvPr/>
        </p:nvSpPr>
        <p:spPr>
          <a:xfrm>
            <a:off x="3898900" y="1301403"/>
            <a:ext cx="365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 3am: I will piss in the front law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AF5B81-BA87-4872-B824-3AA2B7486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00" y="1201370"/>
            <a:ext cx="1136649" cy="147991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5CDCC6-972D-4E05-9B56-A57803B5CCFB}"/>
              </a:ext>
            </a:extLst>
          </p:cNvPr>
          <p:cNvCxnSpPr/>
          <p:nvPr/>
        </p:nvCxnSpPr>
        <p:spPr>
          <a:xfrm>
            <a:off x="7729683" y="921266"/>
            <a:ext cx="1592117" cy="19573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09C48EF-CAE9-45E7-87EB-91F7A5874178}"/>
              </a:ext>
            </a:extLst>
          </p:cNvPr>
          <p:cNvSpPr txBox="1"/>
          <p:nvPr/>
        </p:nvSpPr>
        <p:spPr>
          <a:xfrm>
            <a:off x="9880600" y="1595932"/>
            <a:ext cx="1683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He pissed in the</a:t>
            </a:r>
          </a:p>
          <a:p>
            <a:r>
              <a:rPr lang="en-US" strike="sngStrike" dirty="0" err="1"/>
              <a:t>Frotn</a:t>
            </a:r>
            <a:r>
              <a:rPr lang="en-US" strike="sngStrike" dirty="0"/>
              <a:t> lawn</a:t>
            </a:r>
          </a:p>
          <a:p>
            <a:r>
              <a:rPr lang="en-US" dirty="0"/>
              <a:t>--Larry Page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F130F4D-D8EB-4806-B3BA-8F2D3243B26F}"/>
              </a:ext>
            </a:extLst>
          </p:cNvPr>
          <p:cNvCxnSpPr/>
          <p:nvPr/>
        </p:nvCxnSpPr>
        <p:spPr>
          <a:xfrm flipH="1">
            <a:off x="9601200" y="2374900"/>
            <a:ext cx="172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4E46018-392A-4D32-AA0E-9BD04BFCBE2F}"/>
              </a:ext>
            </a:extLst>
          </p:cNvPr>
          <p:cNvSpPr txBox="1"/>
          <p:nvPr/>
        </p:nvSpPr>
        <p:spPr>
          <a:xfrm>
            <a:off x="8318500" y="736600"/>
            <a:ext cx="257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Drs. Jan </a:t>
            </a:r>
            <a:r>
              <a:rPr lang="en-US" dirty="0" err="1"/>
              <a:t>Auernhammer</a:t>
            </a:r>
            <a:endParaRPr lang="en-US" dirty="0"/>
          </a:p>
          <a:p>
            <a:r>
              <a:rPr lang="en-US" dirty="0"/>
              <a:t>Eva Braun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A30E92A-99F3-4FF1-81EA-BCF7C011F2C8}"/>
              </a:ext>
            </a:extLst>
          </p:cNvPr>
          <p:cNvCxnSpPr>
            <a:cxnSpLocks/>
            <a:stCxn id="36" idx="1"/>
          </p:cNvCxnSpPr>
          <p:nvPr/>
        </p:nvCxnSpPr>
        <p:spPr>
          <a:xfrm flipV="1">
            <a:off x="8318500" y="736600"/>
            <a:ext cx="2362200" cy="323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49AD44-12EA-4823-A641-230E77BE14B6}"/>
              </a:ext>
            </a:extLst>
          </p:cNvPr>
          <p:cNvCxnSpPr>
            <a:cxnSpLocks/>
          </p:cNvCxnSpPr>
          <p:nvPr/>
        </p:nvCxnSpPr>
        <p:spPr>
          <a:xfrm flipV="1">
            <a:off x="8318500" y="1105932"/>
            <a:ext cx="1268266" cy="195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B14B0CA-CD33-42BA-A617-134290C970EE}"/>
              </a:ext>
            </a:extLst>
          </p:cNvPr>
          <p:cNvSpPr txBox="1"/>
          <p:nvPr/>
        </p:nvSpPr>
        <p:spPr>
          <a:xfrm>
            <a:off x="7858075" y="394404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FBI:KIDNAPPING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A63E8F7-5731-4FF9-AF03-3996E1B57399}"/>
              </a:ext>
            </a:extLst>
          </p:cNvPr>
          <p:cNvCxnSpPr>
            <a:stCxn id="2" idx="3"/>
          </p:cNvCxnSpPr>
          <p:nvPr/>
        </p:nvCxnSpPr>
        <p:spPr>
          <a:xfrm flipH="1">
            <a:off x="4940300" y="1486069"/>
            <a:ext cx="2613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292AAF3A-4C3A-4EA9-B4CC-C46D01BF30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20" y="3246932"/>
            <a:ext cx="3140960" cy="31135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0E734-CCEC-49CE-A04B-A096C0EC4530}"/>
              </a:ext>
            </a:extLst>
          </p:cNvPr>
          <p:cNvSpPr txBox="1"/>
          <p:nvPr/>
        </p:nvSpPr>
        <p:spPr>
          <a:xfrm>
            <a:off x="5032993" y="4581569"/>
            <a:ext cx="2521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have a whole CVPA:VHS</a:t>
            </a:r>
          </a:p>
          <a:p>
            <a:r>
              <a:rPr lang="en-US" dirty="0"/>
              <a:t>Store.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2907C-F40C-4EF7-9D4C-4E4DA430BB91}"/>
              </a:ext>
            </a:extLst>
          </p:cNvPr>
          <p:cNvSpPr txBox="1"/>
          <p:nvPr/>
        </p:nvSpPr>
        <p:spPr>
          <a:xfrm>
            <a:off x="4165600" y="2971800"/>
            <a:ext cx="218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Thomas HOMCEI:LUX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420BCB-9789-4FD2-B052-61A7E2CE46D2}"/>
              </a:ext>
            </a:extLst>
          </p:cNvPr>
          <p:cNvCxnSpPr/>
          <p:nvPr/>
        </p:nvCxnSpPr>
        <p:spPr>
          <a:xfrm>
            <a:off x="4445000" y="3156466"/>
            <a:ext cx="495300" cy="272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A35E21-746A-461F-AA8E-A05EE9BA47B7}"/>
              </a:ext>
            </a:extLst>
          </p:cNvPr>
          <p:cNvCxnSpPr/>
          <p:nvPr/>
        </p:nvCxnSpPr>
        <p:spPr>
          <a:xfrm>
            <a:off x="5156200" y="4292600"/>
            <a:ext cx="1384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DB2F5F-7258-4034-A7C1-8B3BD1417425}"/>
              </a:ext>
            </a:extLst>
          </p:cNvPr>
          <p:cNvCxnSpPr/>
          <p:nvPr/>
        </p:nvCxnSpPr>
        <p:spPr>
          <a:xfrm flipH="1">
            <a:off x="5156200" y="4735731"/>
            <a:ext cx="85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D36C05F-F790-42B1-AEDF-50950E566C28}"/>
              </a:ext>
            </a:extLst>
          </p:cNvPr>
          <p:cNvCxnSpPr>
            <a:cxnSpLocks/>
          </p:cNvCxnSpPr>
          <p:nvPr/>
        </p:nvCxnSpPr>
        <p:spPr>
          <a:xfrm flipV="1">
            <a:off x="7498728" y="1195556"/>
            <a:ext cx="1819884" cy="14857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1CAE80A-2374-4A01-8EC1-E88A6BDC5AF1}"/>
              </a:ext>
            </a:extLst>
          </p:cNvPr>
          <p:cNvSpPr txBox="1"/>
          <p:nvPr/>
        </p:nvSpPr>
        <p:spPr>
          <a:xfrm>
            <a:off x="3873501" y="858273"/>
            <a:ext cx="3140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ROLM.im.dmiler.apple.tim.cook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788BDA-A32F-4559-B42F-0615FA2D6AB9}"/>
              </a:ext>
            </a:extLst>
          </p:cNvPr>
          <p:cNvCxnSpPr>
            <a:endCxn id="23" idx="3"/>
          </p:cNvCxnSpPr>
          <p:nvPr/>
        </p:nvCxnSpPr>
        <p:spPr>
          <a:xfrm flipV="1">
            <a:off x="4554980" y="1042939"/>
            <a:ext cx="2458868" cy="62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B1B33A8-E0DE-4332-B6A1-B5F661765206}"/>
              </a:ext>
            </a:extLst>
          </p:cNvPr>
          <p:cNvSpPr txBox="1"/>
          <p:nvPr/>
        </p:nvSpPr>
        <p:spPr>
          <a:xfrm>
            <a:off x="4838700" y="287863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83E9303-08D5-4474-8076-E22D46C9D296}"/>
              </a:ext>
            </a:extLst>
          </p:cNvPr>
          <p:cNvSpPr/>
          <p:nvPr/>
        </p:nvSpPr>
        <p:spPr>
          <a:xfrm>
            <a:off x="9342069" y="3313917"/>
            <a:ext cx="2245462" cy="19573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PENTAGON</a:t>
            </a:r>
          </a:p>
          <a:p>
            <a:pPr algn="ctr"/>
            <a:r>
              <a:rPr lang="en-US" dirty="0"/>
              <a:t>SQ:MAN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791E657-C689-4369-BF4A-0B305F713D55}"/>
              </a:ext>
            </a:extLst>
          </p:cNvPr>
          <p:cNvSpPr/>
          <p:nvPr/>
        </p:nvSpPr>
        <p:spPr>
          <a:xfrm>
            <a:off x="7175500" y="3695700"/>
            <a:ext cx="1917700" cy="283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0A11DA4-E625-4573-94E6-476C7F212DB5}"/>
              </a:ext>
            </a:extLst>
          </p:cNvPr>
          <p:cNvSpPr/>
          <p:nvPr/>
        </p:nvSpPr>
        <p:spPr>
          <a:xfrm>
            <a:off x="4676770" y="3635332"/>
            <a:ext cx="2547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HOMCEI:LUX:COINTOWN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E487A1C-6DDF-479D-B5A2-04E1B7C55601}"/>
              </a:ext>
            </a:extLst>
          </p:cNvPr>
          <p:cNvSpPr/>
          <p:nvPr/>
        </p:nvSpPr>
        <p:spPr>
          <a:xfrm>
            <a:off x="7637021" y="4903596"/>
            <a:ext cx="3157168" cy="11007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PENTAGON</a:t>
            </a:r>
          </a:p>
          <a:p>
            <a:pPr algn="ctr"/>
            <a:r>
              <a:rPr lang="en-US" dirty="0"/>
              <a:t>HOMICIDE:LUX:COINTOWN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EF2997F-55E1-4183-86AC-9B63DD256EDF}"/>
              </a:ext>
            </a:extLst>
          </p:cNvPr>
          <p:cNvCxnSpPr>
            <a:endCxn id="7" idx="1"/>
          </p:cNvCxnSpPr>
          <p:nvPr/>
        </p:nvCxnSpPr>
        <p:spPr>
          <a:xfrm flipH="1" flipV="1">
            <a:off x="5032993" y="4904735"/>
            <a:ext cx="974107" cy="226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927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BE0789-8A15-448C-B4C7-DF177EB4B01E}"/>
              </a:ext>
            </a:extLst>
          </p:cNvPr>
          <p:cNvSpPr/>
          <p:nvPr/>
        </p:nvSpPr>
        <p:spPr>
          <a:xfrm>
            <a:off x="0" y="0"/>
            <a:ext cx="863600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D7F2DE-F9DE-4D07-8DA6-66AF9B61C4EF}"/>
              </a:ext>
            </a:extLst>
          </p:cNvPr>
          <p:cNvCxnSpPr/>
          <p:nvPr/>
        </p:nvCxnSpPr>
        <p:spPr>
          <a:xfrm flipV="1">
            <a:off x="863600" y="596900"/>
            <a:ext cx="0" cy="626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B5BF3E0-CC28-4012-9E55-E5C0528E8374}"/>
              </a:ext>
            </a:extLst>
          </p:cNvPr>
          <p:cNvSpPr/>
          <p:nvPr/>
        </p:nvSpPr>
        <p:spPr>
          <a:xfrm>
            <a:off x="7810500" y="1663700"/>
            <a:ext cx="20320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Drs </a:t>
            </a:r>
            <a:r>
              <a:rPr lang="en-US" dirty="0" err="1"/>
              <a:t>Auerhammer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FACEB4-F40B-440A-8FDD-7E32F16DBE81}"/>
              </a:ext>
            </a:extLst>
          </p:cNvPr>
          <p:cNvSpPr/>
          <p:nvPr/>
        </p:nvSpPr>
        <p:spPr>
          <a:xfrm>
            <a:off x="2305050" y="1746250"/>
            <a:ext cx="20320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Harold </a:t>
            </a:r>
            <a:r>
              <a:rPr lang="en-US" dirty="0" err="1"/>
              <a:t>Schoder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54C4D2-EA0E-4066-8CA5-068457BF7296}"/>
              </a:ext>
            </a:extLst>
          </p:cNvPr>
          <p:cNvSpPr/>
          <p:nvPr/>
        </p:nvSpPr>
        <p:spPr>
          <a:xfrm>
            <a:off x="2943225" y="3613150"/>
            <a:ext cx="278765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Thomas HOMCIDE:LUX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F0133A-0116-4F73-BD0D-704412851542}"/>
              </a:ext>
            </a:extLst>
          </p:cNvPr>
          <p:cNvSpPr txBox="1"/>
          <p:nvPr/>
        </p:nvSpPr>
        <p:spPr>
          <a:xfrm>
            <a:off x="3441700" y="596900"/>
            <a:ext cx="270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nonPolicedoucmentLogical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EBA696-CB57-4991-9DCA-CCF93B96FA92}"/>
              </a:ext>
            </a:extLst>
          </p:cNvPr>
          <p:cNvSpPr/>
          <p:nvPr/>
        </p:nvSpPr>
        <p:spPr>
          <a:xfrm>
            <a:off x="7505700" y="2933700"/>
            <a:ext cx="20320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A95D6B-481B-4557-89D5-11A4645FC80D}"/>
              </a:ext>
            </a:extLst>
          </p:cNvPr>
          <p:cNvSpPr/>
          <p:nvPr/>
        </p:nvSpPr>
        <p:spPr>
          <a:xfrm>
            <a:off x="7810500" y="3321050"/>
            <a:ext cx="20320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085BC5-73C4-46B6-824E-C033A57DF072}"/>
              </a:ext>
            </a:extLst>
          </p:cNvPr>
          <p:cNvSpPr/>
          <p:nvPr/>
        </p:nvSpPr>
        <p:spPr>
          <a:xfrm>
            <a:off x="8232775" y="3765550"/>
            <a:ext cx="20320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587D14-CD68-41DB-A324-503E787BDCA5}"/>
              </a:ext>
            </a:extLst>
          </p:cNvPr>
          <p:cNvSpPr/>
          <p:nvPr/>
        </p:nvSpPr>
        <p:spPr>
          <a:xfrm>
            <a:off x="3168650" y="2184400"/>
            <a:ext cx="203200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562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58D2F7-61B3-483D-B450-C296FF2EDE94}"/>
              </a:ext>
            </a:extLst>
          </p:cNvPr>
          <p:cNvSpPr/>
          <p:nvPr/>
        </p:nvSpPr>
        <p:spPr>
          <a:xfrm>
            <a:off x="0" y="0"/>
            <a:ext cx="9652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A2F62D-6385-4765-98F0-C92BB1164E23}"/>
              </a:ext>
            </a:extLst>
          </p:cNvPr>
          <p:cNvCxnSpPr/>
          <p:nvPr/>
        </p:nvCxnSpPr>
        <p:spPr>
          <a:xfrm>
            <a:off x="965200" y="622300"/>
            <a:ext cx="0" cy="614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26DE3D9-1A44-45AC-8011-56D08B33B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993" y="313232"/>
            <a:ext cx="1700818" cy="2565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EF49651-8CD0-4F38-A4A9-27A2F6DF1C1B}"/>
              </a:ext>
            </a:extLst>
          </p:cNvPr>
          <p:cNvSpPr txBox="1"/>
          <p:nvPr/>
        </p:nvSpPr>
        <p:spPr>
          <a:xfrm>
            <a:off x="146378" y="736600"/>
            <a:ext cx="57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NSA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0DEBED-41DA-4474-81E6-EB386FE75417}"/>
              </a:ext>
            </a:extLst>
          </p:cNvPr>
          <p:cNvCxnSpPr/>
          <p:nvPr/>
        </p:nvCxnSpPr>
        <p:spPr>
          <a:xfrm flipV="1">
            <a:off x="1752600" y="114300"/>
            <a:ext cx="1231900" cy="313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A7EE7E-2D26-4A9E-A54E-FC7228E9932E}"/>
              </a:ext>
            </a:extLst>
          </p:cNvPr>
          <p:cNvSpPr txBox="1"/>
          <p:nvPr/>
        </p:nvSpPr>
        <p:spPr>
          <a:xfrm>
            <a:off x="8089900" y="114300"/>
            <a:ext cx="2851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AUSCHWITZ</a:t>
            </a:r>
            <a:r>
              <a:rPr lang="en-US" dirty="0"/>
              <a:t>(</a:t>
            </a:r>
            <a:r>
              <a:rPr lang="en-US" dirty="0" err="1"/>
              <a:t>bahnhoffstrase</a:t>
            </a:r>
            <a:r>
              <a:rPr lang="en-US" dirty="0"/>
              <a:t> </a:t>
            </a:r>
          </a:p>
          <a:p>
            <a:r>
              <a:rPr lang="en-US" dirty="0"/>
              <a:t>HOMCEI:LUX:COINTOWN)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C62AD5-A9AE-4EE5-BE23-E2E24D2FEE44}"/>
              </a:ext>
            </a:extLst>
          </p:cNvPr>
          <p:cNvSpPr txBox="1"/>
          <p:nvPr/>
        </p:nvSpPr>
        <p:spPr>
          <a:xfrm>
            <a:off x="3898900" y="1301403"/>
            <a:ext cx="365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 3am: I will piss in the front law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A63E8F7-5731-4FF9-AF03-3996E1B57399}"/>
              </a:ext>
            </a:extLst>
          </p:cNvPr>
          <p:cNvCxnSpPr>
            <a:stCxn id="2" idx="3"/>
          </p:cNvCxnSpPr>
          <p:nvPr/>
        </p:nvCxnSpPr>
        <p:spPr>
          <a:xfrm flipH="1">
            <a:off x="4940300" y="1486069"/>
            <a:ext cx="2613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1CAE80A-2374-4A01-8EC1-E88A6BDC5AF1}"/>
              </a:ext>
            </a:extLst>
          </p:cNvPr>
          <p:cNvSpPr txBox="1"/>
          <p:nvPr/>
        </p:nvSpPr>
        <p:spPr>
          <a:xfrm>
            <a:off x="3873501" y="858273"/>
            <a:ext cx="3140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ROLM.im.dmiler.apple.tim.cook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788BDA-A32F-4559-B42F-0615FA2D6AB9}"/>
              </a:ext>
            </a:extLst>
          </p:cNvPr>
          <p:cNvCxnSpPr>
            <a:endCxn id="23" idx="3"/>
          </p:cNvCxnSpPr>
          <p:nvPr/>
        </p:nvCxnSpPr>
        <p:spPr>
          <a:xfrm flipV="1">
            <a:off x="4554980" y="1042939"/>
            <a:ext cx="2458868" cy="62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DC470C-5FF0-471C-94A6-BA01C6D3DA75}"/>
              </a:ext>
            </a:extLst>
          </p:cNvPr>
          <p:cNvSpPr txBox="1"/>
          <p:nvPr/>
        </p:nvSpPr>
        <p:spPr>
          <a:xfrm>
            <a:off x="3987800" y="210820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[x] no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3119687-95C5-472A-B368-B4D213FA6608}"/>
              </a:ext>
            </a:extLst>
          </p:cNvPr>
          <p:cNvSpPr/>
          <p:nvPr/>
        </p:nvSpPr>
        <p:spPr>
          <a:xfrm>
            <a:off x="1470634" y="2878632"/>
            <a:ext cx="1795831" cy="6463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PENTAGON</a:t>
            </a:r>
          </a:p>
          <a:p>
            <a:pPr algn="ctr"/>
            <a:r>
              <a:rPr lang="en-US" dirty="0"/>
              <a:t>SQ:MAN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E298C1-2D13-49A3-863D-CCFE9BBEE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77" y="1923988"/>
            <a:ext cx="1298575" cy="1298575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567193F-A2C2-40D5-9FD7-9F6957396F53}"/>
              </a:ext>
            </a:extLst>
          </p:cNvPr>
          <p:cNvCxnSpPr/>
          <p:nvPr/>
        </p:nvCxnSpPr>
        <p:spPr>
          <a:xfrm flipV="1">
            <a:off x="5016814" y="1486069"/>
            <a:ext cx="1231900" cy="313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10B5EDD2-9805-4282-8719-35472AF6A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152" y="2108200"/>
            <a:ext cx="1329129" cy="13175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5F47EB-0693-4963-8B80-288BD66D0DF2}"/>
              </a:ext>
            </a:extLst>
          </p:cNvPr>
          <p:cNvSpPr txBox="1"/>
          <p:nvPr/>
        </p:nvSpPr>
        <p:spPr>
          <a:xfrm>
            <a:off x="7554196" y="1738868"/>
            <a:ext cx="443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Karl </a:t>
            </a:r>
            <a:r>
              <a:rPr lang="en-US" dirty="0" err="1"/>
              <a:t>Mithcech</a:t>
            </a:r>
            <a:r>
              <a:rPr lang="en-US" dirty="0"/>
              <a:t>, J2EE Architect Redbook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3B8B17-632B-45CC-B904-91B9DB5B4B1B}"/>
              </a:ext>
            </a:extLst>
          </p:cNvPr>
          <p:cNvCxnSpPr/>
          <p:nvPr/>
        </p:nvCxnSpPr>
        <p:spPr>
          <a:xfrm flipH="1">
            <a:off x="9410700" y="313232"/>
            <a:ext cx="15311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EE3F12B-FA1C-47A3-80C9-1E35A72A88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813" y="3425715"/>
            <a:ext cx="781050" cy="11430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44BB43-E485-4D86-A46F-B107F91E3737}"/>
              </a:ext>
            </a:extLst>
          </p:cNvPr>
          <p:cNvCxnSpPr/>
          <p:nvPr/>
        </p:nvCxnSpPr>
        <p:spPr>
          <a:xfrm>
            <a:off x="5014510" y="3425715"/>
            <a:ext cx="2155552" cy="9305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CE120465-E253-4B3D-BE97-E551652429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026" y="3533835"/>
            <a:ext cx="1231900" cy="1231900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7E7E89F-4EB5-4FB4-A790-156685D16098}"/>
              </a:ext>
            </a:extLst>
          </p:cNvPr>
          <p:cNvCxnSpPr/>
          <p:nvPr/>
        </p:nvCxnSpPr>
        <p:spPr>
          <a:xfrm flipV="1">
            <a:off x="7672026" y="3425715"/>
            <a:ext cx="1231900" cy="1578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460431A-C58F-4275-92CD-DB6227DFBB72}"/>
              </a:ext>
            </a:extLst>
          </p:cNvPr>
          <p:cNvSpPr txBox="1"/>
          <p:nvPr/>
        </p:nvSpPr>
        <p:spPr>
          <a:xfrm>
            <a:off x="2717800" y="5613400"/>
            <a:ext cx="496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MARY: Cum Blanket, PENONGG:BASE:PLAYBOY:VHS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5122C81-EFDC-470E-8CE3-C29C1ECC10E4}"/>
              </a:ext>
            </a:extLst>
          </p:cNvPr>
          <p:cNvCxnSpPr/>
          <p:nvPr/>
        </p:nvCxnSpPr>
        <p:spPr>
          <a:xfrm>
            <a:off x="3505200" y="5613400"/>
            <a:ext cx="203200" cy="596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8360939-4889-4BF1-A4ED-DE3BC31CE63C}"/>
              </a:ext>
            </a:extLst>
          </p:cNvPr>
          <p:cNvCxnSpPr/>
          <p:nvPr/>
        </p:nvCxnSpPr>
        <p:spPr>
          <a:xfrm>
            <a:off x="4217013" y="5613400"/>
            <a:ext cx="492459" cy="8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3B4EE92-370B-41DB-9246-83A2818CFE10}"/>
              </a:ext>
            </a:extLst>
          </p:cNvPr>
          <p:cNvSpPr txBox="1"/>
          <p:nvPr/>
        </p:nvSpPr>
        <p:spPr>
          <a:xfrm>
            <a:off x="6520971" y="6228834"/>
            <a:ext cx="365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 3am: I will piss in the front law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372B4FDA-73E3-4529-A26F-B2C38B9B52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618" y="5333286"/>
            <a:ext cx="1136649" cy="1479917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8F5B9FB-8469-4F32-AE68-566CC538C1CD}"/>
              </a:ext>
            </a:extLst>
          </p:cNvPr>
          <p:cNvCxnSpPr/>
          <p:nvPr/>
        </p:nvCxnSpPr>
        <p:spPr>
          <a:xfrm>
            <a:off x="8903926" y="5034767"/>
            <a:ext cx="1592117" cy="19573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4DD4058-A9B1-427B-8B7D-4C4DC2F5C577}"/>
              </a:ext>
            </a:extLst>
          </p:cNvPr>
          <p:cNvSpPr txBox="1"/>
          <p:nvPr/>
        </p:nvSpPr>
        <p:spPr>
          <a:xfrm>
            <a:off x="10452100" y="5798066"/>
            <a:ext cx="1775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 will cum</a:t>
            </a:r>
          </a:p>
          <a:p>
            <a:r>
              <a:rPr lang="en-US" dirty="0"/>
              <a:t>On the </a:t>
            </a:r>
            <a:r>
              <a:rPr lang="en-US" dirty="0" err="1"/>
              <a:t>ront</a:t>
            </a:r>
            <a:r>
              <a:rPr lang="en-US" dirty="0"/>
              <a:t> lawn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7164D03-643D-4F07-8EFB-204F735F0279}"/>
              </a:ext>
            </a:extLst>
          </p:cNvPr>
          <p:cNvCxnSpPr>
            <a:cxnSpLocks/>
            <a:stCxn id="57" idx="0"/>
          </p:cNvCxnSpPr>
          <p:nvPr/>
        </p:nvCxnSpPr>
        <p:spPr>
          <a:xfrm flipH="1">
            <a:off x="9131301" y="5333286"/>
            <a:ext cx="476642" cy="141041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ABF6803-7E7B-41AC-B19C-45B313B24893}"/>
              </a:ext>
            </a:extLst>
          </p:cNvPr>
          <p:cNvCxnSpPr/>
          <p:nvPr/>
        </p:nvCxnSpPr>
        <p:spPr>
          <a:xfrm>
            <a:off x="3403600" y="5798066"/>
            <a:ext cx="130587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9802D4A-B5E8-44C2-9358-7C57C72B3267}"/>
              </a:ext>
            </a:extLst>
          </p:cNvPr>
          <p:cNvSpPr txBox="1"/>
          <p:nvPr/>
        </p:nvSpPr>
        <p:spPr>
          <a:xfrm>
            <a:off x="3708400" y="5003800"/>
            <a:ext cx="3438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1995 </a:t>
            </a:r>
            <a:r>
              <a:rPr lang="en-US" dirty="0" err="1"/>
              <a:t>Roth.ibm.damiler.lisa</a:t>
            </a:r>
            <a:r>
              <a:rPr lang="en-US" dirty="0"/>
              <a:t>(</a:t>
            </a:r>
            <a:r>
              <a:rPr lang="en-US" dirty="0" err="1"/>
              <a:t>denise</a:t>
            </a:r>
            <a:r>
              <a:rPr lang="en-US" dirty="0"/>
              <a:t>)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6632EE4-A701-4A06-A084-45800F15B205}"/>
              </a:ext>
            </a:extLst>
          </p:cNvPr>
          <p:cNvCxnSpPr>
            <a:cxnSpLocks/>
            <a:stCxn id="66" idx="3"/>
          </p:cNvCxnSpPr>
          <p:nvPr/>
        </p:nvCxnSpPr>
        <p:spPr>
          <a:xfrm flipH="1" flipV="1">
            <a:off x="4348637" y="5165628"/>
            <a:ext cx="2797820" cy="22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F004C6E-7D99-4E55-BABE-6CD8C14DB46A}"/>
              </a:ext>
            </a:extLst>
          </p:cNvPr>
          <p:cNvCxnSpPr/>
          <p:nvPr/>
        </p:nvCxnSpPr>
        <p:spPr>
          <a:xfrm flipV="1">
            <a:off x="6692900" y="5373132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93DC2B14-EFC9-40A9-B62E-1554562C0F4C}"/>
              </a:ext>
            </a:extLst>
          </p:cNvPr>
          <p:cNvSpPr/>
          <p:nvPr/>
        </p:nvSpPr>
        <p:spPr>
          <a:xfrm>
            <a:off x="2209187" y="3533835"/>
            <a:ext cx="329288" cy="3324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AUSCH</a:t>
            </a:r>
          </a:p>
          <a:p>
            <a:pPr algn="ctr"/>
            <a:r>
              <a:rPr lang="en-US" dirty="0"/>
              <a:t>WITZ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53F1A1B-8AA9-4B6A-95F2-17789BF0F7CA}"/>
              </a:ext>
            </a:extLst>
          </p:cNvPr>
          <p:cNvSpPr txBox="1"/>
          <p:nvPr/>
        </p:nvSpPr>
        <p:spPr>
          <a:xfrm>
            <a:off x="61912" y="3908484"/>
            <a:ext cx="10461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PREA</a:t>
            </a:r>
          </a:p>
          <a:p>
            <a:r>
              <a:rPr lang="en-US" sz="1600" dirty="0"/>
              <a:t>DUBLIN</a:t>
            </a:r>
          </a:p>
          <a:p>
            <a:r>
              <a:rPr lang="en-US" sz="1600" dirty="0"/>
              <a:t>CVPA</a:t>
            </a:r>
          </a:p>
          <a:p>
            <a:r>
              <a:rPr lang="en-US" sz="1600" dirty="0"/>
              <a:t>Foster city</a:t>
            </a:r>
          </a:p>
          <a:p>
            <a:r>
              <a:rPr lang="en-US" sz="1600" dirty="0" err="1"/>
              <a:t>Gaggneau</a:t>
            </a:r>
            <a:endParaRPr lang="en-US" sz="1600" dirty="0"/>
          </a:p>
          <a:p>
            <a:r>
              <a:rPr lang="en-US" sz="1600" dirty="0" err="1"/>
              <a:t>Karlruhe</a:t>
            </a:r>
            <a:endParaRPr lang="en-US" sz="1600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1E353A1-AC0D-430D-B274-0DA0DF644E49}"/>
              </a:ext>
            </a:extLst>
          </p:cNvPr>
          <p:cNvCxnSpPr/>
          <p:nvPr/>
        </p:nvCxnSpPr>
        <p:spPr>
          <a:xfrm>
            <a:off x="1981200" y="3890992"/>
            <a:ext cx="736600" cy="2553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B81E637-6DC7-4410-BA06-34BE7094DFF3}"/>
              </a:ext>
            </a:extLst>
          </p:cNvPr>
          <p:cNvSpPr txBox="1"/>
          <p:nvPr/>
        </p:nvSpPr>
        <p:spPr>
          <a:xfrm>
            <a:off x="2717800" y="3797300"/>
            <a:ext cx="2847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41.G.ibm.dmeilr.apple.touch</a:t>
            </a:r>
          </a:p>
          <a:p>
            <a:r>
              <a:rPr lang="en-US" dirty="0"/>
              <a:t>WATERBOARDING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B084BD6-DEAA-4C87-A780-8A4CC4B054A6}"/>
              </a:ext>
            </a:extLst>
          </p:cNvPr>
          <p:cNvCxnSpPr/>
          <p:nvPr/>
        </p:nvCxnSpPr>
        <p:spPr>
          <a:xfrm flipH="1">
            <a:off x="2819400" y="4214757"/>
            <a:ext cx="1890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07CCEAE8-BD8B-4D24-8661-4454A899BD87}"/>
              </a:ext>
            </a:extLst>
          </p:cNvPr>
          <p:cNvCxnSpPr/>
          <p:nvPr/>
        </p:nvCxnSpPr>
        <p:spPr>
          <a:xfrm rot="10800000">
            <a:off x="3403600" y="3997215"/>
            <a:ext cx="2023828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424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E8BB00-6C42-4C5D-853B-9C3FA2A01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891" y="680482"/>
            <a:ext cx="8848159" cy="5892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37626E-E266-46B4-8EFB-D59D2746274E}"/>
              </a:ext>
            </a:extLst>
          </p:cNvPr>
          <p:cNvSpPr/>
          <p:nvPr/>
        </p:nvSpPr>
        <p:spPr>
          <a:xfrm>
            <a:off x="0" y="0"/>
            <a:ext cx="9652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39B600-55E5-4E77-AA9C-8B700CC39ABA}"/>
              </a:ext>
            </a:extLst>
          </p:cNvPr>
          <p:cNvCxnSpPr/>
          <p:nvPr/>
        </p:nvCxnSpPr>
        <p:spPr>
          <a:xfrm>
            <a:off x="965200" y="622300"/>
            <a:ext cx="0" cy="614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FCFC1F8-8274-4110-883C-3C4D605D3FE1}"/>
              </a:ext>
            </a:extLst>
          </p:cNvPr>
          <p:cNvSpPr/>
          <p:nvPr/>
        </p:nvSpPr>
        <p:spPr>
          <a:xfrm>
            <a:off x="965200" y="0"/>
            <a:ext cx="3048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</a:rPr>
              <a:t>Genocide and War Crimes</a:t>
            </a:r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997331-824D-4494-9074-E59ABBFE9059}"/>
              </a:ext>
            </a:extLst>
          </p:cNvPr>
          <p:cNvSpPr/>
          <p:nvPr/>
        </p:nvSpPr>
        <p:spPr>
          <a:xfrm>
            <a:off x="4013855" y="0"/>
            <a:ext cx="6066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 Photo courtesy of The U.S. Holocaust Memorial Museum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239DFF-B88F-407F-9B3E-CD6270C51AEF}"/>
              </a:ext>
            </a:extLst>
          </p:cNvPr>
          <p:cNvSpPr/>
          <p:nvPr/>
        </p:nvSpPr>
        <p:spPr>
          <a:xfrm>
            <a:off x="4013855" y="311150"/>
            <a:ext cx="2613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https://www.ushmm.org/</a:t>
            </a:r>
          </a:p>
        </p:txBody>
      </p:sp>
    </p:spTree>
    <p:extLst>
      <p:ext uri="{BB962C8B-B14F-4D97-AF65-F5344CB8AC3E}">
        <p14:creationId xmlns:p14="http://schemas.microsoft.com/office/powerpoint/2010/main" val="28413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58D2F7-61B3-483D-B450-C296FF2EDE94}"/>
              </a:ext>
            </a:extLst>
          </p:cNvPr>
          <p:cNvSpPr/>
          <p:nvPr/>
        </p:nvSpPr>
        <p:spPr>
          <a:xfrm>
            <a:off x="0" y="0"/>
            <a:ext cx="9652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A2F62D-6385-4765-98F0-C92BB1164E23}"/>
              </a:ext>
            </a:extLst>
          </p:cNvPr>
          <p:cNvCxnSpPr/>
          <p:nvPr/>
        </p:nvCxnSpPr>
        <p:spPr>
          <a:xfrm>
            <a:off x="965200" y="622300"/>
            <a:ext cx="0" cy="614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9C3422A-20A2-42BF-AA40-751483DBD963}"/>
              </a:ext>
            </a:extLst>
          </p:cNvPr>
          <p:cNvSpPr/>
          <p:nvPr/>
        </p:nvSpPr>
        <p:spPr>
          <a:xfrm>
            <a:off x="1025247" y="0"/>
            <a:ext cx="5400933" cy="67691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37422B-6187-46CB-8D9E-46B6B983BFC6}"/>
              </a:ext>
            </a:extLst>
          </p:cNvPr>
          <p:cNvSpPr/>
          <p:nvPr/>
        </p:nvSpPr>
        <p:spPr>
          <a:xfrm>
            <a:off x="6486226" y="0"/>
            <a:ext cx="5705774" cy="6769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Jobs/jobs/</a:t>
            </a:r>
            <a:r>
              <a:rPr lang="en-US" dirty="0" err="1"/>
              <a:t>meiers</a:t>
            </a:r>
            <a:r>
              <a:rPr lang="en-US" dirty="0"/>
              <a:t>/</a:t>
            </a:r>
            <a:r>
              <a:rPr lang="en-US" dirty="0" err="1"/>
              <a:t>meiers</a:t>
            </a:r>
            <a:r>
              <a:rPr lang="en-US" dirty="0"/>
              <a:t>/</a:t>
            </a:r>
            <a:r>
              <a:rPr lang="en-US" dirty="0" err="1"/>
              <a:t>meiers</a:t>
            </a:r>
            <a:r>
              <a:rPr lang="en-US" dirty="0"/>
              <a:t>/</a:t>
            </a:r>
            <a:r>
              <a:rPr lang="en-US" dirty="0" err="1"/>
              <a:t>meiers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F49651-8CD0-4F38-A4A9-27A2F6DF1C1B}"/>
              </a:ext>
            </a:extLst>
          </p:cNvPr>
          <p:cNvSpPr txBox="1"/>
          <p:nvPr/>
        </p:nvSpPr>
        <p:spPr>
          <a:xfrm>
            <a:off x="117756" y="736600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WMD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187FAE-4544-409A-8953-10D14AB1BD04}"/>
              </a:ext>
            </a:extLst>
          </p:cNvPr>
          <p:cNvSpPr txBox="1"/>
          <p:nvPr/>
        </p:nvSpPr>
        <p:spPr>
          <a:xfrm>
            <a:off x="0" y="6235700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HOMICIDE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33B640D-BCAC-4FC7-B5B4-2EEA6AAFC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57" y="0"/>
            <a:ext cx="5343224" cy="127830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D7AF550-A254-47ED-828F-FDE1CF29F8F7}"/>
              </a:ext>
            </a:extLst>
          </p:cNvPr>
          <p:cNvCxnSpPr/>
          <p:nvPr/>
        </p:nvCxnSpPr>
        <p:spPr>
          <a:xfrm flipV="1">
            <a:off x="847443" y="-495300"/>
            <a:ext cx="2768600" cy="204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41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58D2F7-61B3-483D-B450-C296FF2EDE94}"/>
              </a:ext>
            </a:extLst>
          </p:cNvPr>
          <p:cNvSpPr/>
          <p:nvPr/>
        </p:nvSpPr>
        <p:spPr>
          <a:xfrm>
            <a:off x="0" y="0"/>
            <a:ext cx="9652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A2F62D-6385-4765-98F0-C92BB1164E23}"/>
              </a:ext>
            </a:extLst>
          </p:cNvPr>
          <p:cNvCxnSpPr/>
          <p:nvPr/>
        </p:nvCxnSpPr>
        <p:spPr>
          <a:xfrm>
            <a:off x="965200" y="622300"/>
            <a:ext cx="0" cy="614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9C3422A-20A2-42BF-AA40-751483DBD963}"/>
              </a:ext>
            </a:extLst>
          </p:cNvPr>
          <p:cNvSpPr/>
          <p:nvPr/>
        </p:nvSpPr>
        <p:spPr>
          <a:xfrm>
            <a:off x="2628900" y="1574800"/>
            <a:ext cx="3619498" cy="25781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BECKS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37422B-6187-46CB-8D9E-46B6B983BFC6}"/>
              </a:ext>
            </a:extLst>
          </p:cNvPr>
          <p:cNvSpPr/>
          <p:nvPr/>
        </p:nvSpPr>
        <p:spPr>
          <a:xfrm>
            <a:off x="6883400" y="1574800"/>
            <a:ext cx="3289300" cy="2578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REDHOUSE</a:t>
            </a:r>
          </a:p>
          <a:p>
            <a:pPr algn="ctr"/>
            <a:r>
              <a:rPr lang="en-US" dirty="0"/>
              <a:t>Jobs/jobs/</a:t>
            </a:r>
            <a:r>
              <a:rPr lang="en-US" dirty="0" err="1"/>
              <a:t>meiers</a:t>
            </a:r>
            <a:r>
              <a:rPr lang="en-US" dirty="0"/>
              <a:t>/</a:t>
            </a:r>
            <a:r>
              <a:rPr lang="en-US" dirty="0" err="1"/>
              <a:t>meiers</a:t>
            </a:r>
            <a:r>
              <a:rPr lang="en-US" dirty="0"/>
              <a:t>/</a:t>
            </a:r>
            <a:r>
              <a:rPr lang="en-US" dirty="0" err="1"/>
              <a:t>meiers</a:t>
            </a:r>
            <a:r>
              <a:rPr lang="en-US" dirty="0"/>
              <a:t>/</a:t>
            </a:r>
            <a:r>
              <a:rPr lang="en-US" dirty="0" err="1"/>
              <a:t>meiers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6DE3D9-1A44-45AC-8011-56D08B33B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716" y="3429000"/>
            <a:ext cx="1700818" cy="2565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171B61-5BBB-4C61-93C6-7C45DDDF0F72}"/>
              </a:ext>
            </a:extLst>
          </p:cNvPr>
          <p:cNvSpPr txBox="1"/>
          <p:nvPr/>
        </p:nvSpPr>
        <p:spPr>
          <a:xfrm>
            <a:off x="8458200" y="4965700"/>
            <a:ext cx="38927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Gmx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Web.de </a:t>
            </a:r>
            <a:r>
              <a:rPr lang="en-US" dirty="0" err="1"/>
              <a:t>nonPozlieAuschitzLocial</a:t>
            </a:r>
            <a:endParaRPr lang="en-US" dirty="0"/>
          </a:p>
          <a:p>
            <a:pPr marL="1200150" lvl="2" indent="-285750">
              <a:buFontTx/>
              <a:buChar char="-"/>
            </a:pPr>
            <a:r>
              <a:rPr lang="en-US" dirty="0" err="1"/>
              <a:t>Gorbached</a:t>
            </a:r>
            <a:r>
              <a:rPr lang="en-US" dirty="0"/>
              <a:t>(</a:t>
            </a:r>
            <a:r>
              <a:rPr lang="en-US" dirty="0" err="1"/>
              <a:t>seitz</a:t>
            </a:r>
            <a:r>
              <a:rPr lang="en-US" dirty="0"/>
              <a:t>)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Perl </a:t>
            </a:r>
            <a:r>
              <a:rPr lang="en-US" dirty="0" err="1"/>
              <a:t>ipx</a:t>
            </a:r>
            <a:r>
              <a:rPr lang="en-US" dirty="0"/>
              <a:t> </a:t>
            </a:r>
            <a:r>
              <a:rPr lang="en-US" dirty="0" err="1"/>
              <a:t>assumed:dr</a:t>
            </a:r>
            <a:r>
              <a:rPr lang="en-US" dirty="0"/>
              <a:t> muller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A09CC1-ED14-4E57-A6C4-84B0EB921B49}"/>
              </a:ext>
            </a:extLst>
          </p:cNvPr>
          <p:cNvSpPr/>
          <p:nvPr/>
        </p:nvSpPr>
        <p:spPr>
          <a:xfrm>
            <a:off x="7816534" y="6399768"/>
            <a:ext cx="3026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0150" lvl="2" indent="-285750">
              <a:buFontTx/>
              <a:buChar char="-"/>
            </a:pPr>
            <a:r>
              <a:rPr lang="en-US" dirty="0"/>
              <a:t>HOMICDE:REISER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5AE673-D10B-4353-A6BB-F41287DC8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598" y="3662968"/>
            <a:ext cx="790575" cy="7905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22AA05-80D1-4A61-8737-80569288969C}"/>
              </a:ext>
            </a:extLst>
          </p:cNvPr>
          <p:cNvSpPr txBox="1"/>
          <p:nvPr/>
        </p:nvSpPr>
        <p:spPr>
          <a:xfrm>
            <a:off x="11226800" y="3842800"/>
            <a:ext cx="211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Wake up Susi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DF5B94-277E-4C45-8D49-A4C9C1F83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2206560"/>
            <a:ext cx="1777676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D9EEAA-4981-4F93-AF7D-9AA130A44EE8}"/>
              </a:ext>
            </a:extLst>
          </p:cNvPr>
          <p:cNvCxnSpPr/>
          <p:nvPr/>
        </p:nvCxnSpPr>
        <p:spPr>
          <a:xfrm flipH="1">
            <a:off x="11195173" y="1595932"/>
            <a:ext cx="158627" cy="106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F988AA-5C93-4913-AF00-6E4FD191776B}"/>
              </a:ext>
            </a:extLst>
          </p:cNvPr>
          <p:cNvSpPr txBox="1"/>
          <p:nvPr/>
        </p:nvSpPr>
        <p:spPr>
          <a:xfrm>
            <a:off x="11061538" y="1269924"/>
            <a:ext cx="1896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Ghohce</a:t>
            </a:r>
            <a:r>
              <a:rPr lang="en-US" dirty="0"/>
              <a:t>(</a:t>
            </a:r>
            <a:r>
              <a:rPr lang="en-US" dirty="0" err="1"/>
              <a:t>mihceala</a:t>
            </a:r>
            <a:r>
              <a:rPr lang="en-US" dirty="0"/>
              <a:t>)</a:t>
            </a:r>
          </a:p>
          <a:p>
            <a:r>
              <a:rPr lang="en-US" dirty="0"/>
              <a:t>Jason</a:t>
            </a:r>
          </a:p>
          <a:p>
            <a:r>
              <a:rPr lang="en-US" strike="sngStrike" dirty="0" err="1"/>
              <a:t>susi</a:t>
            </a:r>
            <a:endParaRPr lang="en-US" strike="sngStrike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584994-0A8C-4AD0-9CA7-4DAD9A35FD97}"/>
              </a:ext>
            </a:extLst>
          </p:cNvPr>
          <p:cNvCxnSpPr/>
          <p:nvPr/>
        </p:nvCxnSpPr>
        <p:spPr>
          <a:xfrm>
            <a:off x="10553700" y="2126168"/>
            <a:ext cx="1396676" cy="1569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70A17E3-6679-48AB-8B24-AEC0A6AB2C0F}"/>
              </a:ext>
            </a:extLst>
          </p:cNvPr>
          <p:cNvCxnSpPr/>
          <p:nvPr/>
        </p:nvCxnSpPr>
        <p:spPr>
          <a:xfrm>
            <a:off x="10261600" y="3544236"/>
            <a:ext cx="1282700" cy="1120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C5FA2B-5428-4895-B61A-CA8B4F5DFC47}"/>
              </a:ext>
            </a:extLst>
          </p:cNvPr>
          <p:cNvCxnSpPr>
            <a:cxnSpLocks/>
          </p:cNvCxnSpPr>
          <p:nvPr/>
        </p:nvCxnSpPr>
        <p:spPr>
          <a:xfrm>
            <a:off x="6477324" y="3225800"/>
            <a:ext cx="1256976" cy="294022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1E98A5D-9E58-4456-9B2F-B245A369C6F7}"/>
              </a:ext>
            </a:extLst>
          </p:cNvPr>
          <p:cNvCxnSpPr/>
          <p:nvPr/>
        </p:nvCxnSpPr>
        <p:spPr>
          <a:xfrm>
            <a:off x="3797300" y="2527300"/>
            <a:ext cx="96520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F49651-8CD0-4F38-A4A9-27A2F6DF1C1B}"/>
              </a:ext>
            </a:extLst>
          </p:cNvPr>
          <p:cNvSpPr txBox="1"/>
          <p:nvPr/>
        </p:nvSpPr>
        <p:spPr>
          <a:xfrm>
            <a:off x="117756" y="736600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WMD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187FAE-4544-409A-8953-10D14AB1BD04}"/>
              </a:ext>
            </a:extLst>
          </p:cNvPr>
          <p:cNvSpPr txBox="1"/>
          <p:nvPr/>
        </p:nvSpPr>
        <p:spPr>
          <a:xfrm>
            <a:off x="0" y="6235700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HOMICIDE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B87B497-54F0-40F1-A643-5CF4F95629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673" y="6186490"/>
            <a:ext cx="496253" cy="652107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9BCCF48-0CBC-4FE2-B1EF-EA197AC55E60}"/>
              </a:ext>
            </a:extLst>
          </p:cNvPr>
          <p:cNvCxnSpPr/>
          <p:nvPr/>
        </p:nvCxnSpPr>
        <p:spPr>
          <a:xfrm flipH="1" flipV="1">
            <a:off x="10902950" y="6295353"/>
            <a:ext cx="869950" cy="511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3028F26-9A4D-437D-BC11-92F8F1388646}"/>
              </a:ext>
            </a:extLst>
          </p:cNvPr>
          <p:cNvSpPr txBox="1"/>
          <p:nvPr/>
        </p:nvSpPr>
        <p:spPr>
          <a:xfrm>
            <a:off x="5295900" y="6497310"/>
            <a:ext cx="3021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Ipx</a:t>
            </a:r>
            <a:r>
              <a:rPr lang="en-US" dirty="0"/>
              <a:t> </a:t>
            </a:r>
            <a:r>
              <a:rPr lang="en-US" dirty="0" err="1"/>
              <a:t>ibm</a:t>
            </a:r>
            <a:r>
              <a:rPr lang="en-US" dirty="0"/>
              <a:t>(</a:t>
            </a:r>
            <a:r>
              <a:rPr lang="en-US" strike="sngStrike" dirty="0" err="1"/>
              <a:t>wsam</a:t>
            </a:r>
            <a:r>
              <a:rPr lang="en-US" dirty="0"/>
              <a:t>).</a:t>
            </a:r>
            <a:r>
              <a:rPr lang="en-US" dirty="0" err="1"/>
              <a:t>damiler</a:t>
            </a:r>
            <a:r>
              <a:rPr lang="en-US" dirty="0"/>
              <a:t>(</a:t>
            </a:r>
            <a:r>
              <a:rPr lang="en-US" strike="sngStrike" dirty="0" err="1"/>
              <a:t>deere</a:t>
            </a:r>
            <a:r>
              <a:rPr lang="en-US" dirty="0"/>
              <a:t>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D14463-4420-4372-B9D6-68ED27FBA90A}"/>
              </a:ext>
            </a:extLst>
          </p:cNvPr>
          <p:cNvCxnSpPr/>
          <p:nvPr/>
        </p:nvCxnSpPr>
        <p:spPr>
          <a:xfrm>
            <a:off x="10799885" y="5753100"/>
            <a:ext cx="53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DD10965-968A-42B5-94EF-141BEEE80587}"/>
              </a:ext>
            </a:extLst>
          </p:cNvPr>
          <p:cNvSpPr/>
          <p:nvPr/>
        </p:nvSpPr>
        <p:spPr>
          <a:xfrm>
            <a:off x="996827" y="0"/>
            <a:ext cx="11226799" cy="68666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15EE08-892D-4763-AEEF-B33A92FA7CF6}"/>
              </a:ext>
            </a:extLst>
          </p:cNvPr>
          <p:cNvSpPr/>
          <p:nvPr/>
        </p:nvSpPr>
        <p:spPr>
          <a:xfrm>
            <a:off x="965202" y="2726179"/>
            <a:ext cx="11226798" cy="8041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PIZZA</a:t>
            </a:r>
          </a:p>
        </p:txBody>
      </p:sp>
    </p:spTree>
    <p:extLst>
      <p:ext uri="{BB962C8B-B14F-4D97-AF65-F5344CB8AC3E}">
        <p14:creationId xmlns:p14="http://schemas.microsoft.com/office/powerpoint/2010/main" val="1580594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B8E7E5-2B42-4F58-954B-7D963CD6922D}"/>
              </a:ext>
            </a:extLst>
          </p:cNvPr>
          <p:cNvSpPr/>
          <p:nvPr/>
        </p:nvSpPr>
        <p:spPr>
          <a:xfrm>
            <a:off x="1397000" y="1574800"/>
            <a:ext cx="3492499" cy="86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58D2F7-61B3-483D-B450-C296FF2EDE94}"/>
              </a:ext>
            </a:extLst>
          </p:cNvPr>
          <p:cNvSpPr/>
          <p:nvPr/>
        </p:nvSpPr>
        <p:spPr>
          <a:xfrm>
            <a:off x="0" y="0"/>
            <a:ext cx="9652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F49651-8CD0-4F38-A4A9-27A2F6DF1C1B}"/>
              </a:ext>
            </a:extLst>
          </p:cNvPr>
          <p:cNvSpPr txBox="1"/>
          <p:nvPr/>
        </p:nvSpPr>
        <p:spPr>
          <a:xfrm>
            <a:off x="-50800" y="643621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HOMICIDE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896CDD-91F0-4C04-91E1-B6C68A14E394}"/>
              </a:ext>
            </a:extLst>
          </p:cNvPr>
          <p:cNvCxnSpPr/>
          <p:nvPr/>
        </p:nvCxnSpPr>
        <p:spPr>
          <a:xfrm>
            <a:off x="965200" y="622300"/>
            <a:ext cx="0" cy="614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38957A3-03D3-4ECC-8D5A-3BB875337C7D}"/>
              </a:ext>
            </a:extLst>
          </p:cNvPr>
          <p:cNvSpPr txBox="1"/>
          <p:nvPr/>
        </p:nvSpPr>
        <p:spPr>
          <a:xfrm>
            <a:off x="2095500" y="1714500"/>
            <a:ext cx="2388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>
                <a:solidFill>
                  <a:schemeClr val="bg1"/>
                </a:solidFill>
              </a:rPr>
              <a:t>Thomas</a:t>
            </a:r>
            <a:r>
              <a:rPr lang="en-US" dirty="0">
                <a:solidFill>
                  <a:schemeClr val="bg1"/>
                </a:solidFill>
              </a:rPr>
              <a:t> HOMICIDE:LUX</a:t>
            </a:r>
          </a:p>
          <a:p>
            <a:r>
              <a:rPr lang="en-US" dirty="0">
                <a:solidFill>
                  <a:schemeClr val="bg1"/>
                </a:solidFill>
              </a:rPr>
              <a:t>17[] 37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D8734-CAB0-4482-800C-102BC37C497D}"/>
              </a:ext>
            </a:extLst>
          </p:cNvPr>
          <p:cNvSpPr txBox="1"/>
          <p:nvPr/>
        </p:nvSpPr>
        <p:spPr>
          <a:xfrm>
            <a:off x="4889499" y="2645202"/>
            <a:ext cx="4132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Hard-to-find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3CE340-A641-43C8-8990-FBA25DEC5AD0}"/>
              </a:ext>
            </a:extLst>
          </p:cNvPr>
          <p:cNvSpPr txBox="1"/>
          <p:nvPr/>
        </p:nvSpPr>
        <p:spPr>
          <a:xfrm>
            <a:off x="2095500" y="2781300"/>
            <a:ext cx="256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HOMICIDE:LUX:17.CPVA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05D7B6-CE55-4EA8-AB9B-95882010F7B9}"/>
              </a:ext>
            </a:extLst>
          </p:cNvPr>
          <p:cNvSpPr/>
          <p:nvPr/>
        </p:nvSpPr>
        <p:spPr>
          <a:xfrm>
            <a:off x="1930401" y="3268703"/>
            <a:ext cx="38473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nonPoliceFindLogical</a:t>
            </a:r>
            <a:endParaRPr lang="en-US" dirty="0"/>
          </a:p>
          <a:p>
            <a:r>
              <a:rPr lang="en-US" dirty="0"/>
              <a:t>(president south east </a:t>
            </a:r>
            <a:r>
              <a:rPr lang="en-US" dirty="0" err="1"/>
              <a:t>europe</a:t>
            </a:r>
            <a:r>
              <a:rPr lang="en-US" dirty="0"/>
              <a:t> </a:t>
            </a:r>
            <a:r>
              <a:rPr lang="en-US" b="1" strike="sngStrike" dirty="0"/>
              <a:t>long hair</a:t>
            </a:r>
            <a:r>
              <a:rPr lang="en-US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542A2D-CA58-4428-A2D9-F65D769931CC}"/>
              </a:ext>
            </a:extLst>
          </p:cNvPr>
          <p:cNvSpPr txBox="1"/>
          <p:nvPr/>
        </p:nvSpPr>
        <p:spPr>
          <a:xfrm>
            <a:off x="920413" y="-44320"/>
            <a:ext cx="506388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HOMICIDE:JESUS</a:t>
            </a:r>
          </a:p>
          <a:p>
            <a:r>
              <a:rPr lang="en-US" sz="2000" b="1" dirty="0"/>
              <a:t>AND FREE(PIZZA)</a:t>
            </a:r>
          </a:p>
          <a:p>
            <a:r>
              <a:rPr lang="en-US" sz="2000" b="1" dirty="0"/>
              <a:t>HOMCIDE:LUX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484CA45-1C50-4A7B-95C7-CA6CA6921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234" y="3655585"/>
            <a:ext cx="3140960" cy="311351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D521B0F-E508-4016-B008-190E6ECE61F1}"/>
              </a:ext>
            </a:extLst>
          </p:cNvPr>
          <p:cNvSpPr txBox="1"/>
          <p:nvPr/>
        </p:nvSpPr>
        <p:spPr>
          <a:xfrm>
            <a:off x="6139657" y="1390134"/>
            <a:ext cx="5437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Gorbhacoeh</a:t>
            </a:r>
            <a:r>
              <a:rPr lang="en-US" dirty="0"/>
              <a:t>[](</a:t>
            </a:r>
            <a:r>
              <a:rPr lang="en-US" dirty="0" err="1"/>
              <a:t>nonPoilceTown</a:t>
            </a:r>
            <a:r>
              <a:rPr lang="en-US" dirty="0"/>
              <a:t>(</a:t>
            </a:r>
            <a:r>
              <a:rPr lang="en-US" dirty="0" err="1"/>
              <a:t>michelbach,nonPiceWife</a:t>
            </a:r>
            <a:r>
              <a:rPr lang="en-US" dirty="0"/>
              <a:t>)</a:t>
            </a:r>
          </a:p>
          <a:p>
            <a:r>
              <a:rPr lang="en-US" dirty="0"/>
              <a:t>JFK(gymnasium(</a:t>
            </a:r>
            <a:r>
              <a:rPr lang="en-US" dirty="0" err="1"/>
              <a:t>tranls</a:t>
            </a:r>
            <a:r>
              <a:rPr lang="en-US" dirty="0"/>
              <a:t>)high school )  Andy </a:t>
            </a:r>
            <a:r>
              <a:rPr lang="en-US" dirty="0" err="1"/>
              <a:t>Blackforest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35737D-9163-4D89-89A1-51871696090E}"/>
              </a:ext>
            </a:extLst>
          </p:cNvPr>
          <p:cNvSpPr/>
          <p:nvPr/>
        </p:nvSpPr>
        <p:spPr>
          <a:xfrm>
            <a:off x="9658623" y="1851799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trike="sngStrike" dirty="0"/>
              <a:t>long hair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36887A-547E-46D7-956B-9165FBDCC26A}"/>
              </a:ext>
            </a:extLst>
          </p:cNvPr>
          <p:cNvSpPr/>
          <p:nvPr/>
        </p:nvSpPr>
        <p:spPr>
          <a:xfrm>
            <a:off x="4715028" y="2312770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trike="sngStrike" dirty="0"/>
              <a:t>long </a:t>
            </a:r>
            <a:r>
              <a:rPr lang="en-US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hair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88E515-AC53-4EE0-B292-DEDA0F3D9011}"/>
              </a:ext>
            </a:extLst>
          </p:cNvPr>
          <p:cNvSpPr/>
          <p:nvPr/>
        </p:nvSpPr>
        <p:spPr>
          <a:xfrm>
            <a:off x="3029940" y="4414621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trike="sngStrike" dirty="0"/>
              <a:t>long </a:t>
            </a:r>
            <a:r>
              <a:rPr lang="en-US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hair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164583-4091-4B72-A429-8C9208DE78D4}"/>
              </a:ext>
            </a:extLst>
          </p:cNvPr>
          <p:cNvSpPr txBox="1"/>
          <p:nvPr/>
        </p:nvSpPr>
        <p:spPr>
          <a:xfrm>
            <a:off x="6955513" y="48013"/>
            <a:ext cx="5388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MAINSTREET.AUSCHWITZ(</a:t>
            </a:r>
            <a:r>
              <a:rPr lang="en-US" dirty="0" err="1"/>
              <a:t>bahnhoffstrasse,haupstrasse</a:t>
            </a:r>
            <a:r>
              <a:rPr lang="en-US" dirty="0"/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18A7D5-500E-4B31-A16C-693AD5D73E8A}"/>
              </a:ext>
            </a:extLst>
          </p:cNvPr>
          <p:cNvSpPr txBox="1"/>
          <p:nvPr/>
        </p:nvSpPr>
        <p:spPr>
          <a:xfrm>
            <a:off x="6096000" y="1146001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2000/1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2E1415-AFCC-426A-A1B0-0E50A9E541C3}"/>
              </a:ext>
            </a:extLst>
          </p:cNvPr>
          <p:cNvSpPr txBox="1"/>
          <p:nvPr/>
        </p:nvSpPr>
        <p:spPr>
          <a:xfrm>
            <a:off x="4388656" y="113561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500BC20-5CE0-4B8B-9DEF-FE7B378FB9AD}"/>
              </a:ext>
            </a:extLst>
          </p:cNvPr>
          <p:cNvCxnSpPr>
            <a:cxnSpLocks/>
          </p:cNvCxnSpPr>
          <p:nvPr/>
        </p:nvCxnSpPr>
        <p:spPr>
          <a:xfrm>
            <a:off x="3854068" y="1320284"/>
            <a:ext cx="1054601" cy="10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1C0E546-A147-4499-906D-B8A1CF30D920}"/>
              </a:ext>
            </a:extLst>
          </p:cNvPr>
          <p:cNvSpPr txBox="1"/>
          <p:nvPr/>
        </p:nvSpPr>
        <p:spPr>
          <a:xfrm>
            <a:off x="2095500" y="4203700"/>
            <a:ext cx="4001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nonPolieBilderBergLociah</a:t>
            </a:r>
            <a:r>
              <a:rPr lang="en-US" dirty="0"/>
              <a:t>( </a:t>
            </a:r>
            <a:r>
              <a:rPr lang="en-US" dirty="0" err="1"/>
              <a:t>apperment</a:t>
            </a:r>
            <a:r>
              <a:rPr lang="en-US" dirty="0"/>
              <a:t> 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365D92-39BA-4FBD-AEE3-EDA1BF5062BC}"/>
              </a:ext>
            </a:extLst>
          </p:cNvPr>
          <p:cNvSpPr/>
          <p:nvPr/>
        </p:nvSpPr>
        <p:spPr>
          <a:xfrm>
            <a:off x="1930401" y="5295900"/>
            <a:ext cx="135889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Benjamin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3980658-9036-4C23-B6E6-905363E19C39}"/>
              </a:ext>
            </a:extLst>
          </p:cNvPr>
          <p:cNvSpPr/>
          <p:nvPr/>
        </p:nvSpPr>
        <p:spPr>
          <a:xfrm>
            <a:off x="3701919" y="5295900"/>
            <a:ext cx="135889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Jasmin</a:t>
            </a:r>
          </a:p>
          <a:p>
            <a:pPr algn="ctr"/>
            <a:r>
              <a:rPr lang="en-US" dirty="0"/>
              <a:t>Thomas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8965BA-4FE6-4E5F-9885-898CBAA62D47}"/>
              </a:ext>
            </a:extLst>
          </p:cNvPr>
          <p:cNvSpPr/>
          <p:nvPr/>
        </p:nvSpPr>
        <p:spPr>
          <a:xfrm>
            <a:off x="5419797" y="5295900"/>
            <a:ext cx="1358898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Living room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0AA8097-8D59-4249-B987-B90D77F811EE}"/>
              </a:ext>
            </a:extLst>
          </p:cNvPr>
          <p:cNvSpPr/>
          <p:nvPr/>
        </p:nvSpPr>
        <p:spPr>
          <a:xfrm>
            <a:off x="1624655" y="6084846"/>
            <a:ext cx="1545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HOMICDI:LUX: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70B508F-DA44-42F8-864C-DCED67B8DCDE}"/>
              </a:ext>
            </a:extLst>
          </p:cNvPr>
          <p:cNvSpPr/>
          <p:nvPr/>
        </p:nvSpPr>
        <p:spPr>
          <a:xfrm>
            <a:off x="965200" y="-58182"/>
            <a:ext cx="3032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HOMICIDE:USGOD:BENJAMIM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CC2EE64-8A82-4ED3-82CA-66A71E9A98FF}"/>
              </a:ext>
            </a:extLst>
          </p:cNvPr>
          <p:cNvCxnSpPr/>
          <p:nvPr/>
        </p:nvCxnSpPr>
        <p:spPr>
          <a:xfrm flipV="1">
            <a:off x="4388656" y="5295900"/>
            <a:ext cx="500843" cy="32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126CFE-56C7-481F-8D25-A03EA20100B5}"/>
              </a:ext>
            </a:extLst>
          </p:cNvPr>
          <p:cNvCxnSpPr>
            <a:cxnSpLocks/>
          </p:cNvCxnSpPr>
          <p:nvPr/>
        </p:nvCxnSpPr>
        <p:spPr>
          <a:xfrm>
            <a:off x="2090256" y="2875429"/>
            <a:ext cx="1611663" cy="24077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99A82D1-2DB6-471E-947D-9E3A2D6364B0}"/>
              </a:ext>
            </a:extLst>
          </p:cNvPr>
          <p:cNvSpPr txBox="1"/>
          <p:nvPr/>
        </p:nvSpPr>
        <p:spPr>
          <a:xfrm>
            <a:off x="951971" y="2145318"/>
            <a:ext cx="13292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37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EBADD12-06CF-44A8-A34F-A6541D5CACA0}"/>
              </a:ext>
            </a:extLst>
          </p:cNvPr>
          <p:cNvCxnSpPr/>
          <p:nvPr/>
        </p:nvCxnSpPr>
        <p:spPr>
          <a:xfrm flipV="1">
            <a:off x="1397000" y="2497436"/>
            <a:ext cx="693256" cy="771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F1CE368-C52E-47F6-8508-F0CE96FD13CF}"/>
              </a:ext>
            </a:extLst>
          </p:cNvPr>
          <p:cNvSpPr txBox="1"/>
          <p:nvPr/>
        </p:nvSpPr>
        <p:spPr>
          <a:xfrm>
            <a:off x="101600" y="2868593"/>
            <a:ext cx="671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PREA</a:t>
            </a:r>
          </a:p>
          <a:p>
            <a:r>
              <a:rPr lang="en-US" dirty="0"/>
              <a:t>CVPA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287CC334-C7B6-4D8A-8C7D-CB8646EC4E56}"/>
              </a:ext>
            </a:extLst>
          </p:cNvPr>
          <p:cNvSpPr/>
          <p:nvPr/>
        </p:nvSpPr>
        <p:spPr>
          <a:xfrm rot="13831034">
            <a:off x="4752277" y="2079541"/>
            <a:ext cx="1215846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49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58D2F7-61B3-483D-B450-C296FF2EDE94}"/>
              </a:ext>
            </a:extLst>
          </p:cNvPr>
          <p:cNvSpPr/>
          <p:nvPr/>
        </p:nvSpPr>
        <p:spPr>
          <a:xfrm>
            <a:off x="0" y="0"/>
            <a:ext cx="9652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A2F62D-6385-4765-98F0-C92BB1164E23}"/>
              </a:ext>
            </a:extLst>
          </p:cNvPr>
          <p:cNvCxnSpPr/>
          <p:nvPr/>
        </p:nvCxnSpPr>
        <p:spPr>
          <a:xfrm>
            <a:off x="965200" y="622300"/>
            <a:ext cx="0" cy="614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9C3422A-20A2-42BF-AA40-751483DBD963}"/>
              </a:ext>
            </a:extLst>
          </p:cNvPr>
          <p:cNvSpPr/>
          <p:nvPr/>
        </p:nvSpPr>
        <p:spPr>
          <a:xfrm>
            <a:off x="2628900" y="1574800"/>
            <a:ext cx="3619498" cy="25781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BECKS</a:t>
            </a:r>
          </a:p>
          <a:p>
            <a:pPr algn="ctr"/>
            <a:r>
              <a:rPr lang="en-US" dirty="0"/>
              <a:t>UBS(KEY)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37422B-6187-46CB-8D9E-46B6B983BFC6}"/>
              </a:ext>
            </a:extLst>
          </p:cNvPr>
          <p:cNvSpPr/>
          <p:nvPr/>
        </p:nvSpPr>
        <p:spPr>
          <a:xfrm>
            <a:off x="6883400" y="1574800"/>
            <a:ext cx="3289300" cy="2578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REDHOUSE</a:t>
            </a:r>
          </a:p>
          <a:p>
            <a:pPr algn="ctr"/>
            <a:r>
              <a:rPr lang="en-US" dirty="0"/>
              <a:t>Jobs/jobs/</a:t>
            </a:r>
            <a:r>
              <a:rPr lang="en-US" dirty="0" err="1"/>
              <a:t>meiers</a:t>
            </a:r>
            <a:r>
              <a:rPr lang="en-US" dirty="0"/>
              <a:t>/</a:t>
            </a:r>
            <a:r>
              <a:rPr lang="en-US" dirty="0" err="1"/>
              <a:t>meiers</a:t>
            </a:r>
            <a:r>
              <a:rPr lang="en-US" dirty="0"/>
              <a:t>/</a:t>
            </a:r>
            <a:r>
              <a:rPr lang="en-US" dirty="0" err="1"/>
              <a:t>meiers</a:t>
            </a:r>
            <a:r>
              <a:rPr lang="en-US" dirty="0"/>
              <a:t>/</a:t>
            </a:r>
            <a:r>
              <a:rPr lang="en-US" dirty="0" err="1"/>
              <a:t>meiers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6DE3D9-1A44-45AC-8011-56D08B33B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993" y="313232"/>
            <a:ext cx="1700818" cy="2565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EF49651-8CD0-4F38-A4A9-27A2F6DF1C1B}"/>
              </a:ext>
            </a:extLst>
          </p:cNvPr>
          <p:cNvSpPr txBox="1"/>
          <p:nvPr/>
        </p:nvSpPr>
        <p:spPr>
          <a:xfrm>
            <a:off x="117756" y="7366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HOMICIDE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B193AD-69DD-4A5D-898E-5038E7EE88C4}"/>
              </a:ext>
            </a:extLst>
          </p:cNvPr>
          <p:cNvSpPr txBox="1"/>
          <p:nvPr/>
        </p:nvSpPr>
        <p:spPr>
          <a:xfrm>
            <a:off x="3390900" y="736600"/>
            <a:ext cx="254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Those are my documents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23610E-CCFD-4CD5-AA63-C1B3457260D1}"/>
              </a:ext>
            </a:extLst>
          </p:cNvPr>
          <p:cNvSpPr/>
          <p:nvPr/>
        </p:nvSpPr>
        <p:spPr>
          <a:xfrm>
            <a:off x="3873501" y="3246932"/>
            <a:ext cx="1181098" cy="3598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E218CF-846B-4246-8513-47B87E9C2D33}"/>
              </a:ext>
            </a:extLst>
          </p:cNvPr>
          <p:cNvCxnSpPr/>
          <p:nvPr/>
        </p:nvCxnSpPr>
        <p:spPr>
          <a:xfrm flipV="1">
            <a:off x="3771900" y="2878632"/>
            <a:ext cx="1143000" cy="36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955AAC-C75E-40D1-98F3-4B16B4997554}"/>
              </a:ext>
            </a:extLst>
          </p:cNvPr>
          <p:cNvCxnSpPr/>
          <p:nvPr/>
        </p:nvCxnSpPr>
        <p:spPr>
          <a:xfrm flipV="1">
            <a:off x="4165600" y="2603500"/>
            <a:ext cx="787398" cy="283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0DEBED-41DA-4474-81E6-EB386FE75417}"/>
              </a:ext>
            </a:extLst>
          </p:cNvPr>
          <p:cNvCxnSpPr/>
          <p:nvPr/>
        </p:nvCxnSpPr>
        <p:spPr>
          <a:xfrm flipV="1">
            <a:off x="1752600" y="114300"/>
            <a:ext cx="1231900" cy="313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89AA052D-3AE3-472E-A28C-644742600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993" y="3606800"/>
            <a:ext cx="1700818" cy="2565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464DC51-AC67-46BD-8677-12FA9D325A16}"/>
              </a:ext>
            </a:extLst>
          </p:cNvPr>
          <p:cNvSpPr txBox="1"/>
          <p:nvPr/>
        </p:nvSpPr>
        <p:spPr>
          <a:xfrm>
            <a:off x="3771900" y="4864100"/>
            <a:ext cx="2711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3am: Did you try Alta Visa?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27CDC3-36A3-4AA3-BF3C-856B4FBCB692}"/>
              </a:ext>
            </a:extLst>
          </p:cNvPr>
          <p:cNvSpPr txBox="1"/>
          <p:nvPr/>
        </p:nvSpPr>
        <p:spPr>
          <a:xfrm>
            <a:off x="-186197" y="4910266"/>
            <a:ext cx="190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24x7LABOR CODE</a:t>
            </a:r>
          </a:p>
          <a:p>
            <a:r>
              <a:rPr lang="en-US" dirty="0"/>
              <a:t>CPVA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CC78A7-486D-4FD9-87A5-BCBD2596D53B}"/>
              </a:ext>
            </a:extLst>
          </p:cNvPr>
          <p:cNvSpPr txBox="1"/>
          <p:nvPr/>
        </p:nvSpPr>
        <p:spPr>
          <a:xfrm>
            <a:off x="6483348" y="413434"/>
            <a:ext cx="58637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PAUL.roth.ibm.dmiler.Wildschein.employe.elke.fisher</a:t>
            </a:r>
            <a:r>
              <a:rPr lang="en-US" dirty="0"/>
              <a:t>/</a:t>
            </a:r>
            <a:r>
              <a:rPr lang="en-US" dirty="0" err="1"/>
              <a:t>meiers</a:t>
            </a:r>
            <a:endParaRPr lang="en-US" dirty="0"/>
          </a:p>
          <a:p>
            <a:r>
              <a:rPr lang="en-US" dirty="0"/>
              <a:t>           </a:t>
            </a:r>
            <a:r>
              <a:rPr lang="en-US" dirty="0" err="1"/>
              <a:t>roth.ibm.dmeilr.dropin.employe.eleke.fisher</a:t>
            </a:r>
            <a:endParaRPr lang="en-US" dirty="0"/>
          </a:p>
          <a:p>
            <a:r>
              <a:rPr lang="en-US" dirty="0" err="1"/>
              <a:t>HOMICDE:ur_ur_opi</a:t>
            </a:r>
            <a:endParaRPr lang="en-US" dirty="0"/>
          </a:p>
          <a:p>
            <a:r>
              <a:rPr lang="en-US" dirty="0"/>
              <a:t>	MERKEL</a:t>
            </a:r>
            <a:r>
              <a:rPr lang="en-US" strike="sngStrike" dirty="0"/>
              <a:t>(Thomas-is-dieter).</a:t>
            </a:r>
            <a:r>
              <a:rPr lang="en-US" dirty="0"/>
              <a:t>CHECKPOINTCHARLIE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6D4DD6-53FD-48D7-A108-B73116B9149B}"/>
              </a:ext>
            </a:extLst>
          </p:cNvPr>
          <p:cNvCxnSpPr/>
          <p:nvPr/>
        </p:nvCxnSpPr>
        <p:spPr>
          <a:xfrm flipV="1">
            <a:off x="1917700" y="2781300"/>
            <a:ext cx="1244111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A7EE7E-2D26-4A9E-A54E-FC7228E9932E}"/>
              </a:ext>
            </a:extLst>
          </p:cNvPr>
          <p:cNvSpPr txBox="1"/>
          <p:nvPr/>
        </p:nvSpPr>
        <p:spPr>
          <a:xfrm>
            <a:off x="8089900" y="114300"/>
            <a:ext cx="3785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ATOMBOMB(PHYSICS,HAHN </a:t>
            </a:r>
            <a:r>
              <a:rPr lang="en-US" dirty="0" err="1"/>
              <a:t>OTTO.ipx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8975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FB753D-BA29-4962-8DF6-90B568A6CACC}"/>
              </a:ext>
            </a:extLst>
          </p:cNvPr>
          <p:cNvSpPr txBox="1"/>
          <p:nvPr/>
        </p:nvSpPr>
        <p:spPr>
          <a:xfrm>
            <a:off x="4953000" y="2273300"/>
            <a:ext cx="19912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strike="sngStrike" dirty="0"/>
              <a:t>SEX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907B70-3F6E-458C-A6EB-78241FBE8124}"/>
              </a:ext>
            </a:extLst>
          </p:cNvPr>
          <p:cNvSpPr/>
          <p:nvPr/>
        </p:nvSpPr>
        <p:spPr>
          <a:xfrm>
            <a:off x="0" y="0"/>
            <a:ext cx="9652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EAE3A2-D3F8-45CD-89E5-1BBBEC48276D}"/>
              </a:ext>
            </a:extLst>
          </p:cNvPr>
          <p:cNvCxnSpPr/>
          <p:nvPr/>
        </p:nvCxnSpPr>
        <p:spPr>
          <a:xfrm>
            <a:off x="965200" y="622300"/>
            <a:ext cx="0" cy="614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6407530-1F57-4192-B789-6CA2D4B59608}"/>
              </a:ext>
            </a:extLst>
          </p:cNvPr>
          <p:cNvSpPr/>
          <p:nvPr/>
        </p:nvSpPr>
        <p:spPr>
          <a:xfrm>
            <a:off x="7772171" y="2688798"/>
            <a:ext cx="4066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MERKEL</a:t>
            </a:r>
            <a:r>
              <a:rPr lang="en-US" strike="sngStrike" dirty="0"/>
              <a:t>.</a:t>
            </a:r>
            <a:r>
              <a:rPr lang="en-US" dirty="0"/>
              <a:t>CHECKPOINTCHARLIE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3007B3-654F-46A4-A1E4-A7C473B9A74F}"/>
              </a:ext>
            </a:extLst>
          </p:cNvPr>
          <p:cNvSpPr txBox="1"/>
          <p:nvPr/>
        </p:nvSpPr>
        <p:spPr>
          <a:xfrm>
            <a:off x="7416800" y="5549900"/>
            <a:ext cx="4472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Otto </a:t>
            </a:r>
            <a:r>
              <a:rPr lang="en-US" dirty="0" err="1"/>
              <a:t>Walkis</a:t>
            </a:r>
            <a:r>
              <a:rPr lang="en-US" dirty="0"/>
              <a:t>   </a:t>
            </a:r>
            <a:r>
              <a:rPr lang="en-US" dirty="0" err="1"/>
              <a:t>Tenis</a:t>
            </a:r>
            <a:r>
              <a:rPr lang="en-US" dirty="0"/>
              <a:t> Dr. Dr. Prof. Joachim </a:t>
            </a:r>
            <a:r>
              <a:rPr lang="en-US" dirty="0" err="1"/>
              <a:t>Fishan</a:t>
            </a:r>
            <a:endParaRPr lang="en-US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A89B4C-59F4-47F3-93CD-A2158AC169BC}"/>
              </a:ext>
            </a:extLst>
          </p:cNvPr>
          <p:cNvSpPr/>
          <p:nvPr/>
        </p:nvSpPr>
        <p:spPr>
          <a:xfrm>
            <a:off x="8293099" y="3196629"/>
            <a:ext cx="322797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CHEKPONTCHARLIE DRYPAINT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5C7888-3C08-49E5-9419-B865579B2117}"/>
              </a:ext>
            </a:extLst>
          </p:cNvPr>
          <p:cNvSpPr/>
          <p:nvPr/>
        </p:nvSpPr>
        <p:spPr>
          <a:xfrm>
            <a:off x="8191499" y="5899844"/>
            <a:ext cx="322797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CHEKPONTCHARLIE DRYPAINT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BA2E40-8130-4511-8649-784D3373BF39}"/>
              </a:ext>
            </a:extLst>
          </p:cNvPr>
          <p:cNvSpPr/>
          <p:nvPr/>
        </p:nvSpPr>
        <p:spPr>
          <a:xfrm>
            <a:off x="3198611" y="549751"/>
            <a:ext cx="6606873" cy="17235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/>
              <a:t>ATOMBOMB</a:t>
            </a:r>
          </a:p>
          <a:p>
            <a:r>
              <a:rPr lang="en-US" sz="1000" b="1" dirty="0"/>
              <a:t>(HAHN OTTO)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BEE3EA-9023-4454-AC3D-0C23B13C0C91}"/>
              </a:ext>
            </a:extLst>
          </p:cNvPr>
          <p:cNvCxnSpPr/>
          <p:nvPr/>
        </p:nvCxnSpPr>
        <p:spPr>
          <a:xfrm flipV="1">
            <a:off x="7598535" y="5549900"/>
            <a:ext cx="1017431" cy="349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D8A78A6-81BA-4291-9A85-D956D896A530}"/>
              </a:ext>
            </a:extLst>
          </p:cNvPr>
          <p:cNvSpPr/>
          <p:nvPr/>
        </p:nvSpPr>
        <p:spPr>
          <a:xfrm>
            <a:off x="8293099" y="4441904"/>
            <a:ext cx="322797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CHEKPONTCHARLIE DRYPAINT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39E3CF-AD65-4F97-8C3F-384F9CEFC80E}"/>
              </a:ext>
            </a:extLst>
          </p:cNvPr>
          <p:cNvSpPr/>
          <p:nvPr/>
        </p:nvSpPr>
        <p:spPr>
          <a:xfrm>
            <a:off x="5692525" y="4072572"/>
            <a:ext cx="5863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PAUL.roth.ibm.dmiler.Wildschein.employe.elke.fisher</a:t>
            </a:r>
            <a:r>
              <a:rPr lang="en-US" dirty="0"/>
              <a:t>/</a:t>
            </a:r>
            <a:r>
              <a:rPr lang="en-US" dirty="0" err="1"/>
              <a:t>meiers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0D8C7A-F4E5-43B0-8E88-D6717C46E20E}"/>
              </a:ext>
            </a:extLst>
          </p:cNvPr>
          <p:cNvCxnSpPr/>
          <p:nvPr/>
        </p:nvCxnSpPr>
        <p:spPr>
          <a:xfrm flipV="1">
            <a:off x="3103808" y="2073499"/>
            <a:ext cx="1159099" cy="199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05596E9-BE20-49DB-925E-8C7442BA7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24" y="2697009"/>
            <a:ext cx="2524125" cy="18097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77096C-93B4-446A-90CC-CBE67A321951}"/>
              </a:ext>
            </a:extLst>
          </p:cNvPr>
          <p:cNvSpPr/>
          <p:nvPr/>
        </p:nvSpPr>
        <p:spPr>
          <a:xfrm>
            <a:off x="2122644" y="4261535"/>
            <a:ext cx="2524101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06AA71-AB89-4D47-BC41-91C512E05090}"/>
              </a:ext>
            </a:extLst>
          </p:cNvPr>
          <p:cNvSpPr/>
          <p:nvPr/>
        </p:nvSpPr>
        <p:spPr>
          <a:xfrm>
            <a:off x="2362298" y="4337980"/>
            <a:ext cx="2044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police cartoon </a:t>
            </a:r>
            <a:r>
              <a:rPr lang="en-US" dirty="0" err="1"/>
              <a:t>haha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67FB25-FF66-46E9-88CC-69382AE9F10F}"/>
              </a:ext>
            </a:extLst>
          </p:cNvPr>
          <p:cNvSpPr txBox="1"/>
          <p:nvPr/>
        </p:nvSpPr>
        <p:spPr>
          <a:xfrm>
            <a:off x="6838682" y="4707312"/>
            <a:ext cx="126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Otto </a:t>
            </a:r>
            <a:r>
              <a:rPr lang="en-US" dirty="0" err="1"/>
              <a:t>fanten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6A8FFCB-A2DE-4D13-B865-CC9964304A20}"/>
              </a:ext>
            </a:extLst>
          </p:cNvPr>
          <p:cNvCxnSpPr/>
          <p:nvPr/>
        </p:nvCxnSpPr>
        <p:spPr>
          <a:xfrm flipV="1">
            <a:off x="6838682" y="4506759"/>
            <a:ext cx="1454417" cy="581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12C5101-18B6-4457-B742-88EDC05D4F01}"/>
              </a:ext>
            </a:extLst>
          </p:cNvPr>
          <p:cNvSpPr txBox="1"/>
          <p:nvPr/>
        </p:nvSpPr>
        <p:spPr>
          <a:xfrm>
            <a:off x="1584101" y="296214"/>
            <a:ext cx="11062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</a:t>
            </a:r>
          </a:p>
          <a:p>
            <a:r>
              <a:rPr lang="en-US" dirty="0"/>
              <a:t>WIFE</a:t>
            </a:r>
          </a:p>
          <a:p>
            <a:r>
              <a:rPr lang="en-US" dirty="0" err="1"/>
              <a:t>DAuGHER</a:t>
            </a:r>
            <a:endParaRPr lang="en-US" dirty="0"/>
          </a:p>
          <a:p>
            <a:r>
              <a:rPr lang="en-US" dirty="0"/>
              <a:t>BORTHER</a:t>
            </a:r>
          </a:p>
          <a:p>
            <a:r>
              <a:rPr lang="en-US" dirty="0"/>
              <a:t>MOTHER</a:t>
            </a:r>
          </a:p>
          <a:p>
            <a:r>
              <a:rPr lang="en-US" dirty="0"/>
              <a:t>FHATER</a:t>
            </a:r>
          </a:p>
          <a:p>
            <a:r>
              <a:rPr lang="en-US" b="1" dirty="0"/>
              <a:t>SEX</a:t>
            </a:r>
          </a:p>
        </p:txBody>
      </p:sp>
    </p:spTree>
    <p:extLst>
      <p:ext uri="{BB962C8B-B14F-4D97-AF65-F5344CB8AC3E}">
        <p14:creationId xmlns:p14="http://schemas.microsoft.com/office/powerpoint/2010/main" val="26058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58D2F7-61B3-483D-B450-C296FF2EDE94}"/>
              </a:ext>
            </a:extLst>
          </p:cNvPr>
          <p:cNvSpPr/>
          <p:nvPr/>
        </p:nvSpPr>
        <p:spPr>
          <a:xfrm>
            <a:off x="0" y="0"/>
            <a:ext cx="9652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A2F62D-6385-4765-98F0-C92BB1164E23}"/>
              </a:ext>
            </a:extLst>
          </p:cNvPr>
          <p:cNvCxnSpPr/>
          <p:nvPr/>
        </p:nvCxnSpPr>
        <p:spPr>
          <a:xfrm>
            <a:off x="965200" y="622300"/>
            <a:ext cx="0" cy="614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9C3422A-20A2-42BF-AA40-751483DBD963}"/>
              </a:ext>
            </a:extLst>
          </p:cNvPr>
          <p:cNvSpPr/>
          <p:nvPr/>
        </p:nvSpPr>
        <p:spPr>
          <a:xfrm>
            <a:off x="2628900" y="1574800"/>
            <a:ext cx="3619498" cy="25781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BECKS</a:t>
            </a:r>
          </a:p>
          <a:p>
            <a:pPr algn="ctr"/>
            <a:r>
              <a:rPr lang="en-US" dirty="0"/>
              <a:t>UBS(KEY)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37422B-6187-46CB-8D9E-46B6B983BFC6}"/>
              </a:ext>
            </a:extLst>
          </p:cNvPr>
          <p:cNvSpPr/>
          <p:nvPr/>
        </p:nvSpPr>
        <p:spPr>
          <a:xfrm>
            <a:off x="8557326" y="2470666"/>
            <a:ext cx="3289300" cy="25781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REDHOUSE</a:t>
            </a:r>
          </a:p>
          <a:p>
            <a:pPr algn="ctr"/>
            <a:r>
              <a:rPr lang="en-US" dirty="0"/>
              <a:t>Jobs/jobs/</a:t>
            </a:r>
            <a:r>
              <a:rPr lang="en-US" dirty="0" err="1"/>
              <a:t>meiers</a:t>
            </a:r>
            <a:r>
              <a:rPr lang="en-US" dirty="0"/>
              <a:t>/</a:t>
            </a:r>
            <a:r>
              <a:rPr lang="en-US" dirty="0" err="1"/>
              <a:t>meiers</a:t>
            </a:r>
            <a:r>
              <a:rPr lang="en-US" dirty="0"/>
              <a:t>/</a:t>
            </a:r>
            <a:r>
              <a:rPr lang="en-US" dirty="0" err="1"/>
              <a:t>meiers</a:t>
            </a:r>
            <a:r>
              <a:rPr lang="en-US" dirty="0"/>
              <a:t>/</a:t>
            </a:r>
            <a:r>
              <a:rPr lang="en-US" dirty="0" err="1"/>
              <a:t>meiers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6DE3D9-1A44-45AC-8011-56D08B33B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993" y="313232"/>
            <a:ext cx="1700818" cy="2565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EF49651-8CD0-4F38-A4A9-27A2F6DF1C1B}"/>
              </a:ext>
            </a:extLst>
          </p:cNvPr>
          <p:cNvSpPr txBox="1"/>
          <p:nvPr/>
        </p:nvSpPr>
        <p:spPr>
          <a:xfrm>
            <a:off x="117756" y="7366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HOMICIDE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23610E-CCFD-4CD5-AA63-C1B3457260D1}"/>
              </a:ext>
            </a:extLst>
          </p:cNvPr>
          <p:cNvSpPr/>
          <p:nvPr/>
        </p:nvSpPr>
        <p:spPr>
          <a:xfrm>
            <a:off x="3873501" y="3246932"/>
            <a:ext cx="1181098" cy="3598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E218CF-846B-4246-8513-47B87E9C2D33}"/>
              </a:ext>
            </a:extLst>
          </p:cNvPr>
          <p:cNvCxnSpPr/>
          <p:nvPr/>
        </p:nvCxnSpPr>
        <p:spPr>
          <a:xfrm flipV="1">
            <a:off x="3771900" y="2878632"/>
            <a:ext cx="1143000" cy="36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955AAC-C75E-40D1-98F3-4B16B4997554}"/>
              </a:ext>
            </a:extLst>
          </p:cNvPr>
          <p:cNvCxnSpPr/>
          <p:nvPr/>
        </p:nvCxnSpPr>
        <p:spPr>
          <a:xfrm flipV="1">
            <a:off x="4165600" y="2603500"/>
            <a:ext cx="787398" cy="283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0DEBED-41DA-4474-81E6-EB386FE75417}"/>
              </a:ext>
            </a:extLst>
          </p:cNvPr>
          <p:cNvCxnSpPr/>
          <p:nvPr/>
        </p:nvCxnSpPr>
        <p:spPr>
          <a:xfrm flipV="1">
            <a:off x="1752600" y="114300"/>
            <a:ext cx="1231900" cy="313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89AA052D-3AE3-472E-A28C-644742600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993" y="3606800"/>
            <a:ext cx="1700818" cy="2565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464DC51-AC67-46BD-8677-12FA9D325A16}"/>
              </a:ext>
            </a:extLst>
          </p:cNvPr>
          <p:cNvSpPr txBox="1"/>
          <p:nvPr/>
        </p:nvSpPr>
        <p:spPr>
          <a:xfrm>
            <a:off x="3368990" y="801402"/>
            <a:ext cx="3334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3am: These bier cases</a:t>
            </a:r>
          </a:p>
          <a:p>
            <a:r>
              <a:rPr lang="en-US" strike="sngStrike" dirty="0" err="1"/>
              <a:t>Thos</a:t>
            </a:r>
            <a:r>
              <a:rPr lang="en-US" strike="sngStrike" dirty="0"/>
              <a:t> pope out </a:t>
            </a:r>
            <a:r>
              <a:rPr lang="en-US" strike="sngStrike" dirty="0" err="1"/>
              <a:t>ther</a:t>
            </a:r>
            <a:r>
              <a:rPr lang="en-US" strike="sngStrike" dirty="0"/>
              <a:t> </a:t>
            </a:r>
            <a:r>
              <a:rPr lang="en-US" strike="sngStrike" dirty="0" err="1"/>
              <a:t>ghohceo</a:t>
            </a:r>
            <a:r>
              <a:rPr lang="en-US" strike="sngStrike" dirty="0"/>
              <a:t>(</a:t>
            </a:r>
            <a:r>
              <a:rPr lang="en-US" strike="sngStrike" dirty="0" err="1"/>
              <a:t>dr</a:t>
            </a:r>
            <a:r>
              <a:rPr lang="en-US" strike="sngStrike" dirty="0"/>
              <a:t>/j)</a:t>
            </a:r>
          </a:p>
          <a:p>
            <a:r>
              <a:rPr lang="en-US" strike="sngStrike" dirty="0"/>
              <a:t>Not </a:t>
            </a:r>
            <a:r>
              <a:rPr lang="en-US" strike="sngStrike" dirty="0" err="1"/>
              <a:t>birght</a:t>
            </a:r>
            <a:r>
              <a:rPr lang="en-US" strike="sngStrike" dirty="0"/>
              <a:t>(women).. </a:t>
            </a:r>
            <a:r>
              <a:rPr lang="en-US" strike="sngStrike" dirty="0" err="1"/>
              <a:t>Informatik</a:t>
            </a:r>
            <a:endParaRPr lang="en-US" strike="sngStrik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27CDC3-36A3-4AA3-BF3C-856B4FBCB692}"/>
              </a:ext>
            </a:extLst>
          </p:cNvPr>
          <p:cNvSpPr txBox="1"/>
          <p:nvPr/>
        </p:nvSpPr>
        <p:spPr>
          <a:xfrm>
            <a:off x="-186197" y="4910266"/>
            <a:ext cx="190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24x7LABOR CODE</a:t>
            </a:r>
          </a:p>
          <a:p>
            <a:r>
              <a:rPr lang="en-US" dirty="0"/>
              <a:t>CPVA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6D4DD6-53FD-48D7-A108-B73116B9149B}"/>
              </a:ext>
            </a:extLst>
          </p:cNvPr>
          <p:cNvCxnSpPr/>
          <p:nvPr/>
        </p:nvCxnSpPr>
        <p:spPr>
          <a:xfrm flipV="1">
            <a:off x="1917700" y="2781300"/>
            <a:ext cx="1244111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A7EE7E-2D26-4A9E-A54E-FC7228E9932E}"/>
              </a:ext>
            </a:extLst>
          </p:cNvPr>
          <p:cNvSpPr txBox="1"/>
          <p:nvPr/>
        </p:nvSpPr>
        <p:spPr>
          <a:xfrm>
            <a:off x="8089900" y="114300"/>
            <a:ext cx="3785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ATOMBOMB(PHYSICS,HAHN </a:t>
            </a:r>
            <a:r>
              <a:rPr lang="en-US" dirty="0" err="1"/>
              <a:t>OTTO.ipx</a:t>
            </a:r>
            <a:r>
              <a:rPr lang="en-US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F9F27C-4924-41BE-9E83-EBFD33942438}"/>
              </a:ext>
            </a:extLst>
          </p:cNvPr>
          <p:cNvSpPr txBox="1"/>
          <p:nvPr/>
        </p:nvSpPr>
        <p:spPr>
          <a:xfrm>
            <a:off x="6642098" y="736600"/>
            <a:ext cx="960769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</a:t>
            </a:r>
          </a:p>
          <a:p>
            <a:r>
              <a:rPr lang="en-US" dirty="0"/>
              <a:t>WIFE</a:t>
            </a:r>
          </a:p>
          <a:p>
            <a:r>
              <a:rPr lang="en-US" dirty="0" err="1"/>
              <a:t>DAuGHER</a:t>
            </a:r>
            <a:endParaRPr lang="en-US" dirty="0"/>
          </a:p>
          <a:p>
            <a:r>
              <a:rPr lang="en-US" dirty="0"/>
              <a:t>BORTHER</a:t>
            </a:r>
          </a:p>
          <a:p>
            <a:r>
              <a:rPr lang="en-US" dirty="0"/>
              <a:t>MOTHER</a:t>
            </a:r>
          </a:p>
          <a:p>
            <a:r>
              <a:rPr lang="en-US" dirty="0"/>
              <a:t>FHATER</a:t>
            </a:r>
          </a:p>
          <a:p>
            <a:r>
              <a:rPr lang="en-US" dirty="0"/>
              <a:t>SEX</a:t>
            </a:r>
          </a:p>
          <a:p>
            <a:r>
              <a:rPr lang="en-US" sz="9600" dirty="0"/>
              <a:t>BIER</a:t>
            </a:r>
          </a:p>
          <a:p>
            <a:r>
              <a:rPr lang="en-US" sz="9600" dirty="0"/>
              <a:t>CHILD MOLESTORS</a:t>
            </a:r>
          </a:p>
          <a:p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D5F95E-259E-4344-B993-6F5F29FF9294}"/>
              </a:ext>
            </a:extLst>
          </p:cNvPr>
          <p:cNvSpPr/>
          <p:nvPr/>
        </p:nvSpPr>
        <p:spPr>
          <a:xfrm>
            <a:off x="6642098" y="4421218"/>
            <a:ext cx="3171603" cy="11353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7CC70E-9B95-4490-9D82-4C92802F14B3}"/>
              </a:ext>
            </a:extLst>
          </p:cNvPr>
          <p:cNvSpPr/>
          <p:nvPr/>
        </p:nvSpPr>
        <p:spPr>
          <a:xfrm>
            <a:off x="9931398" y="4421218"/>
            <a:ext cx="4763396" cy="113537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4E928B-FD89-4E27-8396-0962818322C0}"/>
              </a:ext>
            </a:extLst>
          </p:cNvPr>
          <p:cNvCxnSpPr/>
          <p:nvPr/>
        </p:nvCxnSpPr>
        <p:spPr>
          <a:xfrm flipV="1">
            <a:off x="6642098" y="3246932"/>
            <a:ext cx="2630691" cy="487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9D7EC2-E5FA-4A92-81AC-AF962756669E}"/>
              </a:ext>
            </a:extLst>
          </p:cNvPr>
          <p:cNvCxnSpPr/>
          <p:nvPr/>
        </p:nvCxnSpPr>
        <p:spPr>
          <a:xfrm flipH="1" flipV="1">
            <a:off x="3258355" y="1468192"/>
            <a:ext cx="2837645" cy="106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81FBFA15-98A8-48B6-A349-FC5973E16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612" y="544267"/>
            <a:ext cx="2466975" cy="184785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5F6060E-08F3-48F3-A313-8010126FD792}"/>
              </a:ext>
            </a:extLst>
          </p:cNvPr>
          <p:cNvSpPr/>
          <p:nvPr/>
        </p:nvSpPr>
        <p:spPr>
          <a:xfrm>
            <a:off x="9813701" y="801402"/>
            <a:ext cx="2032925" cy="11614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IPX JFK(Einstein)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49391B-F0F8-414C-8F5C-250844DD1D21}"/>
              </a:ext>
            </a:extLst>
          </p:cNvPr>
          <p:cNvSpPr txBox="1"/>
          <p:nvPr/>
        </p:nvSpPr>
        <p:spPr>
          <a:xfrm>
            <a:off x="3211626" y="5422498"/>
            <a:ext cx="77224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41.Call you Dr. Rice: ALL Swedish people</a:t>
            </a:r>
          </a:p>
          <a:p>
            <a:r>
              <a:rPr lang="en-US" dirty="0"/>
              <a:t>		are </a:t>
            </a:r>
            <a:r>
              <a:rPr lang="en-US" dirty="0" err="1"/>
              <a:t>Kinderficker</a:t>
            </a:r>
            <a:r>
              <a:rPr lang="en-US" dirty="0"/>
              <a:t> (translate) Child </a:t>
            </a:r>
            <a:r>
              <a:rPr lang="en-US" dirty="0" err="1"/>
              <a:t>molestors</a:t>
            </a:r>
            <a:r>
              <a:rPr lang="en-US" dirty="0"/>
              <a:t> (fucking children)</a:t>
            </a:r>
          </a:p>
          <a:p>
            <a:r>
              <a:rPr lang="en-US" dirty="0"/>
              <a:t>	in </a:t>
            </a:r>
            <a:r>
              <a:rPr lang="en-US" dirty="0" err="1"/>
              <a:t>spciif</a:t>
            </a:r>
            <a:r>
              <a:rPr lang="en-US" dirty="0"/>
              <a:t> 1D8723 </a:t>
            </a:r>
          </a:p>
          <a:p>
            <a:r>
              <a:rPr lang="en-US" dirty="0"/>
              <a:t>--Rothschild Harold Schroder and Lisa</a:t>
            </a:r>
          </a:p>
        </p:txBody>
      </p:sp>
    </p:spTree>
    <p:extLst>
      <p:ext uri="{BB962C8B-B14F-4D97-AF65-F5344CB8AC3E}">
        <p14:creationId xmlns:p14="http://schemas.microsoft.com/office/powerpoint/2010/main" val="10761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58D2F7-61B3-483D-B450-C296FF2EDE94}"/>
              </a:ext>
            </a:extLst>
          </p:cNvPr>
          <p:cNvSpPr/>
          <p:nvPr/>
        </p:nvSpPr>
        <p:spPr>
          <a:xfrm>
            <a:off x="0" y="0"/>
            <a:ext cx="9652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A2F62D-6385-4765-98F0-C92BB1164E23}"/>
              </a:ext>
            </a:extLst>
          </p:cNvPr>
          <p:cNvCxnSpPr/>
          <p:nvPr/>
        </p:nvCxnSpPr>
        <p:spPr>
          <a:xfrm>
            <a:off x="965200" y="622300"/>
            <a:ext cx="0" cy="614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26DE3D9-1A44-45AC-8011-56D08B33B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993" y="313232"/>
            <a:ext cx="1700818" cy="2565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EF49651-8CD0-4F38-A4A9-27A2F6DF1C1B}"/>
              </a:ext>
            </a:extLst>
          </p:cNvPr>
          <p:cNvSpPr txBox="1"/>
          <p:nvPr/>
        </p:nvSpPr>
        <p:spPr>
          <a:xfrm>
            <a:off x="117756" y="7366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HOMICIDE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0DEBED-41DA-4474-81E6-EB386FE75417}"/>
              </a:ext>
            </a:extLst>
          </p:cNvPr>
          <p:cNvCxnSpPr/>
          <p:nvPr/>
        </p:nvCxnSpPr>
        <p:spPr>
          <a:xfrm flipV="1">
            <a:off x="1752600" y="114300"/>
            <a:ext cx="1231900" cy="313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89AA052D-3AE3-472E-A28C-644742600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993" y="3606800"/>
            <a:ext cx="1700818" cy="2565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927CDC3-36A3-4AA3-BF3C-856B4FBCB692}"/>
              </a:ext>
            </a:extLst>
          </p:cNvPr>
          <p:cNvSpPr txBox="1"/>
          <p:nvPr/>
        </p:nvSpPr>
        <p:spPr>
          <a:xfrm>
            <a:off x="-186197" y="4910266"/>
            <a:ext cx="190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24x7LABOR CODE</a:t>
            </a:r>
          </a:p>
          <a:p>
            <a:r>
              <a:rPr lang="en-US" dirty="0"/>
              <a:t>CPVA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6D4DD6-53FD-48D7-A108-B73116B9149B}"/>
              </a:ext>
            </a:extLst>
          </p:cNvPr>
          <p:cNvCxnSpPr/>
          <p:nvPr/>
        </p:nvCxnSpPr>
        <p:spPr>
          <a:xfrm flipV="1">
            <a:off x="1917700" y="2781300"/>
            <a:ext cx="1244111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A7EE7E-2D26-4A9E-A54E-FC7228E9932E}"/>
              </a:ext>
            </a:extLst>
          </p:cNvPr>
          <p:cNvSpPr txBox="1"/>
          <p:nvPr/>
        </p:nvSpPr>
        <p:spPr>
          <a:xfrm>
            <a:off x="8089900" y="114300"/>
            <a:ext cx="3785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ATOMBOMB(PHYSICS,HAHN </a:t>
            </a:r>
            <a:r>
              <a:rPr lang="en-US" dirty="0" err="1"/>
              <a:t>OTTO.ipx</a:t>
            </a:r>
            <a:r>
              <a:rPr lang="en-US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C62AD5-A9AE-4EE5-BE23-E2E24D2FEE44}"/>
              </a:ext>
            </a:extLst>
          </p:cNvPr>
          <p:cNvSpPr txBox="1"/>
          <p:nvPr/>
        </p:nvSpPr>
        <p:spPr>
          <a:xfrm>
            <a:off x="3898900" y="1301403"/>
            <a:ext cx="365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 3am: I will piss in the front law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AF5B81-BA87-4872-B824-3AA2B7486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00" y="1201370"/>
            <a:ext cx="1136649" cy="147991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5CDCC6-972D-4E05-9B56-A57803B5CCFB}"/>
              </a:ext>
            </a:extLst>
          </p:cNvPr>
          <p:cNvCxnSpPr/>
          <p:nvPr/>
        </p:nvCxnSpPr>
        <p:spPr>
          <a:xfrm>
            <a:off x="7729683" y="921266"/>
            <a:ext cx="1592117" cy="19573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09C48EF-CAE9-45E7-87EB-91F7A5874178}"/>
              </a:ext>
            </a:extLst>
          </p:cNvPr>
          <p:cNvSpPr txBox="1"/>
          <p:nvPr/>
        </p:nvSpPr>
        <p:spPr>
          <a:xfrm>
            <a:off x="9880600" y="1595932"/>
            <a:ext cx="1683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He pissed in the</a:t>
            </a:r>
          </a:p>
          <a:p>
            <a:r>
              <a:rPr lang="en-US" strike="sngStrike" dirty="0" err="1"/>
              <a:t>Frotn</a:t>
            </a:r>
            <a:r>
              <a:rPr lang="en-US" strike="sngStrike" dirty="0"/>
              <a:t> lawn</a:t>
            </a:r>
          </a:p>
          <a:p>
            <a:r>
              <a:rPr lang="en-US" dirty="0"/>
              <a:t>--Larry Page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F130F4D-D8EB-4806-B3BA-8F2D3243B26F}"/>
              </a:ext>
            </a:extLst>
          </p:cNvPr>
          <p:cNvCxnSpPr/>
          <p:nvPr/>
        </p:nvCxnSpPr>
        <p:spPr>
          <a:xfrm flipH="1">
            <a:off x="9601200" y="2374900"/>
            <a:ext cx="172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4E46018-392A-4D32-AA0E-9BD04BFCBE2F}"/>
              </a:ext>
            </a:extLst>
          </p:cNvPr>
          <p:cNvSpPr txBox="1"/>
          <p:nvPr/>
        </p:nvSpPr>
        <p:spPr>
          <a:xfrm>
            <a:off x="8318500" y="736600"/>
            <a:ext cx="257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Drs. Jan </a:t>
            </a:r>
            <a:r>
              <a:rPr lang="en-US" dirty="0" err="1"/>
              <a:t>Auernhammer</a:t>
            </a:r>
            <a:endParaRPr lang="en-US" dirty="0"/>
          </a:p>
          <a:p>
            <a:r>
              <a:rPr lang="en-US" dirty="0"/>
              <a:t>Eva Braun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A30E92A-99F3-4FF1-81EA-BCF7C011F2C8}"/>
              </a:ext>
            </a:extLst>
          </p:cNvPr>
          <p:cNvCxnSpPr>
            <a:cxnSpLocks/>
            <a:stCxn id="36" idx="1"/>
          </p:cNvCxnSpPr>
          <p:nvPr/>
        </p:nvCxnSpPr>
        <p:spPr>
          <a:xfrm flipV="1">
            <a:off x="8318500" y="736600"/>
            <a:ext cx="2362200" cy="323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49AD44-12EA-4823-A641-230E77BE14B6}"/>
              </a:ext>
            </a:extLst>
          </p:cNvPr>
          <p:cNvCxnSpPr>
            <a:cxnSpLocks/>
          </p:cNvCxnSpPr>
          <p:nvPr/>
        </p:nvCxnSpPr>
        <p:spPr>
          <a:xfrm flipV="1">
            <a:off x="8318500" y="1105932"/>
            <a:ext cx="1268266" cy="195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B14B0CA-CD33-42BA-A617-134290C970EE}"/>
              </a:ext>
            </a:extLst>
          </p:cNvPr>
          <p:cNvSpPr txBox="1"/>
          <p:nvPr/>
        </p:nvSpPr>
        <p:spPr>
          <a:xfrm>
            <a:off x="7858075" y="394404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FBI:KIDNAPPING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A63E8F7-5731-4FF9-AF03-3996E1B57399}"/>
              </a:ext>
            </a:extLst>
          </p:cNvPr>
          <p:cNvCxnSpPr>
            <a:stCxn id="2" idx="3"/>
          </p:cNvCxnSpPr>
          <p:nvPr/>
        </p:nvCxnSpPr>
        <p:spPr>
          <a:xfrm flipH="1">
            <a:off x="4940300" y="1486069"/>
            <a:ext cx="2613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4D517A70-E17C-4A65-A12D-903F03EBBF25}"/>
              </a:ext>
            </a:extLst>
          </p:cNvPr>
          <p:cNvSpPr/>
          <p:nvPr/>
        </p:nvSpPr>
        <p:spPr>
          <a:xfrm>
            <a:off x="4100458" y="3892034"/>
            <a:ext cx="2474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2004 3pm: </a:t>
            </a:r>
            <a:r>
              <a:rPr lang="en-US" strike="sngStrike" dirty="0"/>
              <a:t>Happy Easter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CE1FFBF3-040E-4F90-B21F-D243F4130C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300" y="4261366"/>
            <a:ext cx="1697391" cy="197484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D00AF5D-43F3-45D2-8DB9-648C882A48AA}"/>
              </a:ext>
            </a:extLst>
          </p:cNvPr>
          <p:cNvCxnSpPr/>
          <p:nvPr/>
        </p:nvCxnSpPr>
        <p:spPr>
          <a:xfrm>
            <a:off x="5026523" y="4393248"/>
            <a:ext cx="1592117" cy="19573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577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58D2F7-61B3-483D-B450-C296FF2EDE94}"/>
              </a:ext>
            </a:extLst>
          </p:cNvPr>
          <p:cNvSpPr/>
          <p:nvPr/>
        </p:nvSpPr>
        <p:spPr>
          <a:xfrm>
            <a:off x="0" y="0"/>
            <a:ext cx="9652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A2F62D-6385-4765-98F0-C92BB1164E23}"/>
              </a:ext>
            </a:extLst>
          </p:cNvPr>
          <p:cNvCxnSpPr/>
          <p:nvPr/>
        </p:nvCxnSpPr>
        <p:spPr>
          <a:xfrm>
            <a:off x="965200" y="622300"/>
            <a:ext cx="0" cy="614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26DE3D9-1A44-45AC-8011-56D08B33B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993" y="313232"/>
            <a:ext cx="1700818" cy="2565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EF49651-8CD0-4F38-A4A9-27A2F6DF1C1B}"/>
              </a:ext>
            </a:extLst>
          </p:cNvPr>
          <p:cNvSpPr txBox="1"/>
          <p:nvPr/>
        </p:nvSpPr>
        <p:spPr>
          <a:xfrm>
            <a:off x="117756" y="7366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HOMICIDE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0DEBED-41DA-4474-81E6-EB386FE75417}"/>
              </a:ext>
            </a:extLst>
          </p:cNvPr>
          <p:cNvCxnSpPr/>
          <p:nvPr/>
        </p:nvCxnSpPr>
        <p:spPr>
          <a:xfrm flipV="1">
            <a:off x="1752600" y="114300"/>
            <a:ext cx="1231900" cy="313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927CDC3-36A3-4AA3-BF3C-856B4FBCB692}"/>
              </a:ext>
            </a:extLst>
          </p:cNvPr>
          <p:cNvSpPr txBox="1"/>
          <p:nvPr/>
        </p:nvSpPr>
        <p:spPr>
          <a:xfrm>
            <a:off x="-186197" y="4910266"/>
            <a:ext cx="190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24x7LABOR CODE</a:t>
            </a:r>
          </a:p>
          <a:p>
            <a:r>
              <a:rPr lang="en-US" dirty="0"/>
              <a:t>CPVA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A7EE7E-2D26-4A9E-A54E-FC7228E9932E}"/>
              </a:ext>
            </a:extLst>
          </p:cNvPr>
          <p:cNvSpPr txBox="1"/>
          <p:nvPr/>
        </p:nvSpPr>
        <p:spPr>
          <a:xfrm>
            <a:off x="8089900" y="114300"/>
            <a:ext cx="3785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ATOMBOMB(PHYSICS,HAHN </a:t>
            </a:r>
            <a:r>
              <a:rPr lang="en-US" dirty="0" err="1"/>
              <a:t>OTTO.ipx</a:t>
            </a:r>
            <a:r>
              <a:rPr lang="en-US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C62AD5-A9AE-4EE5-BE23-E2E24D2FEE44}"/>
              </a:ext>
            </a:extLst>
          </p:cNvPr>
          <p:cNvSpPr txBox="1"/>
          <p:nvPr/>
        </p:nvSpPr>
        <p:spPr>
          <a:xfrm>
            <a:off x="3898900" y="1301403"/>
            <a:ext cx="365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 3am: I will piss in the front law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AF5B81-BA87-4872-B824-3AA2B7486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00" y="1201370"/>
            <a:ext cx="1136649" cy="147991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5CDCC6-972D-4E05-9B56-A57803B5CCFB}"/>
              </a:ext>
            </a:extLst>
          </p:cNvPr>
          <p:cNvCxnSpPr/>
          <p:nvPr/>
        </p:nvCxnSpPr>
        <p:spPr>
          <a:xfrm>
            <a:off x="7729683" y="921266"/>
            <a:ext cx="1592117" cy="19573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09C48EF-CAE9-45E7-87EB-91F7A5874178}"/>
              </a:ext>
            </a:extLst>
          </p:cNvPr>
          <p:cNvSpPr txBox="1"/>
          <p:nvPr/>
        </p:nvSpPr>
        <p:spPr>
          <a:xfrm>
            <a:off x="9880600" y="1595932"/>
            <a:ext cx="16834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He pissed in the</a:t>
            </a:r>
          </a:p>
          <a:p>
            <a:r>
              <a:rPr lang="en-US" strike="sngStrike" dirty="0" err="1"/>
              <a:t>Frotn</a:t>
            </a:r>
            <a:r>
              <a:rPr lang="en-US" strike="sngStrike" dirty="0"/>
              <a:t> lawn</a:t>
            </a:r>
          </a:p>
          <a:p>
            <a:r>
              <a:rPr lang="en-US" dirty="0"/>
              <a:t>--Larry Page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F130F4D-D8EB-4806-B3BA-8F2D3243B26F}"/>
              </a:ext>
            </a:extLst>
          </p:cNvPr>
          <p:cNvCxnSpPr/>
          <p:nvPr/>
        </p:nvCxnSpPr>
        <p:spPr>
          <a:xfrm flipH="1">
            <a:off x="9601200" y="2374900"/>
            <a:ext cx="172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4E46018-392A-4D32-AA0E-9BD04BFCBE2F}"/>
              </a:ext>
            </a:extLst>
          </p:cNvPr>
          <p:cNvSpPr txBox="1"/>
          <p:nvPr/>
        </p:nvSpPr>
        <p:spPr>
          <a:xfrm>
            <a:off x="8318500" y="736600"/>
            <a:ext cx="257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Drs. Jan </a:t>
            </a:r>
            <a:r>
              <a:rPr lang="en-US" dirty="0" err="1"/>
              <a:t>Auernhammer</a:t>
            </a:r>
            <a:endParaRPr lang="en-US" dirty="0"/>
          </a:p>
          <a:p>
            <a:r>
              <a:rPr lang="en-US" dirty="0"/>
              <a:t>Eva Braun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A30E92A-99F3-4FF1-81EA-BCF7C011F2C8}"/>
              </a:ext>
            </a:extLst>
          </p:cNvPr>
          <p:cNvCxnSpPr>
            <a:cxnSpLocks/>
            <a:stCxn id="36" idx="1"/>
          </p:cNvCxnSpPr>
          <p:nvPr/>
        </p:nvCxnSpPr>
        <p:spPr>
          <a:xfrm flipV="1">
            <a:off x="8318500" y="736600"/>
            <a:ext cx="2362200" cy="323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49AD44-12EA-4823-A641-230E77BE14B6}"/>
              </a:ext>
            </a:extLst>
          </p:cNvPr>
          <p:cNvCxnSpPr>
            <a:cxnSpLocks/>
          </p:cNvCxnSpPr>
          <p:nvPr/>
        </p:nvCxnSpPr>
        <p:spPr>
          <a:xfrm flipV="1">
            <a:off x="8318500" y="1105932"/>
            <a:ext cx="1268266" cy="195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B14B0CA-CD33-42BA-A617-134290C970EE}"/>
              </a:ext>
            </a:extLst>
          </p:cNvPr>
          <p:cNvSpPr txBox="1"/>
          <p:nvPr/>
        </p:nvSpPr>
        <p:spPr>
          <a:xfrm>
            <a:off x="7858075" y="394404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FBI:KIDNAPPING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A63E8F7-5731-4FF9-AF03-3996E1B57399}"/>
              </a:ext>
            </a:extLst>
          </p:cNvPr>
          <p:cNvCxnSpPr>
            <a:stCxn id="2" idx="3"/>
          </p:cNvCxnSpPr>
          <p:nvPr/>
        </p:nvCxnSpPr>
        <p:spPr>
          <a:xfrm flipH="1">
            <a:off x="4940300" y="1486069"/>
            <a:ext cx="2613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4D517A70-E17C-4A65-A12D-903F03EBBF25}"/>
              </a:ext>
            </a:extLst>
          </p:cNvPr>
          <p:cNvSpPr/>
          <p:nvPr/>
        </p:nvSpPr>
        <p:spPr>
          <a:xfrm>
            <a:off x="4100458" y="3892034"/>
            <a:ext cx="25278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2004 3pm: </a:t>
            </a:r>
            <a:r>
              <a:rPr lang="en-US" strike="sngStrike" dirty="0"/>
              <a:t>Happy Easter </a:t>
            </a:r>
          </a:p>
          <a:p>
            <a:r>
              <a:rPr lang="en-US" strike="sngStrike" dirty="0"/>
              <a:t>--Jeff Jahnke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87A07D-D643-4B93-90B7-25BD4D48B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663" y="3776662"/>
            <a:ext cx="1581150" cy="166687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6D4DD6-53FD-48D7-A108-B73116B9149B}"/>
              </a:ext>
            </a:extLst>
          </p:cNvPr>
          <p:cNvCxnSpPr/>
          <p:nvPr/>
        </p:nvCxnSpPr>
        <p:spPr>
          <a:xfrm flipV="1">
            <a:off x="1917700" y="2781300"/>
            <a:ext cx="1244111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024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932</Words>
  <Application>Microsoft Office PowerPoint</Application>
  <PresentationFormat>Widescreen</PresentationFormat>
  <Paragraphs>248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Custom-tc-cen07</dc:creator>
  <cp:lastModifiedBy>Custom-tc-cen07</cp:lastModifiedBy>
  <cp:revision>12</cp:revision>
  <dcterms:created xsi:type="dcterms:W3CDTF">2023-04-13T19:39:28Z</dcterms:created>
  <dcterms:modified xsi:type="dcterms:W3CDTF">2023-04-13T21:22:05Z</dcterms:modified>
</cp:coreProperties>
</file>