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FF4-9ED3-42E7-B88D-31B40196E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660E5-2138-4028-86FC-D4A2DB59B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593D-CB9E-48E3-BF51-A00872A0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CF390-87F5-4E08-90D8-7BF92538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66AF-788E-4468-B4C1-0E6FC4FD5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05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3E78-EC70-43AC-B8EE-DDA4CDCC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F4A5E-3968-4B46-8EB8-DEA31B812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C425A-1904-4B90-96B6-E13C07F2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D2066-E0BF-43C4-908C-58EF0339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052D-690B-40C4-9006-CA901187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5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B68E8-CD2F-4879-B388-80BA8099C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263ED-C66F-4EDF-A2F0-2FAD0BAC4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CCCA-A727-452F-A2F1-3B736360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9BCEC-B1BA-49E7-B8ED-443FA59D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9EC3-4695-4C21-868D-DA5E915D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C5FC-FB01-4D50-B601-5D77467E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8BF1E-2F9B-4B91-82A7-FFD8151B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3641A-F063-4849-B869-D2C7A4B3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35CB-BFD9-4F20-9483-F2B9D5F9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EB349-AFF0-4CFA-8724-C3F21E0F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5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0872D-30DB-4865-82C9-46FD834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6E487-62ED-4ECE-97EF-62D9CAC95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DB08-0404-49A1-AA29-3C518719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DBCC-8112-446E-B9BC-602E332E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EF43C-3835-45A5-ABE1-31B12A5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1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BF76-21B5-418A-B9F5-BF50087C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3BA7-1C28-499A-B60C-B8BCAFFC8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4C210-6EA4-44E4-B2AD-03E9602CC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A8E7-1E83-497A-B592-91C49123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6DC0-AE38-4E3D-8D1E-E05E3450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03BC3-E70C-4D56-97E6-896B2FD03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AC7D-F3F7-475A-AA01-BC64596B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F460-25C5-49AF-9C64-FC36C0B79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B1B81-8F91-4632-82A7-F579D6C3F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50E1C-1A56-4A9F-9FEC-67900A6FD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7EC64-86E2-4ED7-9325-E1A47B200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39E44-7374-47A7-BAA0-0E5335E8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C3142-8554-4A1D-A174-F606A6DD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CF5FC-98AC-4254-935E-AC10A47A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3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2B43-45EF-4263-BF88-C94AD7E6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68468-02FE-4BB0-B5E4-87FC81B3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F6A2E-8C2F-4C42-89A4-000B4E2E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E8B26-A8CF-42C6-B34A-0060A7CA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7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F229E-2414-447A-BD3D-C15C386B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FA52-B570-4734-9257-27217A7C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76104-5B89-409E-978B-9F6E50E6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7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5A99-B053-4AC1-8955-FA351605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1FED4-113B-4C65-AB3A-36B5AD253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43906-8E54-4B81-88D0-DCD6530B6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6C6FF-323C-44C0-AFC5-C996FEF4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0F0E7-BAE2-4BA5-999A-0286805B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66071-53E6-44FC-B518-3554CC0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6620-6458-4356-B210-54E58689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23112-6464-469A-86D8-B61B1F96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C7FA2-F68A-4CC7-B263-BAEFA3EC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0C901-F6EB-4447-B941-572FE1FA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99737-0333-4348-A88C-CF52BDCF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5BD1C-6C33-4196-BE2E-AF2F2B3F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C6638-2A44-4337-A442-5FD6CB42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9F5AF-8B63-4F70-8801-95882876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3C547-B0C6-4FFE-A55D-E20EC6144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B5E68-3341-4E7E-A8E1-29BB8E0C3A63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8B3B-DA88-4383-8DC5-B0197731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C2E34-61B3-40F5-8A3B-F02E0278F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5716-C114-4C69-8F2C-315D9342C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7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F547BB-9443-4913-BF8D-2347E9816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16" y="533400"/>
            <a:ext cx="2143125" cy="2133600"/>
          </a:xfrm>
          <a:prstGeom prst="rect">
            <a:avLst/>
          </a:prstGeom>
        </p:spPr>
      </p:pic>
      <p:sp>
        <p:nvSpPr>
          <p:cNvPr id="6" name="TextBox 20">
            <a:extLst>
              <a:ext uri="{FF2B5EF4-FFF2-40B4-BE49-F238E27FC236}">
                <a16:creationId xmlns:a16="http://schemas.microsoft.com/office/drawing/2014/main" id="{590E1258-9C3F-4829-8FE3-064B3F76CB81}"/>
              </a:ext>
            </a:extLst>
          </p:cNvPr>
          <p:cNvSpPr txBox="1"/>
          <p:nvPr/>
        </p:nvSpPr>
        <p:spPr>
          <a:xfrm>
            <a:off x="3899008" y="3244334"/>
            <a:ext cx="439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Watson</a:t>
            </a:r>
            <a:r>
              <a:rPr lang="en-US" dirty="0"/>
              <a:t>: Its in the CPU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AD2C8-23E0-4876-B422-8829C48C7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96" y="1369502"/>
            <a:ext cx="8181724" cy="3749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9873FC-DBDA-493C-B424-37BD0D75834F}"/>
              </a:ext>
            </a:extLst>
          </p:cNvPr>
          <p:cNvSpPr txBox="1"/>
          <p:nvPr/>
        </p:nvSpPr>
        <p:spPr>
          <a:xfrm>
            <a:off x="2923673" y="485270"/>
            <a:ext cx="554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Michal Streams: </a:t>
            </a:r>
            <a:r>
              <a:rPr lang="en-US" dirty="0"/>
              <a:t>At First I was skeptical, but know I know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B89AD-2654-46F9-9037-3B03C6A58335}"/>
              </a:ext>
            </a:extLst>
          </p:cNvPr>
          <p:cNvSpPr txBox="1"/>
          <p:nvPr/>
        </p:nvSpPr>
        <p:spPr>
          <a:xfrm>
            <a:off x="3313196" y="5392205"/>
            <a:ext cx="364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Dan Miller: </a:t>
            </a:r>
            <a:r>
              <a:rPr lang="sv-SE" dirty="0"/>
              <a:t>(Introduced 05/27/1999)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32B855-DCCA-4BC5-820F-4D6EF356F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327" y="533400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CE6622-FDCE-487E-9ECF-015218B3B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950663"/>
            <a:ext cx="2667000" cy="1714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415E8-537D-48E5-B4B2-51111F2118BC}"/>
              </a:ext>
            </a:extLst>
          </p:cNvPr>
          <p:cNvSpPr txBox="1"/>
          <p:nvPr/>
        </p:nvSpPr>
        <p:spPr>
          <a:xfrm>
            <a:off x="3549315" y="884238"/>
            <a:ext cx="554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Michal Streams: </a:t>
            </a:r>
            <a:r>
              <a:rPr lang="en-US" dirty="0"/>
              <a:t>At First I was skeptical, but know I know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0E0645-F197-41A2-9A23-87449B3CE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540" y="5906529"/>
            <a:ext cx="1114715" cy="741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D5A9D8-E1FE-4F1F-8765-96380AC6D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03" y="908050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3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5A0E05-836C-4A97-AF59-F216D418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1" y="884238"/>
            <a:ext cx="2571750" cy="1781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E0574F-01E8-4082-ABBE-16AD6B1FAA84}"/>
              </a:ext>
            </a:extLst>
          </p:cNvPr>
          <p:cNvSpPr txBox="1"/>
          <p:nvPr/>
        </p:nvSpPr>
        <p:spPr>
          <a:xfrm>
            <a:off x="3549315" y="884238"/>
            <a:ext cx="554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Michal Streams: </a:t>
            </a:r>
            <a:r>
              <a:rPr lang="en-US" dirty="0"/>
              <a:t>At First I was skeptical, but know I know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83BED-CB1D-48D6-B80E-294E13B4C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603" y="908050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3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4C2131-D8E4-40C5-93AB-C567529D8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34" y="757237"/>
            <a:ext cx="2705100" cy="1685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F79DFD-5183-4146-8920-C9CA45C39378}"/>
              </a:ext>
            </a:extLst>
          </p:cNvPr>
          <p:cNvSpPr txBox="1"/>
          <p:nvPr/>
        </p:nvSpPr>
        <p:spPr>
          <a:xfrm>
            <a:off x="2514600" y="1492477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Michal Streams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5A0B0-A050-447E-BD32-AF9111B7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276" y="1316679"/>
            <a:ext cx="8181724" cy="37496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A23789-D6DD-4674-A46A-65495DAAB4C1}"/>
              </a:ext>
            </a:extLst>
          </p:cNvPr>
          <p:cNvSpPr txBox="1"/>
          <p:nvPr/>
        </p:nvSpPr>
        <p:spPr>
          <a:xfrm>
            <a:off x="3442034" y="1415533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DD7AFD-CEFB-4F65-9210-3AC0BB5F3D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171" y="733424"/>
            <a:ext cx="2628900" cy="1733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2A5095-CD51-44DC-906B-274773D99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883" y="2290762"/>
            <a:ext cx="2009775" cy="2276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40E43D-7A66-4B00-84D1-634FEA4677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68" y="0"/>
            <a:ext cx="1000000" cy="1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5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3015-33A1-4411-9144-599F366F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5B7147-3088-4350-93FB-73CD4F60C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285" y="65173"/>
            <a:ext cx="13455306" cy="6727653"/>
          </a:xfrm>
        </p:spPr>
      </p:pic>
    </p:spTree>
    <p:extLst>
      <p:ext uri="{BB962C8B-B14F-4D97-AF65-F5344CB8AC3E}">
        <p14:creationId xmlns:p14="http://schemas.microsoft.com/office/powerpoint/2010/main" val="282298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2</cp:revision>
  <cp:lastPrinted>2023-02-07T19:55:54Z</cp:lastPrinted>
  <dcterms:created xsi:type="dcterms:W3CDTF">2023-02-07T19:43:28Z</dcterms:created>
  <dcterms:modified xsi:type="dcterms:W3CDTF">2023-02-07T19:55:56Z</dcterms:modified>
</cp:coreProperties>
</file>