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_Kiosk_LL_Public" initials="U" lastIdx="1" clrIdx="0">
    <p:extLst>
      <p:ext uri="{19B8F6BF-5375-455C-9EA6-DF929625EA0E}">
        <p15:presenceInfo xmlns:p15="http://schemas.microsoft.com/office/powerpoint/2012/main" userId="S-1-5-21-1482476501-1450960922-725345543-1393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7" autoAdjust="0"/>
    <p:restoredTop sz="94660"/>
  </p:normalViewPr>
  <p:slideViewPr>
    <p:cSldViewPr snapToGrid="0">
      <p:cViewPr>
        <p:scale>
          <a:sx n="66" d="100"/>
          <a:sy n="66" d="100"/>
        </p:scale>
        <p:origin x="44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8T10:05:46.144" idx="1">
    <p:pos x="1335" y="224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8T10:05:46.144" idx="1">
    <p:pos x="1335" y="224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8T10:05:46.144" idx="1">
    <p:pos x="1335" y="224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8T10:05:46.144" idx="1">
    <p:pos x="1335" y="224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8T10:05:46.144" idx="1">
    <p:pos x="1335" y="224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8T10:05:46.144" idx="1">
    <p:pos x="1335" y="224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8T10:05:46.144" idx="1">
    <p:pos x="1335" y="224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8T10:05:46.144" idx="1">
    <p:pos x="1335" y="224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8T10:05:46.144" idx="1">
    <p:pos x="1335" y="224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8T10:05:46.144" idx="1">
    <p:pos x="1335" y="224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8T10:05:46.144" idx="1">
    <p:pos x="1335" y="224"/>
    <p:text/>
    <p:extLst>
      <p:ext uri="{C676402C-5697-4E1C-873F-D02D1690AC5C}">
        <p15:threadingInfo xmlns:p15="http://schemas.microsoft.com/office/powerpoint/2012/main" timeZoneBias="3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9847-D482-4293-A67F-43985A94C8E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969E-0A00-4DAA-B063-07709AE8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75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9847-D482-4293-A67F-43985A94C8E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969E-0A00-4DAA-B063-07709AE8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89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9847-D482-4293-A67F-43985A94C8E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969E-0A00-4DAA-B063-07709AE8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785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9847-D482-4293-A67F-43985A94C8E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969E-0A00-4DAA-B063-07709AE8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0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9847-D482-4293-A67F-43985A94C8E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969E-0A00-4DAA-B063-07709AE8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88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9847-D482-4293-A67F-43985A94C8E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969E-0A00-4DAA-B063-07709AE8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0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9847-D482-4293-A67F-43985A94C8E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969E-0A00-4DAA-B063-07709AE8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3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9847-D482-4293-A67F-43985A94C8E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969E-0A00-4DAA-B063-07709AE8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99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9847-D482-4293-A67F-43985A94C8E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969E-0A00-4DAA-B063-07709AE8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9847-D482-4293-A67F-43985A94C8E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969E-0A00-4DAA-B063-07709AE8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4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D9847-D482-4293-A67F-43985A94C8E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4969E-0A00-4DAA-B063-07709AE8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2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9847-D482-4293-A67F-43985A94C8E9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4969E-0A00-4DAA-B063-07709AE819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0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3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Relationship Id="rId9" Type="http://schemas.openxmlformats.org/officeDocument/2006/relationships/comments" Target="../comments/commen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3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Relationship Id="rId9" Type="http://schemas.openxmlformats.org/officeDocument/2006/relationships/comments" Target="../comments/commen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7" Type="http://schemas.openxmlformats.org/officeDocument/2006/relationships/comments" Target="../comments/comment4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1.jp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3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Relationship Id="rId9" Type="http://schemas.openxmlformats.org/officeDocument/2006/relationships/comments" Target="../comments/commen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6.xml"/><Relationship Id="rId5" Type="http://schemas.openxmlformats.org/officeDocument/2006/relationships/image" Target="../media/image27.gif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7.xml"/><Relationship Id="rId5" Type="http://schemas.openxmlformats.org/officeDocument/2006/relationships/image" Target="../media/image36.png"/><Relationship Id="rId4" Type="http://schemas.openxmlformats.org/officeDocument/2006/relationships/image" Target="../media/image2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8.xml"/><Relationship Id="rId5" Type="http://schemas.openxmlformats.org/officeDocument/2006/relationships/image" Target="../media/image27.gif"/><Relationship Id="rId4" Type="http://schemas.openxmlformats.org/officeDocument/2006/relationships/image" Target="../media/image2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9.xml"/><Relationship Id="rId5" Type="http://schemas.openxmlformats.org/officeDocument/2006/relationships/image" Target="../media/image27.gif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g"/><Relationship Id="rId3" Type="http://schemas.openxmlformats.org/officeDocument/2006/relationships/image" Target="../media/image21.jpg"/><Relationship Id="rId7" Type="http://schemas.openxmlformats.org/officeDocument/2006/relationships/image" Target="../media/image39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7.gif"/><Relationship Id="rId9" Type="http://schemas.openxmlformats.org/officeDocument/2006/relationships/comments" Target="../comments/commen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8.jpg"/><Relationship Id="rId5" Type="http://schemas.openxmlformats.org/officeDocument/2006/relationships/image" Target="../media/image13.jpeg"/><Relationship Id="rId10" Type="http://schemas.openxmlformats.org/officeDocument/2006/relationships/image" Target="../media/image17.jpg"/><Relationship Id="rId4" Type="http://schemas.openxmlformats.org/officeDocument/2006/relationships/image" Target="../media/image12.png"/><Relationship Id="rId9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8.png"/><Relationship Id="rId7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g"/><Relationship Id="rId13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12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g"/><Relationship Id="rId11" Type="http://schemas.openxmlformats.org/officeDocument/2006/relationships/image" Target="../media/image14.png"/><Relationship Id="rId5" Type="http://schemas.openxmlformats.org/officeDocument/2006/relationships/image" Target="../media/image16.jpg"/><Relationship Id="rId10" Type="http://schemas.openxmlformats.org/officeDocument/2006/relationships/image" Target="../media/image20.png"/><Relationship Id="rId4" Type="http://schemas.openxmlformats.org/officeDocument/2006/relationships/image" Target="../media/image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jpg"/><Relationship Id="rId7" Type="http://schemas.openxmlformats.org/officeDocument/2006/relationships/image" Target="../media/image21.jpg"/><Relationship Id="rId2" Type="http://schemas.openxmlformats.org/officeDocument/2006/relationships/image" Target="../media/image27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12.png"/><Relationship Id="rId4" Type="http://schemas.openxmlformats.org/officeDocument/2006/relationships/image" Target="../media/image29.jpg"/><Relationship Id="rId9" Type="http://schemas.openxmlformats.org/officeDocument/2006/relationships/image" Target="../media/image32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3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24.png"/><Relationship Id="rId9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L3 SWAT </a:t>
            </a:r>
            <a:r>
              <a:rPr lang="en-US" b="1" dirty="0" err="1" smtClean="0"/>
              <a:t>c++</a:t>
            </a:r>
            <a:r>
              <a:rPr lang="en-US" b="1" dirty="0" smtClean="0"/>
              <a:t> </a:t>
            </a:r>
            <a:r>
              <a:rPr lang="en-US" dirty="0" smtClean="0"/>
              <a:t>FBI </a:t>
            </a:r>
            <a:r>
              <a:rPr lang="en-US" dirty="0" err="1" smtClean="0"/>
              <a:t>Silcion</a:t>
            </a:r>
            <a:r>
              <a:rPr lang="en-US" dirty="0" smtClean="0"/>
              <a:t> Valley </a:t>
            </a:r>
            <a:r>
              <a:rPr lang="en-US" dirty="0" err="1" smtClean="0"/>
              <a:t>Investigaton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kiddiporn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60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33978" y="5103023"/>
            <a:ext cx="406322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/>
              <a:t>Kiddiporn</a:t>
            </a:r>
            <a:r>
              <a:rPr lang="en-US" sz="6000" b="1" dirty="0" smtClean="0"/>
              <a:t> </a:t>
            </a:r>
          </a:p>
          <a:p>
            <a:r>
              <a:rPr lang="en-US" dirty="0" err="1" smtClean="0"/>
              <a:t>Comiler</a:t>
            </a:r>
            <a:r>
              <a:rPr lang="en-US" dirty="0" smtClean="0"/>
              <a:t> C++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716" y="95838"/>
            <a:ext cx="2036284" cy="207870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72850" y="2061745"/>
            <a:ext cx="469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QUARTZ</a:t>
            </a:r>
          </a:p>
          <a:p>
            <a:r>
              <a:rPr lang="en-US" b="1" dirty="0" err="1" smtClean="0"/>
              <a:t>nonPoliceRTA</a:t>
            </a:r>
            <a:r>
              <a:rPr lang="en-US" b="1" dirty="0" smtClean="0"/>
              <a:t> – </a:t>
            </a:r>
            <a:r>
              <a:rPr lang="en-US" b="1" dirty="0" err="1" smtClean="0"/>
              <a:t>Rataion</a:t>
            </a:r>
            <a:r>
              <a:rPr lang="en-US" b="1" dirty="0" smtClean="0"/>
              <a:t> Test Agent</a:t>
            </a:r>
            <a:endParaRPr lang="en-US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85" y="3919407"/>
            <a:ext cx="1330020" cy="13300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625" y="562409"/>
            <a:ext cx="1043769" cy="16004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36" y="2300568"/>
            <a:ext cx="463841" cy="47350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175" y="3185529"/>
            <a:ext cx="3548430" cy="246141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27" y="2803786"/>
            <a:ext cx="2276475" cy="24765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567" y="5613710"/>
            <a:ext cx="2276475" cy="24765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0564" y="2108991"/>
            <a:ext cx="2276475" cy="247650"/>
          </a:xfrm>
          <a:prstGeom prst="rect">
            <a:avLst/>
          </a:prstGeom>
        </p:spPr>
      </p:pic>
      <p:sp>
        <p:nvSpPr>
          <p:cNvPr id="2" name="Cloud Callout 1"/>
          <p:cNvSpPr/>
          <p:nvPr/>
        </p:nvSpPr>
        <p:spPr>
          <a:xfrm>
            <a:off x="2426378" y="95838"/>
            <a:ext cx="2842964" cy="612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fat on did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72" y="3302937"/>
            <a:ext cx="1603201" cy="203824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85" y="3491006"/>
            <a:ext cx="1599489" cy="2033521"/>
          </a:xfrm>
          <a:prstGeom prst="rect">
            <a:avLst/>
          </a:prstGeom>
        </p:spPr>
      </p:pic>
      <p:cxnSp>
        <p:nvCxnSpPr>
          <p:cNvPr id="79" name="Straight Arrow Connector 78"/>
          <p:cNvCxnSpPr/>
          <p:nvPr/>
        </p:nvCxnSpPr>
        <p:spPr>
          <a:xfrm flipH="1">
            <a:off x="2654284" y="966169"/>
            <a:ext cx="64147" cy="189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36" y="1646943"/>
            <a:ext cx="463841" cy="47350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63" y="2808723"/>
            <a:ext cx="463841" cy="4735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68042" y="8339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//no </a:t>
            </a:r>
            <a:r>
              <a:rPr lang="en-US" dirty="0" err="1" smtClean="0"/>
              <a:t>coffey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nonPolciRoutLogcal</a:t>
            </a:r>
            <a:r>
              <a:rPr lang="en-US" dirty="0" smtClean="0"/>
              <a:t>(</a:t>
            </a:r>
            <a:r>
              <a:rPr lang="en-US" dirty="0" err="1" smtClean="0"/>
              <a:t>nonPoliceItem</a:t>
            </a:r>
            <a:r>
              <a:rPr lang="en-US" dirty="0" smtClean="0"/>
              <a:t>){</a:t>
            </a:r>
          </a:p>
          <a:p>
            <a:r>
              <a:rPr lang="en-US" dirty="0" smtClean="0"/>
              <a:t>	 </a:t>
            </a:r>
            <a:r>
              <a:rPr lang="en-US" dirty="0" err="1" smtClean="0"/>
              <a:t>nonPoliceInterupLogcail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nonPoliceHomeleLiasons.maxplank</a:t>
            </a:r>
            <a:r>
              <a:rPr lang="en-US" dirty="0" smtClean="0"/>
              <a:t>	}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239567" y="2120448"/>
            <a:ext cx="1190263" cy="118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56" y="3211013"/>
            <a:ext cx="1404716" cy="10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25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33978" y="5103023"/>
            <a:ext cx="406322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/>
              <a:t>Kiddiporn</a:t>
            </a:r>
            <a:r>
              <a:rPr lang="en-US" sz="6000" b="1" dirty="0" smtClean="0"/>
              <a:t> </a:t>
            </a:r>
          </a:p>
          <a:p>
            <a:r>
              <a:rPr lang="en-US" dirty="0" err="1" smtClean="0"/>
              <a:t>Comiler</a:t>
            </a:r>
            <a:r>
              <a:rPr lang="en-US" dirty="0" smtClean="0"/>
              <a:t> C++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716" y="95838"/>
            <a:ext cx="2036284" cy="207870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72850" y="2061745"/>
            <a:ext cx="469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QUARTZ</a:t>
            </a:r>
          </a:p>
          <a:p>
            <a:r>
              <a:rPr lang="en-US" b="1" dirty="0" err="1" smtClean="0"/>
              <a:t>nonPoliceRTA</a:t>
            </a:r>
            <a:r>
              <a:rPr lang="en-US" b="1" dirty="0" smtClean="0"/>
              <a:t> – </a:t>
            </a:r>
            <a:r>
              <a:rPr lang="en-US" b="1" dirty="0" err="1" smtClean="0"/>
              <a:t>Rataion</a:t>
            </a:r>
            <a:r>
              <a:rPr lang="en-US" b="1" dirty="0" smtClean="0"/>
              <a:t> Test Agent</a:t>
            </a:r>
            <a:endParaRPr lang="en-US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85" y="3919407"/>
            <a:ext cx="1330020" cy="13300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625" y="562409"/>
            <a:ext cx="1043769" cy="16004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36" y="2300568"/>
            <a:ext cx="463841" cy="47350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175" y="3185529"/>
            <a:ext cx="3548430" cy="246141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27" y="2803786"/>
            <a:ext cx="2276475" cy="24765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567" y="5613710"/>
            <a:ext cx="2276475" cy="24765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0564" y="2108991"/>
            <a:ext cx="2276475" cy="247650"/>
          </a:xfrm>
          <a:prstGeom prst="rect">
            <a:avLst/>
          </a:prstGeom>
        </p:spPr>
      </p:pic>
      <p:sp>
        <p:nvSpPr>
          <p:cNvPr id="2" name="Cloud Callout 1"/>
          <p:cNvSpPr/>
          <p:nvPr/>
        </p:nvSpPr>
        <p:spPr>
          <a:xfrm>
            <a:off x="2426378" y="95838"/>
            <a:ext cx="2842964" cy="612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fat on did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72" y="3302937"/>
            <a:ext cx="1603201" cy="203824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85" y="3491006"/>
            <a:ext cx="1599489" cy="2033521"/>
          </a:xfrm>
          <a:prstGeom prst="rect">
            <a:avLst/>
          </a:prstGeom>
        </p:spPr>
      </p:pic>
      <p:cxnSp>
        <p:nvCxnSpPr>
          <p:cNvPr id="79" name="Straight Arrow Connector 78"/>
          <p:cNvCxnSpPr/>
          <p:nvPr/>
        </p:nvCxnSpPr>
        <p:spPr>
          <a:xfrm flipH="1">
            <a:off x="2654284" y="966169"/>
            <a:ext cx="64147" cy="189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36" y="1646943"/>
            <a:ext cx="463841" cy="47350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63" y="2808723"/>
            <a:ext cx="463841" cy="4735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62236" y="10928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//</a:t>
            </a:r>
            <a:r>
              <a:rPr lang="en-US" dirty="0" err="1" smtClean="0"/>
              <a:t>follewrs</a:t>
            </a:r>
            <a:r>
              <a:rPr lang="en-US" dirty="0" smtClean="0"/>
              <a:t> </a:t>
            </a:r>
            <a:r>
              <a:rPr lang="en-US" dirty="0" err="1" smtClean="0"/>
              <a:t>ibm.daimler.cisco.monitoring.lingustics</a:t>
            </a:r>
            <a:r>
              <a:rPr lang="en-US" dirty="0" smtClean="0"/>
              <a:t>(&lt;s&gt;</a:t>
            </a:r>
            <a:r>
              <a:rPr lang="en-US" dirty="0" err="1" smtClean="0"/>
              <a:t>tentcity</a:t>
            </a:r>
            <a:r>
              <a:rPr lang="en-US" dirty="0" smtClean="0"/>
              <a:t>&lt;/s&gt;)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nonPoliec§Stalking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39567" y="2120448"/>
            <a:ext cx="1190263" cy="118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56" y="3282228"/>
            <a:ext cx="1404716" cy="10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5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33978" y="5103023"/>
            <a:ext cx="406322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/>
              <a:t>Kiddiporn</a:t>
            </a:r>
            <a:r>
              <a:rPr lang="en-US" sz="6000" b="1" dirty="0" smtClean="0"/>
              <a:t> </a:t>
            </a:r>
          </a:p>
          <a:p>
            <a:r>
              <a:rPr lang="en-US" dirty="0" err="1" smtClean="0"/>
              <a:t>Comiler</a:t>
            </a:r>
            <a:r>
              <a:rPr lang="en-US" dirty="0" smtClean="0"/>
              <a:t> C++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716" y="95838"/>
            <a:ext cx="2036284" cy="20787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44" y="1653326"/>
            <a:ext cx="5087740" cy="37621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46" y="542126"/>
            <a:ext cx="6028505" cy="428341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8017" y="6076976"/>
            <a:ext cx="949197" cy="6374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49486" y="435429"/>
            <a:ext cx="3468914" cy="595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Rational </a:t>
            </a:r>
            <a:r>
              <a:rPr lang="en-US" dirty="0" err="1" smtClean="0"/>
              <a:t>Performacne</a:t>
            </a:r>
            <a:r>
              <a:rPr lang="en-US" dirty="0" smtClean="0"/>
              <a:t> Test (CHERRYTREE)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9082" y="4063999"/>
            <a:ext cx="2457116" cy="184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06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33978" y="5103023"/>
            <a:ext cx="406322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/>
              <a:t>Kiddiporn</a:t>
            </a:r>
            <a:r>
              <a:rPr lang="en-US" sz="6000" b="1" dirty="0" smtClean="0"/>
              <a:t> </a:t>
            </a:r>
          </a:p>
          <a:p>
            <a:r>
              <a:rPr lang="en-US" dirty="0" err="1" smtClean="0"/>
              <a:t>Comiler</a:t>
            </a:r>
            <a:r>
              <a:rPr lang="en-US" dirty="0" smtClean="0"/>
              <a:t> C++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716" y="95838"/>
            <a:ext cx="2036284" cy="207870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72850" y="2061745"/>
            <a:ext cx="469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QUARTZ</a:t>
            </a:r>
          </a:p>
          <a:p>
            <a:r>
              <a:rPr lang="en-US" b="1" dirty="0" err="1" smtClean="0"/>
              <a:t>nonPoliceRTA</a:t>
            </a:r>
            <a:r>
              <a:rPr lang="en-US" b="1" dirty="0" smtClean="0"/>
              <a:t> – </a:t>
            </a:r>
            <a:r>
              <a:rPr lang="en-US" b="1" dirty="0" err="1" smtClean="0"/>
              <a:t>Rataion</a:t>
            </a:r>
            <a:r>
              <a:rPr lang="en-US" b="1" dirty="0" smtClean="0"/>
              <a:t> Test Agent</a:t>
            </a:r>
            <a:endParaRPr lang="en-US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85" y="3919407"/>
            <a:ext cx="1330020" cy="133002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625" y="562409"/>
            <a:ext cx="1043769" cy="16004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36" y="2300568"/>
            <a:ext cx="463841" cy="47350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175" y="3185529"/>
            <a:ext cx="3548430" cy="246141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27" y="2803786"/>
            <a:ext cx="2276475" cy="24765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567" y="5613710"/>
            <a:ext cx="2276475" cy="24765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0564" y="2108991"/>
            <a:ext cx="2276475" cy="247650"/>
          </a:xfrm>
          <a:prstGeom prst="rect">
            <a:avLst/>
          </a:prstGeom>
        </p:spPr>
      </p:pic>
      <p:sp>
        <p:nvSpPr>
          <p:cNvPr id="2" name="Cloud Callout 1"/>
          <p:cNvSpPr/>
          <p:nvPr/>
        </p:nvSpPr>
        <p:spPr>
          <a:xfrm>
            <a:off x="2426378" y="95838"/>
            <a:ext cx="2842964" cy="612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fat on did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72" y="3302937"/>
            <a:ext cx="1603201" cy="2038241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85" y="3491006"/>
            <a:ext cx="1599489" cy="2033521"/>
          </a:xfrm>
          <a:prstGeom prst="rect">
            <a:avLst/>
          </a:prstGeom>
        </p:spPr>
      </p:pic>
      <p:cxnSp>
        <p:nvCxnSpPr>
          <p:cNvPr id="79" name="Straight Arrow Connector 78"/>
          <p:cNvCxnSpPr/>
          <p:nvPr/>
        </p:nvCxnSpPr>
        <p:spPr>
          <a:xfrm flipH="1">
            <a:off x="2654284" y="966169"/>
            <a:ext cx="64147" cy="189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36" y="1646943"/>
            <a:ext cx="463841" cy="47350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63" y="2808723"/>
            <a:ext cx="463841" cy="4735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62236" y="10928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//</a:t>
            </a:r>
            <a:r>
              <a:rPr lang="en-US" dirty="0" err="1" smtClean="0"/>
              <a:t>follewrs</a:t>
            </a:r>
            <a:r>
              <a:rPr lang="en-US" dirty="0" smtClean="0"/>
              <a:t> </a:t>
            </a:r>
            <a:r>
              <a:rPr lang="en-US" dirty="0" err="1" smtClean="0"/>
              <a:t>ibm.daimler.cisco.monitoring.lingustics</a:t>
            </a:r>
            <a:r>
              <a:rPr lang="en-US" dirty="0" smtClean="0"/>
              <a:t>(&lt;s&gt;</a:t>
            </a:r>
            <a:r>
              <a:rPr lang="en-US" dirty="0" err="1" smtClean="0"/>
              <a:t>tentcity</a:t>
            </a:r>
            <a:r>
              <a:rPr lang="en-US" dirty="0" smtClean="0"/>
              <a:t>&lt;/s&gt;)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nonPoliec§Stalking</a:t>
            </a:r>
            <a:r>
              <a:rPr lang="en-US" dirty="0" smtClean="0"/>
              <a:t>()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5239567" y="2120448"/>
            <a:ext cx="1190263" cy="1182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56" y="3282228"/>
            <a:ext cx="1404716" cy="1053537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493" y="2569059"/>
            <a:ext cx="463841" cy="4735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369" y="2581600"/>
            <a:ext cx="463841" cy="473505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5003" y="2066755"/>
            <a:ext cx="463841" cy="47350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1226" y="2174545"/>
            <a:ext cx="463841" cy="4735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251" y="2215720"/>
            <a:ext cx="463841" cy="47350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203" y="2523955"/>
            <a:ext cx="463841" cy="4735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4576" y="2869977"/>
            <a:ext cx="3868110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nonPoliec§Stalking</a:t>
            </a:r>
            <a:r>
              <a:rPr lang="en-US" dirty="0" smtClean="0"/>
              <a:t>, People are </a:t>
            </a:r>
            <a:r>
              <a:rPr lang="en-US" dirty="0" err="1" smtClean="0"/>
              <a:t>follwoin</a:t>
            </a:r>
            <a:endParaRPr lang="en-US" dirty="0"/>
          </a:p>
          <a:p>
            <a:r>
              <a:rPr lang="en-US" dirty="0" smtClean="0"/>
              <a:t>Me at work with Child </a:t>
            </a:r>
            <a:r>
              <a:rPr lang="en-US" dirty="0" err="1" smtClean="0"/>
              <a:t>moestatoin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hiddine</a:t>
            </a:r>
            <a:r>
              <a:rPr lang="en-US" dirty="0" smtClean="0"/>
              <a:t> space shared </a:t>
            </a:r>
            <a:r>
              <a:rPr lang="en-US" dirty="0" err="1" smtClean="0"/>
              <a:t>enteorks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Sam </a:t>
            </a:r>
            <a:r>
              <a:rPr lang="en-US" dirty="0" err="1" smtClean="0"/>
              <a:t>Sares</a:t>
            </a:r>
            <a:endParaRPr lang="en-US" dirty="0" smtClean="0"/>
          </a:p>
          <a:p>
            <a:r>
              <a:rPr lang="en-US" dirty="0" err="1" smtClean="0"/>
              <a:t>Joshepe</a:t>
            </a:r>
            <a:r>
              <a:rPr lang="en-US" dirty="0" smtClean="0"/>
              <a:t> </a:t>
            </a:r>
            <a:r>
              <a:rPr lang="en-US" dirty="0" err="1" smtClean="0"/>
              <a:t>Sextion</a:t>
            </a:r>
            <a:endParaRPr lang="en-US" dirty="0" smtClean="0"/>
          </a:p>
          <a:p>
            <a:r>
              <a:rPr lang="en-US" dirty="0" err="1" smtClean="0"/>
              <a:t>Dyland</a:t>
            </a:r>
            <a:r>
              <a:rPr lang="en-US" dirty="0" smtClean="0"/>
              <a:t> Sexton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GTFA, </a:t>
            </a:r>
            <a:r>
              <a:rPr lang="en-US" dirty="0" err="1" smtClean="0"/>
              <a:t>tral</a:t>
            </a:r>
            <a:r>
              <a:rPr lang="en-US" dirty="0" smtClean="0"/>
              <a:t>. </a:t>
            </a:r>
            <a:r>
              <a:rPr lang="en-US" dirty="0" smtClean="0"/>
              <a:t>Go the fuck away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1494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82" y="2387120"/>
            <a:ext cx="4856279" cy="222842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276" y="166658"/>
            <a:ext cx="2036284" cy="20787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5762171"/>
            <a:ext cx="28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Patrica</a:t>
            </a:r>
            <a:r>
              <a:rPr lang="en-US" dirty="0" smtClean="0"/>
              <a:t> – </a:t>
            </a:r>
            <a:r>
              <a:rPr lang="en-US" dirty="0" err="1" smtClean="0"/>
              <a:t>Centor</a:t>
            </a:r>
            <a:r>
              <a:rPr lang="en-US" dirty="0" smtClean="0"/>
              <a:t> of Town</a:t>
            </a:r>
          </a:p>
          <a:p>
            <a:r>
              <a:rPr lang="en-US" dirty="0" err="1" smtClean="0"/>
              <a:t>Petsnick</a:t>
            </a:r>
            <a:r>
              <a:rPr lang="en-US" dirty="0" smtClean="0"/>
              <a:t>= Blow job 7, bag of</a:t>
            </a:r>
          </a:p>
          <a:p>
            <a:r>
              <a:rPr lang="en-US" dirty="0" smtClean="0"/>
              <a:t> (whole!)bag of </a:t>
            </a:r>
            <a:r>
              <a:rPr lang="en-US" dirty="0" err="1" smtClean="0"/>
              <a:t>cheeries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33978" y="5233652"/>
            <a:ext cx="406322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/>
              <a:t>Kiddiporn</a:t>
            </a:r>
            <a:r>
              <a:rPr lang="en-US" sz="6000" b="1" dirty="0" smtClean="0"/>
              <a:t> </a:t>
            </a:r>
          </a:p>
          <a:p>
            <a:r>
              <a:rPr lang="en-US" dirty="0" err="1" smtClean="0"/>
              <a:t>Comiler</a:t>
            </a:r>
            <a:r>
              <a:rPr lang="en-US" dirty="0" smtClean="0"/>
              <a:t> C++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079" y="5124754"/>
            <a:ext cx="949197" cy="637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878" y="4838841"/>
            <a:ext cx="474201" cy="7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54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276" y="166658"/>
            <a:ext cx="2036284" cy="20787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5762171"/>
            <a:ext cx="28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Patrica</a:t>
            </a:r>
            <a:r>
              <a:rPr lang="en-US" dirty="0" smtClean="0"/>
              <a:t> – </a:t>
            </a:r>
            <a:r>
              <a:rPr lang="en-US" dirty="0" err="1" smtClean="0"/>
              <a:t>Centor</a:t>
            </a:r>
            <a:r>
              <a:rPr lang="en-US" dirty="0" smtClean="0"/>
              <a:t> of Town</a:t>
            </a:r>
          </a:p>
          <a:p>
            <a:r>
              <a:rPr lang="en-US" dirty="0" err="1" smtClean="0"/>
              <a:t>Petsnick</a:t>
            </a:r>
            <a:r>
              <a:rPr lang="en-US" dirty="0" smtClean="0"/>
              <a:t>= Blow job 7, bag of</a:t>
            </a:r>
          </a:p>
          <a:p>
            <a:r>
              <a:rPr lang="en-US" dirty="0" smtClean="0"/>
              <a:t> (whole!)bag of </a:t>
            </a:r>
            <a:r>
              <a:rPr lang="en-US" dirty="0" err="1" smtClean="0"/>
              <a:t>cheeries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33978" y="5233652"/>
            <a:ext cx="406322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/>
              <a:t>Kiddiporn</a:t>
            </a:r>
            <a:r>
              <a:rPr lang="en-US" sz="6000" b="1" dirty="0" smtClean="0"/>
              <a:t> </a:t>
            </a:r>
          </a:p>
          <a:p>
            <a:r>
              <a:rPr lang="en-US" dirty="0" err="1" smtClean="0"/>
              <a:t>Comiler</a:t>
            </a:r>
            <a:r>
              <a:rPr lang="en-US" dirty="0" smtClean="0"/>
              <a:t> C++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079" y="5124754"/>
            <a:ext cx="949197" cy="637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878" y="4838841"/>
            <a:ext cx="474201" cy="7285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767" y="455812"/>
            <a:ext cx="6168572" cy="47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50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682" y="2387120"/>
            <a:ext cx="4856279" cy="222842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276" y="166658"/>
            <a:ext cx="2036284" cy="20787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5762171"/>
            <a:ext cx="28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Patrica</a:t>
            </a:r>
            <a:r>
              <a:rPr lang="en-US" dirty="0" smtClean="0"/>
              <a:t> – </a:t>
            </a:r>
            <a:r>
              <a:rPr lang="en-US" dirty="0" err="1" smtClean="0"/>
              <a:t>Centor</a:t>
            </a:r>
            <a:r>
              <a:rPr lang="en-US" dirty="0" smtClean="0"/>
              <a:t> of Town</a:t>
            </a:r>
          </a:p>
          <a:p>
            <a:r>
              <a:rPr lang="en-US" dirty="0" err="1" smtClean="0"/>
              <a:t>Petsnick</a:t>
            </a:r>
            <a:r>
              <a:rPr lang="en-US" dirty="0" smtClean="0"/>
              <a:t>= Blow job 7, bag of</a:t>
            </a:r>
          </a:p>
          <a:p>
            <a:r>
              <a:rPr lang="en-US" dirty="0" smtClean="0"/>
              <a:t> (whole!)bag of </a:t>
            </a:r>
            <a:r>
              <a:rPr lang="en-US" dirty="0" err="1" smtClean="0"/>
              <a:t>cheeries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33978" y="5233652"/>
            <a:ext cx="406322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/>
              <a:t>Kiddiporn</a:t>
            </a:r>
            <a:r>
              <a:rPr lang="en-US" sz="6000" b="1" dirty="0" smtClean="0"/>
              <a:t> </a:t>
            </a:r>
          </a:p>
          <a:p>
            <a:r>
              <a:rPr lang="en-US" dirty="0" err="1" smtClean="0"/>
              <a:t>Comiler</a:t>
            </a:r>
            <a:r>
              <a:rPr lang="en-US" dirty="0" smtClean="0"/>
              <a:t> C++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079" y="5124754"/>
            <a:ext cx="949197" cy="637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878" y="4838841"/>
            <a:ext cx="474201" cy="72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83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85" y="2665713"/>
            <a:ext cx="3907375" cy="179299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43" y="37866"/>
            <a:ext cx="2036284" cy="2078707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39" y="4615338"/>
            <a:ext cx="3363321" cy="2258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5" y="142855"/>
            <a:ext cx="474201" cy="7285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728" y="375481"/>
            <a:ext cx="3907375" cy="17929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444" y="2432041"/>
            <a:ext cx="2036284" cy="20787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444" y="4510748"/>
            <a:ext cx="3363321" cy="22585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765" y="173460"/>
            <a:ext cx="3363321" cy="22585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616" y="4600684"/>
            <a:ext cx="2036284" cy="20787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651" y="2680420"/>
            <a:ext cx="3907375" cy="179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30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4276" y="166658"/>
            <a:ext cx="2036284" cy="20787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0" y="5762171"/>
            <a:ext cx="2806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Patrica</a:t>
            </a:r>
            <a:r>
              <a:rPr lang="en-US" dirty="0" smtClean="0"/>
              <a:t> – </a:t>
            </a:r>
            <a:r>
              <a:rPr lang="en-US" dirty="0" err="1" smtClean="0"/>
              <a:t>Centor</a:t>
            </a:r>
            <a:r>
              <a:rPr lang="en-US" dirty="0" smtClean="0"/>
              <a:t> of Town</a:t>
            </a:r>
          </a:p>
          <a:p>
            <a:r>
              <a:rPr lang="en-US" dirty="0" err="1" smtClean="0"/>
              <a:t>Petsnick</a:t>
            </a:r>
            <a:r>
              <a:rPr lang="en-US" dirty="0" smtClean="0"/>
              <a:t>= Blow job 7, bag of</a:t>
            </a:r>
          </a:p>
          <a:p>
            <a:r>
              <a:rPr lang="en-US" dirty="0" smtClean="0"/>
              <a:t> (whole!)bag of </a:t>
            </a:r>
            <a:r>
              <a:rPr lang="en-US" dirty="0" err="1" smtClean="0"/>
              <a:t>cheeries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233978" y="5233652"/>
            <a:ext cx="406322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/>
              <a:t>Kiddiporn</a:t>
            </a:r>
            <a:r>
              <a:rPr lang="en-US" sz="6000" b="1" dirty="0" smtClean="0"/>
              <a:t> </a:t>
            </a:r>
          </a:p>
          <a:p>
            <a:r>
              <a:rPr lang="en-US" dirty="0" err="1" smtClean="0"/>
              <a:t>Comiler</a:t>
            </a:r>
            <a:r>
              <a:rPr lang="en-US" dirty="0" smtClean="0"/>
              <a:t> C++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079" y="5124754"/>
            <a:ext cx="949197" cy="6374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878" y="4838841"/>
            <a:ext cx="474201" cy="728545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53173" y="1357000"/>
            <a:ext cx="3857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https://www.autohaus-kirschbaum.de/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654" y="2245365"/>
            <a:ext cx="2009775" cy="847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6556" y="3292332"/>
            <a:ext cx="5876925" cy="16573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371" y="1868317"/>
            <a:ext cx="837244" cy="85468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468" y="1715183"/>
            <a:ext cx="837244" cy="85468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898" y="1715183"/>
            <a:ext cx="837244" cy="8546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576" y="3481294"/>
            <a:ext cx="474201" cy="7285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882590" y="33796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262" y="2862262"/>
            <a:ext cx="1133475" cy="11334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282" y="1038690"/>
            <a:ext cx="1806305" cy="135298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768" y="487085"/>
            <a:ext cx="1165426" cy="118970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508" y="754720"/>
            <a:ext cx="474201" cy="7285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98286" y="641721"/>
            <a:ext cx="23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Ibm.damiler.carl-benz</a:t>
            </a:r>
            <a:r>
              <a:rPr lang="en-US" b="1" dirty="0" smtClean="0"/>
              <a:t>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7195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245" y="2432040"/>
            <a:ext cx="2036284" cy="20787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735" y="3321484"/>
            <a:ext cx="474201" cy="72854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444" y="2432041"/>
            <a:ext cx="2036284" cy="207870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502" y="2432040"/>
            <a:ext cx="2036284" cy="207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5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Compiler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2298" y="3659974"/>
            <a:ext cx="7729728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Cygwin, </a:t>
            </a:r>
            <a:r>
              <a:rPr lang="en-US" sz="4400" b="1" dirty="0" err="1" smtClean="0"/>
              <a:t>TheHun.com</a:t>
            </a:r>
            <a:r>
              <a:rPr lang="en-US" dirty="0" err="1" smtClean="0"/>
              <a:t>:To</a:t>
            </a:r>
            <a:r>
              <a:rPr lang="en-US" dirty="0" smtClean="0"/>
              <a:t> compile</a:t>
            </a:r>
          </a:p>
          <a:p>
            <a:pPr marL="342900" indent="-342900">
              <a:buFontTx/>
              <a:buChar char="-"/>
            </a:pPr>
            <a:r>
              <a:rPr lang="en-US" dirty="0" err="1" smtClean="0"/>
              <a:t>fibnoci</a:t>
            </a:r>
            <a:r>
              <a:rPr lang="en-US" dirty="0" smtClean="0"/>
              <a:t> </a:t>
            </a:r>
            <a:r>
              <a:rPr lang="en-US" dirty="0" err="1" smtClean="0"/>
              <a:t>c++</a:t>
            </a:r>
            <a:endParaRPr lang="en-US" dirty="0" smtClean="0"/>
          </a:p>
          <a:p>
            <a:r>
              <a:rPr lang="en-US" sz="3200" b="1" dirty="0" smtClean="0"/>
              <a:t>COMPILIATION(</a:t>
            </a:r>
            <a:r>
              <a:rPr lang="en-US" sz="3200" dirty="0" smtClean="0"/>
              <a:t>FACIALS</a:t>
            </a:r>
            <a:r>
              <a:rPr lang="en-US" sz="3200" b="1" dirty="0" smtClean="0"/>
              <a:t>)      MLK(SWEDISH) </a:t>
            </a:r>
            <a:r>
              <a:rPr lang="en-US" sz="1050" b="1" dirty="0" smtClean="0"/>
              <a:t>Dreams CIVILCODE</a:t>
            </a:r>
            <a:endParaRPr lang="en-US" sz="1050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743541"/>
            <a:ext cx="6165668" cy="1542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HAMBURG</a:t>
            </a:r>
          </a:p>
          <a:p>
            <a:r>
              <a:rPr lang="en-US" dirty="0" smtClean="0"/>
              <a:t>Dr. Prof. Zimmerman, Sun Microsystem</a:t>
            </a:r>
          </a:p>
          <a:p>
            <a:r>
              <a:rPr lang="en-US" dirty="0" smtClean="0"/>
              <a:t>Dr. Mueller, Daimler </a:t>
            </a:r>
            <a:r>
              <a:rPr lang="en-US" dirty="0" err="1" smtClean="0"/>
              <a:t>Aktiengesellschaft</a:t>
            </a:r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873931" y="773703"/>
            <a:ext cx="6165668" cy="1542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     OAKLAND        APL</a:t>
            </a:r>
          </a:p>
          <a:p>
            <a:r>
              <a:rPr lang="en-US" dirty="0" err="1" smtClean="0"/>
              <a:t>Vigninia</a:t>
            </a:r>
            <a:r>
              <a:rPr lang="en-US" dirty="0" smtClean="0"/>
              <a:t> </a:t>
            </a:r>
            <a:r>
              <a:rPr lang="en-US" dirty="0" err="1" smtClean="0"/>
              <a:t>Rommiti</a:t>
            </a:r>
            <a:r>
              <a:rPr lang="en-US" dirty="0" smtClean="0"/>
              <a:t>, IBM</a:t>
            </a:r>
          </a:p>
          <a:p>
            <a:r>
              <a:rPr lang="en-US" dirty="0" smtClean="0"/>
              <a:t>Markus </a:t>
            </a:r>
            <a:r>
              <a:rPr lang="en-US" dirty="0" err="1" smtClean="0"/>
              <a:t>Beilmann</a:t>
            </a:r>
            <a:r>
              <a:rPr lang="en-US" dirty="0" smtClean="0"/>
              <a:t> , Hamburg, IBM Partner</a:t>
            </a:r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348475" y="820297"/>
            <a:ext cx="3605349" cy="30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45" y="296851"/>
            <a:ext cx="1703043" cy="9537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12" y="2378076"/>
            <a:ext cx="2871732" cy="22437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765" y="2092074"/>
            <a:ext cx="945260" cy="94526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 flipH="1" flipV="1">
            <a:off x="4114803" y="1122364"/>
            <a:ext cx="4561112" cy="605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909" y="2224224"/>
            <a:ext cx="1703140" cy="12757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9429395" y="3816029"/>
            <a:ext cx="22879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RMI-IIOP thin protocol</a:t>
            </a:r>
          </a:p>
          <a:p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26054" y="6211669"/>
            <a:ext cx="751539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IBM Redbook, </a:t>
            </a:r>
            <a:r>
              <a:rPr lang="en-US" dirty="0" err="1" smtClean="0"/>
              <a:t>Molgian</a:t>
            </a:r>
            <a:r>
              <a:rPr lang="en-US" dirty="0" smtClean="0"/>
              <a:t> BBQ,(</a:t>
            </a:r>
            <a:r>
              <a:rPr lang="en-US" sz="4000" b="1" dirty="0" smtClean="0"/>
              <a:t>THEHUN</a:t>
            </a:r>
            <a:r>
              <a:rPr lang="en-US" dirty="0" smtClean="0"/>
              <a:t>) Redbooks, Budi </a:t>
            </a:r>
            <a:r>
              <a:rPr lang="en-US" dirty="0" err="1" smtClean="0"/>
              <a:t>Prea</a:t>
            </a:r>
            <a:r>
              <a:rPr lang="en-US" dirty="0" smtClean="0"/>
              <a:t> Worms</a:t>
            </a:r>
          </a:p>
          <a:p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279" y="4768426"/>
            <a:ext cx="945260" cy="945260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flipH="1" flipV="1">
            <a:off x="4267203" y="1274765"/>
            <a:ext cx="5266076" cy="372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2025" y="4621795"/>
            <a:ext cx="2066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Yang, Ming-Leis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Grohcei</a:t>
            </a:r>
            <a:r>
              <a:rPr lang="en-US" dirty="0" smtClean="0"/>
              <a:t>(</a:t>
            </a:r>
            <a:r>
              <a:rPr lang="en-US" dirty="0" err="1" smtClean="0"/>
              <a:t>dell,ushe</a:t>
            </a:r>
            <a:r>
              <a:rPr lang="en-US" dirty="0" smtClean="0"/>
              <a:t>)</a:t>
            </a:r>
          </a:p>
          <a:p>
            <a:r>
              <a:rPr lang="en-US" dirty="0"/>
              <a:t> </a:t>
            </a:r>
            <a:r>
              <a:rPr lang="en-US" dirty="0" smtClean="0"/>
              <a:t> Hamburg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097" y="10531"/>
            <a:ext cx="623977" cy="961821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1928877" y="378832"/>
            <a:ext cx="714360" cy="24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114158" y="71942"/>
            <a:ext cx="3586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41.Elko, </a:t>
            </a:r>
            <a:r>
              <a:rPr lang="en-US" dirty="0" err="1" smtClean="0"/>
              <a:t>vggg.IBM.lsint</a:t>
            </a:r>
            <a:r>
              <a:rPr lang="en-US" dirty="0" smtClean="0"/>
              <a:t>(</a:t>
            </a:r>
            <a:r>
              <a:rPr lang="en-US" dirty="0" err="1" smtClean="0"/>
              <a:t>passthrough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668000" y="17435"/>
            <a:ext cx="13352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Kiddiporn</a:t>
            </a:r>
            <a:endParaRPr lang="en-US" b="1" dirty="0" smtClean="0"/>
          </a:p>
          <a:p>
            <a:r>
              <a:rPr lang="en-US" dirty="0" err="1" smtClean="0"/>
              <a:t>Comiler</a:t>
            </a:r>
            <a:r>
              <a:rPr lang="en-US" dirty="0" smtClean="0"/>
              <a:t>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589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L3 SWAT </a:t>
            </a:r>
            <a:r>
              <a:rPr lang="en-US" b="1" dirty="0" err="1" smtClean="0"/>
              <a:t>c++</a:t>
            </a:r>
            <a:r>
              <a:rPr lang="en-US" b="1" dirty="0" smtClean="0"/>
              <a:t> </a:t>
            </a:r>
            <a:r>
              <a:rPr lang="en-US" dirty="0" smtClean="0"/>
              <a:t>FBI </a:t>
            </a:r>
            <a:r>
              <a:rPr lang="en-US" dirty="0" err="1" smtClean="0"/>
              <a:t>Silicion</a:t>
            </a:r>
            <a:r>
              <a:rPr lang="en-US" dirty="0" smtClean="0"/>
              <a:t> Valley Investigation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kiddiporn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1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060827" y="-60122"/>
            <a:ext cx="4987738" cy="2387600"/>
          </a:xfrm>
        </p:spPr>
        <p:txBody>
          <a:bodyPr/>
          <a:lstStyle/>
          <a:p>
            <a:r>
              <a:rPr lang="en-US" b="1" dirty="0" smtClean="0"/>
              <a:t>THEHUN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DOTCOM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542365" y="4839167"/>
            <a:ext cx="7270376" cy="1655762"/>
          </a:xfrm>
        </p:spPr>
        <p:txBody>
          <a:bodyPr/>
          <a:lstStyle/>
          <a:p>
            <a:pPr algn="l"/>
            <a:r>
              <a:rPr lang="en-US" dirty="0" smtClean="0"/>
              <a:t>HOMIDE 2014	cat 1988 Mr. Breuer</a:t>
            </a:r>
          </a:p>
          <a:p>
            <a:pPr algn="l"/>
            <a:r>
              <a:rPr lang="en-US" dirty="0" smtClean="0"/>
              <a:t>	jackoff button birds and bees mother </a:t>
            </a:r>
            <a:r>
              <a:rPr lang="en-US" dirty="0" err="1" smtClean="0"/>
              <a:t>rene</a:t>
            </a:r>
            <a:endParaRPr lang="en-US" dirty="0" smtClean="0"/>
          </a:p>
          <a:p>
            <a:pPr algn="l"/>
            <a:r>
              <a:rPr lang="en-US" dirty="0" smtClean="0"/>
              <a:t>	dead: </a:t>
            </a:r>
            <a:r>
              <a:rPr lang="en-US" dirty="0" err="1" smtClean="0"/>
              <a:t>nonPiceSin.nonPocliPin.marx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78" y="0"/>
            <a:ext cx="6576732" cy="4360659"/>
          </a:xfrm>
          <a:prstGeom prst="rect">
            <a:avLst/>
          </a:prstGeom>
        </p:spPr>
      </p:pic>
      <p:sp>
        <p:nvSpPr>
          <p:cNvPr id="16" name="Subtitle 7"/>
          <p:cNvSpPr txBox="1">
            <a:spLocks/>
          </p:cNvSpPr>
          <p:nvPr/>
        </p:nvSpPr>
        <p:spPr>
          <a:xfrm>
            <a:off x="7158447" y="2327477"/>
            <a:ext cx="4890118" cy="18265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1988 CAT </a:t>
            </a:r>
            <a:r>
              <a:rPr lang="en-US" dirty="0" err="1" smtClean="0"/>
              <a:t>Planns</a:t>
            </a:r>
            <a:r>
              <a:rPr lang="en-US" dirty="0" smtClean="0"/>
              <a:t> from </a:t>
            </a:r>
            <a:r>
              <a:rPr lang="en-US" dirty="0" err="1" smtClean="0"/>
              <a:t>Gorbcheov</a:t>
            </a:r>
            <a:r>
              <a:rPr lang="en-US" dirty="0" smtClean="0"/>
              <a:t>(CAT,DEERE)</a:t>
            </a:r>
          </a:p>
          <a:p>
            <a:pPr algn="l"/>
            <a:r>
              <a:rPr lang="en-US" dirty="0" smtClean="0"/>
              <a:t>“John Deere Mannheim US Occupation, </a:t>
            </a:r>
            <a:r>
              <a:rPr lang="en-US" dirty="0" err="1" smtClean="0"/>
              <a:t>Petagon</a:t>
            </a:r>
            <a:r>
              <a:rPr lang="en-US" dirty="0" smtClean="0"/>
              <a:t>”</a:t>
            </a:r>
          </a:p>
          <a:p>
            <a:pPr algn="l"/>
            <a:r>
              <a:rPr lang="en-US" dirty="0" smtClean="0"/>
              <a:t>2004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2365" y="4469835"/>
            <a:ext cx="63048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HOMIDE 2004 </a:t>
            </a:r>
            <a:r>
              <a:rPr lang="en-US" dirty="0" err="1" smtClean="0"/>
              <a:t>Joerge</a:t>
            </a:r>
            <a:r>
              <a:rPr lang="en-US" dirty="0" smtClean="0"/>
              <a:t> ?, Intern </a:t>
            </a:r>
            <a:r>
              <a:rPr lang="en-US" dirty="0" err="1" smtClean="0"/>
              <a:t>Johen</a:t>
            </a:r>
            <a:r>
              <a:rPr lang="en-US" dirty="0" smtClean="0"/>
              <a:t> Deer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721" y="4360659"/>
            <a:ext cx="1691888" cy="168048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7812741" y="4469835"/>
            <a:ext cx="1540265" cy="1197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201783" y="4654501"/>
            <a:ext cx="8352913" cy="1158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264012" y="4910570"/>
            <a:ext cx="1741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THEHUN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8876175" y="3240732"/>
            <a:ext cx="455517" cy="23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856763" y="0"/>
            <a:ext cx="13352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/>
              <a:t>Kiddiporn</a:t>
            </a:r>
            <a:endParaRPr lang="en-US" b="1" dirty="0" smtClean="0"/>
          </a:p>
          <a:p>
            <a:r>
              <a:rPr lang="en-US" dirty="0" err="1" smtClean="0"/>
              <a:t>Comiler</a:t>
            </a:r>
            <a:r>
              <a:rPr lang="en-US" dirty="0" smtClean="0"/>
              <a:t>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42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 smtClean="0"/>
              <a:t>L3 IBM SWAT</a:t>
            </a:r>
            <a:endParaRPr lang="en-US" sz="8800" b="1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524000" y="3406854"/>
            <a:ext cx="9144000" cy="1655762"/>
          </a:xfrm>
        </p:spPr>
        <p:txBody>
          <a:bodyPr/>
          <a:lstStyle/>
          <a:p>
            <a:r>
              <a:rPr lang="en-US" dirty="0" smtClean="0"/>
              <a:t>DOKTOR L3 GOOGLE SWAT Dr. Jan </a:t>
            </a:r>
            <a:r>
              <a:rPr lang="en-US" dirty="0" err="1" smtClean="0"/>
              <a:t>Auerhammer</a:t>
            </a:r>
            <a:endParaRPr lang="en-US" dirty="0" smtClean="0"/>
          </a:p>
          <a:p>
            <a:r>
              <a:rPr lang="en-US" dirty="0" smtClean="0"/>
              <a:t>AOL LABS Drs. </a:t>
            </a:r>
            <a:r>
              <a:rPr lang="en-US" dirty="0" err="1" smtClean="0"/>
              <a:t>Auernhammer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61292" y="5102678"/>
            <a:ext cx="553545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/>
              <a:t>Kiddiporn</a:t>
            </a:r>
            <a:r>
              <a:rPr lang="en-US" sz="6000" b="1" dirty="0" smtClean="0"/>
              <a:t> </a:t>
            </a:r>
          </a:p>
          <a:p>
            <a:r>
              <a:rPr lang="en-US" dirty="0" err="1" smtClean="0"/>
              <a:t>Comiler</a:t>
            </a:r>
            <a:r>
              <a:rPr lang="en-US" dirty="0" smtClean="0"/>
              <a:t> C++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23" y="1244600"/>
            <a:ext cx="2143125" cy="21431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11928" y="875268"/>
            <a:ext cx="2024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Ibm.damielr.quartz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043" y="5460274"/>
            <a:ext cx="1360131" cy="1360131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 flipV="1">
            <a:off x="6818811" y="4023360"/>
            <a:ext cx="2416629" cy="202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791206" y="3104605"/>
            <a:ext cx="3805537" cy="527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5291" y="4110315"/>
            <a:ext cx="925417" cy="925417"/>
          </a:xfrm>
          <a:prstGeom prst="rect">
            <a:avLst/>
          </a:prstGeom>
        </p:spPr>
      </p:pic>
      <p:cxnSp>
        <p:nvCxnSpPr>
          <p:cNvPr id="32" name="Straight Arrow Connector 31"/>
          <p:cNvCxnSpPr/>
          <p:nvPr/>
        </p:nvCxnSpPr>
        <p:spPr>
          <a:xfrm flipV="1">
            <a:off x="9980023" y="4640580"/>
            <a:ext cx="173725" cy="819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966181" y="5029199"/>
            <a:ext cx="274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DOKTOR L3 GOOGLE SWAT 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449209" y="6035038"/>
            <a:ext cx="76176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https://raw.githubusercontent.com/v8/v8/main/include/v8-container.h</a:t>
            </a:r>
            <a:endParaRPr lang="en-US" dirty="0"/>
          </a:p>
        </p:txBody>
      </p:sp>
      <p:sp>
        <p:nvSpPr>
          <p:cNvPr id="37" name="Rectangle 1"/>
          <p:cNvSpPr>
            <a:spLocks noChangeArrowheads="1"/>
          </p:cNvSpPr>
          <p:nvPr/>
        </p:nvSpPr>
        <p:spPr bwMode="auto">
          <a:xfrm>
            <a:off x="9409413" y="2681616"/>
            <a:ext cx="278258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class V8_EXPORT Map : public Object { public: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size_t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Size()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 void Clear();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Arial Unicode MS"/>
              </a:rPr>
              <a:t>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V8_WARN_UNUSED_RESULT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MaybeLocal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&lt;Value&gt;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Arial Unicode MS"/>
              </a:rPr>
              <a:t>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Get(Local&lt;Context&gt; context,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520" y="16717"/>
            <a:ext cx="8192480" cy="2102399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3733" y="1059934"/>
            <a:ext cx="723810" cy="885714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>
          <a:xfrm flipH="1">
            <a:off x="2281544" y="1364343"/>
            <a:ext cx="509662" cy="10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051756" y="1225471"/>
            <a:ext cx="667113" cy="112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213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23" y="1244600"/>
            <a:ext cx="2143125" cy="21431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733" y="1059934"/>
            <a:ext cx="723810" cy="88571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010" y="2302210"/>
            <a:ext cx="723810" cy="88571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3126" y="358886"/>
            <a:ext cx="723810" cy="88571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208" y="2098048"/>
            <a:ext cx="723810" cy="88571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7353" y="544734"/>
            <a:ext cx="723810" cy="88571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390" y="1430448"/>
            <a:ext cx="723810" cy="885714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061292" y="5102678"/>
            <a:ext cx="553545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/>
              <a:t>Kiddiporn</a:t>
            </a:r>
            <a:r>
              <a:rPr lang="en-US" sz="6000" b="1" dirty="0" smtClean="0"/>
              <a:t> </a:t>
            </a:r>
          </a:p>
          <a:p>
            <a:r>
              <a:rPr lang="en-US" dirty="0" err="1" smtClean="0"/>
              <a:t>Comiler</a:t>
            </a:r>
            <a:r>
              <a:rPr lang="en-US" dirty="0" smtClean="0"/>
              <a:t> C++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2293257" y="1244600"/>
            <a:ext cx="370476" cy="18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409371" y="1640114"/>
            <a:ext cx="781639" cy="676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525486" y="1640114"/>
            <a:ext cx="2071868" cy="457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293257" y="544734"/>
            <a:ext cx="1499869" cy="69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474" y="894667"/>
            <a:ext cx="3417868" cy="3489075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669784" y="2694153"/>
            <a:ext cx="289474" cy="295505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162" y="2033979"/>
            <a:ext cx="525513" cy="53646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5658" y="1204658"/>
            <a:ext cx="548170" cy="55959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979599" y="1061116"/>
            <a:ext cx="128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OLIVIA, TEA</a:t>
            </a:r>
            <a:endParaRPr lang="en-US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750" y="3017241"/>
            <a:ext cx="525513" cy="536461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8269" y="1613349"/>
            <a:ext cx="525513" cy="53646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384" y="894667"/>
            <a:ext cx="525513" cy="536461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8260" y="9054"/>
            <a:ext cx="2630765" cy="3304298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846" y="4877401"/>
            <a:ext cx="1904558" cy="190455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562" y="5114955"/>
            <a:ext cx="723810" cy="885714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674" y="5804831"/>
            <a:ext cx="525513" cy="536461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08" y="5635603"/>
            <a:ext cx="925417" cy="925417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7713504" y="4737035"/>
            <a:ext cx="2741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DOKTOR L3 GOOGLE SWAT 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404568" y="5197380"/>
            <a:ext cx="32188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V="1">
            <a:off x="7660202" y="5426346"/>
            <a:ext cx="2963175" cy="33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2094" y="5052753"/>
            <a:ext cx="2276475" cy="24765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0270" y="3633892"/>
            <a:ext cx="2273512" cy="1362075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3349379" y="3619855"/>
            <a:ext cx="2061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10YEARS 2013-2023</a:t>
            </a:r>
            <a:endParaRPr lang="en-US" dirty="0"/>
          </a:p>
        </p:txBody>
      </p:sp>
      <p:sp>
        <p:nvSpPr>
          <p:cNvPr id="68" name="Rectangle 1"/>
          <p:cNvSpPr>
            <a:spLocks noChangeArrowheads="1"/>
          </p:cNvSpPr>
          <p:nvPr/>
        </p:nvSpPr>
        <p:spPr bwMode="auto">
          <a:xfrm>
            <a:off x="4255746" y="4597192"/>
            <a:ext cx="2782588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class V8_EXPORT Map : public Object { public: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size_t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Size()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 void Clear();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Arial Unicode MS"/>
              </a:rPr>
              <a:t>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V8_WARN_UNUSED_RESULT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MaybeLocal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&lt;Value&gt;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Arial Unicode MS"/>
              </a:rPr>
              <a:t>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Get(Local&lt;Context&gt; context,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308162" y="4995967"/>
            <a:ext cx="159565" cy="20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 flipV="1">
            <a:off x="6804770" y="4743816"/>
            <a:ext cx="1722811" cy="1208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5693531" y="5373857"/>
            <a:ext cx="124373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018" y="5440651"/>
            <a:ext cx="525513" cy="536461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 flipV="1">
            <a:off x="5659021" y="5096673"/>
            <a:ext cx="77529" cy="461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529" y="5341900"/>
            <a:ext cx="951164" cy="658769"/>
          </a:xfrm>
          <a:prstGeom prst="rect">
            <a:avLst/>
          </a:prstGeom>
        </p:spPr>
      </p:pic>
      <p:pic>
        <p:nvPicPr>
          <p:cNvPr id="90" name="Picture 8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789" y="3587818"/>
            <a:ext cx="1594769" cy="1061246"/>
          </a:xfrm>
          <a:prstGeom prst="rect">
            <a:avLst/>
          </a:prstGeom>
        </p:spPr>
      </p:pic>
      <p:pic>
        <p:nvPicPr>
          <p:cNvPr id="91" name="Picture 9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642" y="3675266"/>
            <a:ext cx="1240003" cy="1548461"/>
          </a:xfrm>
          <a:prstGeom prst="rect">
            <a:avLst/>
          </a:prstGeom>
        </p:spPr>
      </p:pic>
      <p:sp>
        <p:nvSpPr>
          <p:cNvPr id="92" name="TextBox 91"/>
          <p:cNvSpPr txBox="1"/>
          <p:nvPr/>
        </p:nvSpPr>
        <p:spPr>
          <a:xfrm>
            <a:off x="10722791" y="3309643"/>
            <a:ext cx="166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JR, LARRY WALL</a:t>
            </a:r>
            <a:endParaRPr lang="en-US" dirty="0"/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777139" y="6145188"/>
            <a:ext cx="422667" cy="635155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10289488" y="6534122"/>
            <a:ext cx="19025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Google</a:t>
            </a:r>
          </a:p>
          <a:p>
            <a:r>
              <a:rPr lang="en-US" sz="1000" dirty="0" smtClean="0"/>
              <a:t>Jan from Brown</a:t>
            </a:r>
            <a:r>
              <a:rPr lang="en-US" sz="1000" dirty="0" smtClean="0"/>
              <a:t>-be-</a:t>
            </a:r>
            <a:r>
              <a:rPr lang="en-US" sz="1000" dirty="0" err="1" smtClean="0"/>
              <a:t>queit</a:t>
            </a:r>
            <a:r>
              <a:rPr lang="en-US" sz="1000" dirty="0" smtClean="0"/>
              <a:t>-town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23963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1061292" y="5102678"/>
            <a:ext cx="553545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/>
              <a:t>Kiddiporn</a:t>
            </a:r>
            <a:r>
              <a:rPr lang="en-US" sz="6000" b="1" dirty="0" smtClean="0"/>
              <a:t> </a:t>
            </a:r>
          </a:p>
          <a:p>
            <a:r>
              <a:rPr lang="en-US" dirty="0" err="1" smtClean="0"/>
              <a:t>Comiler</a:t>
            </a:r>
            <a:r>
              <a:rPr lang="en-US" dirty="0" smtClean="0"/>
              <a:t> C++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61292" y="573783"/>
            <a:ext cx="4691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nonPoliceRTA</a:t>
            </a:r>
            <a:r>
              <a:rPr lang="en-US" b="1" dirty="0" smtClean="0"/>
              <a:t> – </a:t>
            </a:r>
            <a:r>
              <a:rPr lang="en-US" b="1" dirty="0" err="1" smtClean="0"/>
              <a:t>Rataion</a:t>
            </a:r>
            <a:r>
              <a:rPr lang="en-US" b="1" dirty="0" smtClean="0"/>
              <a:t> Test Agent</a:t>
            </a:r>
            <a:endParaRPr lang="en-US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236" y="1718318"/>
            <a:ext cx="5150765" cy="3572897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893" y="2196310"/>
            <a:ext cx="750512" cy="75051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615" y="1763325"/>
            <a:ext cx="1904558" cy="1904558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493" y="3229297"/>
            <a:ext cx="785912" cy="785912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735" y="4282037"/>
            <a:ext cx="725037" cy="725037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206" y="388722"/>
            <a:ext cx="2036284" cy="207870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279" y="5300777"/>
            <a:ext cx="925417" cy="92541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400" y="5007074"/>
            <a:ext cx="951164" cy="658769"/>
          </a:xfrm>
          <a:prstGeom prst="rect">
            <a:avLst/>
          </a:prstGeom>
        </p:spPr>
      </p:pic>
      <p:sp>
        <p:nvSpPr>
          <p:cNvPr id="67" name="Rectangle 1"/>
          <p:cNvSpPr>
            <a:spLocks noChangeArrowheads="1"/>
          </p:cNvSpPr>
          <p:nvPr/>
        </p:nvSpPr>
        <p:spPr bwMode="auto">
          <a:xfrm>
            <a:off x="9446253" y="5964798"/>
            <a:ext cx="256651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class V8_EXPORT Map : public Object { public: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size_t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Size()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 void Clear();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Arial Unicode MS"/>
              </a:rPr>
              <a:t>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V8_WARN_UNUSED_RESULT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MaybeLocal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&lt;Value&gt;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Arial Unicode MS"/>
              </a:rPr>
              <a:t>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Get(Local&lt;Context&gt; context,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67" y="4262275"/>
            <a:ext cx="949197" cy="637417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 flipH="1">
            <a:off x="8331200" y="2801257"/>
            <a:ext cx="3681569" cy="402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879738" y="760594"/>
            <a:ext cx="2566515" cy="2563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85" y="-314"/>
            <a:ext cx="1469048" cy="14690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662405" y="3320100"/>
            <a:ext cx="177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Lim,ty</a:t>
            </a:r>
            <a:r>
              <a:rPr lang="en-US" dirty="0" smtClean="0"/>
              <a:t>, </a:t>
            </a:r>
            <a:r>
              <a:rPr lang="en-US" dirty="0" err="1" smtClean="0"/>
              <a:t>ibm</a:t>
            </a:r>
            <a:r>
              <a:rPr lang="en-US" dirty="0" smtClean="0"/>
              <a:t>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0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233978" y="5103023"/>
            <a:ext cx="406322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/>
              <a:t>Kiddiporn</a:t>
            </a:r>
            <a:r>
              <a:rPr lang="en-US" sz="6000" b="1" dirty="0" smtClean="0"/>
              <a:t> </a:t>
            </a:r>
          </a:p>
          <a:p>
            <a:r>
              <a:rPr lang="en-US" dirty="0" err="1" smtClean="0"/>
              <a:t>Comiler</a:t>
            </a:r>
            <a:r>
              <a:rPr lang="en-US" dirty="0" smtClean="0"/>
              <a:t> C++</a:t>
            </a:r>
            <a:endParaRPr lang="en-US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89" y="3033317"/>
            <a:ext cx="1904558" cy="1904558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5716" y="95838"/>
            <a:ext cx="2036284" cy="2078707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2279" y="5300777"/>
            <a:ext cx="925417" cy="925417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8400" y="5007074"/>
            <a:ext cx="951164" cy="658769"/>
          </a:xfrm>
          <a:prstGeom prst="rect">
            <a:avLst/>
          </a:prstGeom>
        </p:spPr>
      </p:pic>
      <p:sp>
        <p:nvSpPr>
          <p:cNvPr id="67" name="Rectangle 1"/>
          <p:cNvSpPr>
            <a:spLocks noChangeArrowheads="1"/>
          </p:cNvSpPr>
          <p:nvPr/>
        </p:nvSpPr>
        <p:spPr bwMode="auto">
          <a:xfrm>
            <a:off x="9446253" y="5964798"/>
            <a:ext cx="2566515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class V8_EXPORT Map : public Object { public: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size_t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Size()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const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; void Clear();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Arial Unicode MS"/>
              </a:rPr>
              <a:t>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V8_WARN_UNUSED_RESULT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MaybeLocal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&lt;Value&gt;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en-US" altLang="en-US" sz="1000" dirty="0" smtClean="0">
                <a:solidFill>
                  <a:srgbClr val="000000"/>
                </a:solidFill>
                <a:latin typeface="Arial Unicode MS"/>
              </a:rPr>
              <a:t> 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Get(Local&lt;Context&gt; context,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67" y="4262275"/>
            <a:ext cx="949197" cy="637417"/>
          </a:xfrm>
          <a:prstGeom prst="rect">
            <a:avLst/>
          </a:prstGeom>
        </p:spPr>
      </p:pic>
      <p:cxnSp>
        <p:nvCxnSpPr>
          <p:cNvPr id="70" name="Straight Arrow Connector 69"/>
          <p:cNvCxnSpPr/>
          <p:nvPr/>
        </p:nvCxnSpPr>
        <p:spPr>
          <a:xfrm flipH="1">
            <a:off x="8345708" y="2832685"/>
            <a:ext cx="3681569" cy="402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739904" y="2743962"/>
            <a:ext cx="290844" cy="614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785" y="-314"/>
            <a:ext cx="1469048" cy="146904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81889" y="4242936"/>
            <a:ext cx="215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Lim,ty</a:t>
            </a:r>
            <a:r>
              <a:rPr lang="en-US" dirty="0" smtClean="0"/>
              <a:t>, </a:t>
            </a:r>
            <a:r>
              <a:rPr lang="en-US" b="1" dirty="0" err="1" smtClean="0"/>
              <a:t>soa</a:t>
            </a:r>
            <a:r>
              <a:rPr lang="en-US" dirty="0" smtClean="0"/>
              <a:t> </a:t>
            </a:r>
            <a:r>
              <a:rPr lang="en-US" dirty="0" err="1" smtClean="0"/>
              <a:t>ibm</a:t>
            </a:r>
            <a:r>
              <a:rPr lang="en-US" dirty="0" smtClean="0"/>
              <a:t> client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9001" y="-410422"/>
            <a:ext cx="2877851" cy="28778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72850" y="2061745"/>
            <a:ext cx="469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QUARTZ</a:t>
            </a:r>
          </a:p>
          <a:p>
            <a:r>
              <a:rPr lang="en-US" b="1" dirty="0" err="1" smtClean="0"/>
              <a:t>nonPoliceRTA</a:t>
            </a:r>
            <a:r>
              <a:rPr lang="en-US" b="1" dirty="0" smtClean="0"/>
              <a:t> – </a:t>
            </a:r>
            <a:r>
              <a:rPr lang="en-US" b="1" dirty="0" err="1" smtClean="0"/>
              <a:t>Rataion</a:t>
            </a:r>
            <a:r>
              <a:rPr lang="en-US" b="1" dirty="0" smtClean="0"/>
              <a:t> Test Agent</a:t>
            </a:r>
            <a:endParaRPr lang="en-US" b="1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85" y="3919407"/>
            <a:ext cx="1330020" cy="13300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7999" y="-79653"/>
            <a:ext cx="639825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err="1" smtClean="0"/>
              <a:t>nonPoliceRTALogical</a:t>
            </a:r>
            <a:r>
              <a:rPr lang="en-US" sz="800" dirty="0" smtClean="0"/>
              <a:t>{</a:t>
            </a:r>
          </a:p>
          <a:p>
            <a:endParaRPr lang="en-US" sz="800" dirty="0" smtClean="0"/>
          </a:p>
          <a:p>
            <a:r>
              <a:rPr lang="en-US" sz="800" dirty="0" smtClean="0"/>
              <a:t>	</a:t>
            </a:r>
            <a:r>
              <a:rPr lang="en-US" sz="800" dirty="0" err="1" smtClean="0"/>
              <a:t>nonPolieRTALogiacl</a:t>
            </a:r>
            <a:r>
              <a:rPr lang="en-US" sz="800" dirty="0" smtClean="0"/>
              <a:t>(){</a:t>
            </a:r>
          </a:p>
          <a:p>
            <a:r>
              <a:rPr lang="en-US" sz="800" dirty="0" smtClean="0"/>
              <a:t>		</a:t>
            </a:r>
            <a:r>
              <a:rPr lang="en-US" sz="800" dirty="0" err="1" smtClean="0"/>
              <a:t>nonPoliceTVLogical</a:t>
            </a:r>
            <a:r>
              <a:rPr lang="en-US" sz="800" dirty="0" smtClean="0"/>
              <a:t> = new </a:t>
            </a:r>
            <a:r>
              <a:rPr lang="en-US" sz="800" dirty="0" err="1" smtClean="0"/>
              <a:t>nonPoliceTVLogical</a:t>
            </a:r>
            <a:r>
              <a:rPr lang="en-US" sz="800" dirty="0" smtClean="0"/>
              <a:t>()</a:t>
            </a:r>
          </a:p>
          <a:p>
            <a:r>
              <a:rPr lang="en-US" sz="800" dirty="0" smtClean="0"/>
              <a:t>	}</a:t>
            </a:r>
          </a:p>
          <a:p>
            <a:endParaRPr lang="en-US" sz="800" dirty="0" smtClean="0"/>
          </a:p>
          <a:p>
            <a:r>
              <a:rPr lang="en-US" sz="800" dirty="0" smtClean="0"/>
              <a:t>	//no </a:t>
            </a:r>
            <a:r>
              <a:rPr lang="en-US" sz="800" dirty="0" err="1" smtClean="0"/>
              <a:t>coffey</a:t>
            </a:r>
            <a:endParaRPr lang="en-US" sz="800" dirty="0" smtClean="0"/>
          </a:p>
          <a:p>
            <a:r>
              <a:rPr lang="en-US" sz="800" dirty="0" smtClean="0"/>
              <a:t>	</a:t>
            </a:r>
            <a:r>
              <a:rPr lang="en-US" sz="800" dirty="0" err="1" smtClean="0"/>
              <a:t>nonPolciRoutLogcal</a:t>
            </a:r>
            <a:r>
              <a:rPr lang="en-US" sz="800" dirty="0" smtClean="0"/>
              <a:t>(</a:t>
            </a:r>
            <a:r>
              <a:rPr lang="en-US" sz="800" dirty="0" err="1" smtClean="0"/>
              <a:t>nonPoliceItem</a:t>
            </a:r>
            <a:r>
              <a:rPr lang="en-US" sz="800" dirty="0" smtClean="0"/>
              <a:t>){</a:t>
            </a:r>
          </a:p>
          <a:p>
            <a:r>
              <a:rPr lang="en-US" sz="800" dirty="0" smtClean="0"/>
              <a:t>	 </a:t>
            </a:r>
            <a:r>
              <a:rPr lang="en-US" sz="800" dirty="0" err="1" smtClean="0"/>
              <a:t>nonPoliceInterupLogcail</a:t>
            </a:r>
            <a:endParaRPr lang="en-US" sz="800" dirty="0" smtClean="0"/>
          </a:p>
          <a:p>
            <a:r>
              <a:rPr lang="en-US" sz="800" dirty="0" smtClean="0"/>
              <a:t>	</a:t>
            </a:r>
            <a:r>
              <a:rPr lang="en-US" sz="800" dirty="0" err="1" smtClean="0"/>
              <a:t>nonPoliceHomeleLions</a:t>
            </a:r>
            <a:r>
              <a:rPr lang="en-US" sz="800" dirty="0" smtClean="0"/>
              <a:t>.&lt;s&gt;</a:t>
            </a:r>
            <a:r>
              <a:rPr lang="en-US" sz="800" dirty="0" err="1" smtClean="0"/>
              <a:t>MARX.marx.lsitn</a:t>
            </a:r>
            <a:r>
              <a:rPr lang="en-US" sz="800" dirty="0" smtClean="0"/>
              <a:t>(&lt;s&gt; you </a:t>
            </a:r>
            <a:r>
              <a:rPr lang="en-US" sz="800" dirty="0" err="1" smtClean="0"/>
              <a:t>donw</a:t>
            </a:r>
            <a:r>
              <a:rPr lang="en-US" sz="800" dirty="0" smtClean="0"/>
              <a:t> </a:t>
            </a:r>
            <a:r>
              <a:rPr lang="en-US" sz="800" dirty="0" err="1" smtClean="0"/>
              <a:t>okno</a:t>
            </a:r>
            <a:r>
              <a:rPr lang="en-US" sz="800" dirty="0" smtClean="0"/>
              <a:t> about </a:t>
            </a:r>
            <a:r>
              <a:rPr lang="en-US" sz="800" dirty="0" err="1" smtClean="0"/>
              <a:t>tomrowl</a:t>
            </a:r>
            <a:r>
              <a:rPr lang="en-US" sz="800" dirty="0" smtClean="0"/>
              <a:t>. POLICE, </a:t>
            </a:r>
            <a:r>
              <a:rPr lang="en-US" sz="800" dirty="0" err="1" smtClean="0"/>
              <a:t>gtfa</a:t>
            </a:r>
            <a:r>
              <a:rPr lang="en-US" sz="800" dirty="0" smtClean="0"/>
              <a:t> in the fat one did it&lt;/s&gt;)</a:t>
            </a:r>
          </a:p>
          <a:p>
            <a:r>
              <a:rPr lang="en-US" sz="800" dirty="0" smtClean="0"/>
              <a:t>	}</a:t>
            </a:r>
          </a:p>
          <a:p>
            <a:r>
              <a:rPr lang="en-US" sz="800" dirty="0" smtClean="0"/>
              <a:t>	</a:t>
            </a:r>
          </a:p>
          <a:p>
            <a:r>
              <a:rPr lang="en-US" sz="800" dirty="0" smtClean="0"/>
              <a:t>	//cannot go, your fault</a:t>
            </a:r>
          </a:p>
          <a:p>
            <a:r>
              <a:rPr lang="en-US" sz="800" dirty="0" smtClean="0"/>
              <a:t>	</a:t>
            </a:r>
            <a:r>
              <a:rPr lang="en-US" sz="800" dirty="0" err="1" smtClean="0"/>
              <a:t>nonPolice</a:t>
            </a:r>
            <a:r>
              <a:rPr lang="en-US" sz="800" dirty="0" smtClean="0"/>
              <a:t>{</a:t>
            </a:r>
          </a:p>
          <a:p>
            <a:endParaRPr lang="en-US" sz="800" dirty="0" smtClean="0"/>
          </a:p>
          <a:p>
            <a:r>
              <a:rPr lang="en-US" sz="800" dirty="0" smtClean="0"/>
              <a:t>	}</a:t>
            </a:r>
          </a:p>
          <a:p>
            <a:r>
              <a:rPr lang="en-US" sz="800" dirty="0" smtClean="0"/>
              <a:t>	//</a:t>
            </a:r>
            <a:r>
              <a:rPr lang="en-US" sz="800" dirty="0" err="1" smtClean="0"/>
              <a:t>follers</a:t>
            </a:r>
            <a:r>
              <a:rPr lang="en-US" sz="800" dirty="0" smtClean="0"/>
              <a:t> </a:t>
            </a:r>
            <a:r>
              <a:rPr lang="en-US" sz="800" dirty="0" err="1" smtClean="0"/>
              <a:t>ibm.daimler.cisco.monitoring.lingustics</a:t>
            </a:r>
            <a:r>
              <a:rPr lang="en-US" sz="800" dirty="0" smtClean="0"/>
              <a:t>(&lt;s&gt;</a:t>
            </a:r>
            <a:r>
              <a:rPr lang="en-US" sz="800" dirty="0" err="1" smtClean="0"/>
              <a:t>tentcity</a:t>
            </a:r>
            <a:r>
              <a:rPr lang="en-US" sz="800" dirty="0" smtClean="0"/>
              <a:t>&lt;/s&gt;)</a:t>
            </a:r>
          </a:p>
          <a:p>
            <a:r>
              <a:rPr lang="en-US" sz="800" dirty="0" smtClean="0"/>
              <a:t>	</a:t>
            </a:r>
            <a:r>
              <a:rPr lang="en-US" sz="800" dirty="0" err="1" smtClean="0"/>
              <a:t>nonPoliec§Stalking</a:t>
            </a:r>
            <a:r>
              <a:rPr lang="en-US" sz="800" dirty="0" smtClean="0"/>
              <a:t>(){</a:t>
            </a:r>
          </a:p>
          <a:p>
            <a:r>
              <a:rPr lang="en-US" sz="800" dirty="0" smtClean="0"/>
              <a:t>	</a:t>
            </a:r>
          </a:p>
          <a:p>
            <a:r>
              <a:rPr lang="en-US" sz="800" dirty="0" smtClean="0"/>
              <a:t>	}</a:t>
            </a:r>
          </a:p>
          <a:p>
            <a:r>
              <a:rPr lang="en-US" sz="800" dirty="0" smtClean="0"/>
              <a:t>}</a:t>
            </a:r>
            <a:endParaRPr lang="en-US" sz="8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968" y="3773448"/>
            <a:ext cx="602703" cy="615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5064" y="1285957"/>
            <a:ext cx="1043769" cy="160044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141" y="3358911"/>
            <a:ext cx="463841" cy="473505"/>
          </a:xfrm>
          <a:prstGeom prst="rect">
            <a:avLst/>
          </a:prstGeom>
        </p:spPr>
      </p:pic>
      <p:cxnSp>
        <p:nvCxnSpPr>
          <p:cNvPr id="28" name="Straight Arrow Connector 27"/>
          <p:cNvCxnSpPr/>
          <p:nvPr/>
        </p:nvCxnSpPr>
        <p:spPr>
          <a:xfrm flipH="1" flipV="1">
            <a:off x="1614234" y="2220063"/>
            <a:ext cx="7738697" cy="9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30378" y="2961540"/>
            <a:ext cx="3975091" cy="2757375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6272" y="1113179"/>
            <a:ext cx="2276475" cy="24765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327" y="2803786"/>
            <a:ext cx="2276475" cy="2476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39567" y="5613710"/>
            <a:ext cx="2276475" cy="247650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673" y="3249939"/>
            <a:ext cx="1210503" cy="222132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388" y="3185633"/>
            <a:ext cx="463841" cy="473505"/>
          </a:xfrm>
          <a:prstGeom prst="rect">
            <a:avLst/>
          </a:prstGeom>
        </p:spPr>
      </p:pic>
      <p:cxnSp>
        <p:nvCxnSpPr>
          <p:cNvPr id="36" name="Straight Arrow Connector 35"/>
          <p:cNvCxnSpPr/>
          <p:nvPr/>
        </p:nvCxnSpPr>
        <p:spPr>
          <a:xfrm flipH="1">
            <a:off x="7376230" y="3008523"/>
            <a:ext cx="286266" cy="41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64755" y="1271072"/>
            <a:ext cx="314960" cy="1567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17951" y="95838"/>
            <a:ext cx="1452843" cy="63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7892304" y="2896362"/>
            <a:ext cx="725042" cy="1510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 flipV="1">
            <a:off x="7016827" y="3874146"/>
            <a:ext cx="1252461" cy="26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0402" y="3659550"/>
            <a:ext cx="2455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§</a:t>
            </a:r>
            <a:r>
              <a:rPr lang="en-US" dirty="0" err="1" smtClean="0"/>
              <a:t>Internatiol</a:t>
            </a:r>
            <a:r>
              <a:rPr lang="en-US" dirty="0" smtClean="0"/>
              <a:t> Labor Code </a:t>
            </a:r>
          </a:p>
          <a:p>
            <a:r>
              <a:rPr lang="en-US" dirty="0" smtClean="0"/>
              <a:t>Violations</a:t>
            </a:r>
            <a:endParaRPr lang="en-US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352931" y="4168649"/>
            <a:ext cx="474540" cy="169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299107" y="4845342"/>
            <a:ext cx="540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C++</a:t>
            </a:r>
            <a:endParaRPr lang="en-US" b="1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0765" y="1563025"/>
            <a:ext cx="1904762" cy="71428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29962" y="50320"/>
            <a:ext cx="2200000" cy="100952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64908" y="1005212"/>
            <a:ext cx="227647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4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957" y="2093221"/>
            <a:ext cx="2095500" cy="321945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921" y="3075667"/>
            <a:ext cx="2095500" cy="3219450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93" y="3341234"/>
            <a:ext cx="2095500" cy="32194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8371" y="2699657"/>
            <a:ext cx="2095500" cy="321945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2819400"/>
            <a:ext cx="2095500" cy="321945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442" y="1465942"/>
            <a:ext cx="2095500" cy="321945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221" y="2699657"/>
            <a:ext cx="2095500" cy="3219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31" y="427131"/>
            <a:ext cx="2609850" cy="1752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6015" y="378009"/>
            <a:ext cx="2552700" cy="1790700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76581" y="0"/>
            <a:ext cx="2036284" cy="207870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0208" y="387534"/>
            <a:ext cx="1814513" cy="17716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2545" y="2151812"/>
            <a:ext cx="118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Montroing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316739" y="211290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453437" y="2197978"/>
            <a:ext cx="135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Transactions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7253657" y="670021"/>
            <a:ext cx="725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Story 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8536274" y="605942"/>
            <a:ext cx="913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9975779" y="1874813"/>
            <a:ext cx="20429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Repeat</a:t>
            </a:r>
          </a:p>
          <a:p>
            <a:r>
              <a:rPr lang="en-US" dirty="0" err="1" smtClean="0"/>
              <a:t>nonPoliceRTALogica</a:t>
            </a:r>
            <a:endParaRPr lang="en-US" dirty="0"/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212" y="277973"/>
            <a:ext cx="724272" cy="38330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484" y="216383"/>
            <a:ext cx="843018" cy="43184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783985" y="-5034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</a:t>
            </a:r>
            <a:r>
              <a:rPr lang="en-US" dirty="0" smtClean="0"/>
              <a:t> Linder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-53944" y="18202"/>
            <a:ext cx="285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Gorhcoh</a:t>
            </a:r>
            <a:r>
              <a:rPr lang="en-US" dirty="0" smtClean="0"/>
              <a:t>(BRIDGE(logical)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169931" y="5566278"/>
            <a:ext cx="406322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/>
              <a:t>Kiddiporn</a:t>
            </a:r>
            <a:r>
              <a:rPr lang="en-US" sz="6000" b="1" dirty="0" smtClean="0"/>
              <a:t> </a:t>
            </a:r>
          </a:p>
          <a:p>
            <a:r>
              <a:rPr lang="en-US" dirty="0" err="1" smtClean="0"/>
              <a:t>Comiler</a:t>
            </a:r>
            <a:r>
              <a:rPr lang="en-US" dirty="0" smtClean="0"/>
              <a:t> C++</a:t>
            </a:r>
            <a:endParaRPr lang="en-US" dirty="0"/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292545" y="2819400"/>
            <a:ext cx="11726229" cy="2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17642" y="5713672"/>
            <a:ext cx="11726229" cy="218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3356647" y="-30895"/>
            <a:ext cx="498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the </a:t>
            </a:r>
            <a:r>
              <a:rPr lang="en-US" b="1" dirty="0" smtClean="0"/>
              <a:t>IBM</a:t>
            </a:r>
            <a:r>
              <a:rPr lang="en-US" dirty="0" smtClean="0"/>
              <a:t> client Visa </a:t>
            </a:r>
            <a:r>
              <a:rPr lang="en-US" b="1" dirty="0" smtClean="0"/>
              <a:t>Bridge 24x7 CHERRTRE NOC</a:t>
            </a:r>
            <a:endParaRPr lang="en-US" b="1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274" y="6142301"/>
            <a:ext cx="949197" cy="63741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125793" y="6133387"/>
            <a:ext cx="2066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1994 YMCA </a:t>
            </a:r>
            <a:r>
              <a:rPr lang="en-US" dirty="0" err="1" smtClean="0"/>
              <a:t>cvjm</a:t>
            </a:r>
            <a:endParaRPr lang="en-US" dirty="0" smtClean="0"/>
          </a:p>
          <a:p>
            <a:r>
              <a:rPr lang="en-US" dirty="0" err="1" smtClean="0"/>
              <a:t>Micheal</a:t>
            </a:r>
            <a:r>
              <a:rPr lang="en-US" dirty="0" smtClean="0"/>
              <a:t> knight copy</a:t>
            </a:r>
            <a:endParaRPr lang="en-US"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2524" y="6492955"/>
            <a:ext cx="533730" cy="39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844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33978" y="5103023"/>
            <a:ext cx="406322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0" b="1" dirty="0" err="1" smtClean="0"/>
              <a:t>Kiddiporn</a:t>
            </a:r>
            <a:r>
              <a:rPr lang="en-US" sz="6000" b="1" dirty="0" smtClean="0"/>
              <a:t> </a:t>
            </a:r>
          </a:p>
          <a:p>
            <a:r>
              <a:rPr lang="en-US" dirty="0" err="1" smtClean="0"/>
              <a:t>Comiler</a:t>
            </a:r>
            <a:r>
              <a:rPr lang="en-US" dirty="0" smtClean="0"/>
              <a:t> C++</a:t>
            </a:r>
            <a:endParaRPr lang="en-US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5716" y="95838"/>
            <a:ext cx="2036284" cy="207870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72850" y="2061745"/>
            <a:ext cx="4691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QUARTZ</a:t>
            </a:r>
          </a:p>
          <a:p>
            <a:r>
              <a:rPr lang="en-US" b="1" dirty="0" err="1" smtClean="0"/>
              <a:t>nonPoliceRTA</a:t>
            </a:r>
            <a:r>
              <a:rPr lang="en-US" b="1" dirty="0" smtClean="0"/>
              <a:t> – </a:t>
            </a:r>
            <a:r>
              <a:rPr lang="en-US" b="1" dirty="0" err="1" smtClean="0"/>
              <a:t>Rataion</a:t>
            </a:r>
            <a:r>
              <a:rPr lang="en-US" b="1" dirty="0" smtClean="0"/>
              <a:t> Test Agent</a:t>
            </a:r>
            <a:endParaRPr lang="en-US" b="1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585" y="3919407"/>
            <a:ext cx="1330020" cy="1330020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968" y="3773448"/>
            <a:ext cx="602703" cy="615260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625" y="562409"/>
            <a:ext cx="1043769" cy="1600445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36" y="2300568"/>
            <a:ext cx="463841" cy="473505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0378" y="2961540"/>
            <a:ext cx="3975091" cy="2757375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327" y="2803786"/>
            <a:ext cx="2276475" cy="247650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9567" y="5613710"/>
            <a:ext cx="2276475" cy="24765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0564" y="2108991"/>
            <a:ext cx="2276475" cy="247650"/>
          </a:xfrm>
          <a:prstGeom prst="rect">
            <a:avLst/>
          </a:prstGeom>
        </p:spPr>
      </p:pic>
      <p:sp>
        <p:nvSpPr>
          <p:cNvPr id="2" name="Cloud Callout 1"/>
          <p:cNvSpPr/>
          <p:nvPr/>
        </p:nvSpPr>
        <p:spPr>
          <a:xfrm>
            <a:off x="1888693" y="-82577"/>
            <a:ext cx="2842964" cy="612648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fat on did 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798" y="2931353"/>
            <a:ext cx="1895475" cy="2409825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215" y="3302937"/>
            <a:ext cx="1599489" cy="2033521"/>
          </a:xfrm>
          <a:prstGeom prst="rect">
            <a:avLst/>
          </a:prstGeom>
        </p:spPr>
      </p:pic>
      <p:cxnSp>
        <p:nvCxnSpPr>
          <p:cNvPr id="79" name="Straight Arrow Connector 78"/>
          <p:cNvCxnSpPr/>
          <p:nvPr/>
        </p:nvCxnSpPr>
        <p:spPr>
          <a:xfrm flipH="1">
            <a:off x="2654284" y="966169"/>
            <a:ext cx="64147" cy="1899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436" y="1646943"/>
            <a:ext cx="463841" cy="473505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363" y="2808723"/>
            <a:ext cx="463841" cy="47350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468042" y="7905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	//cannot go, your fault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nonPolice</a:t>
            </a:r>
            <a:r>
              <a:rPr lang="en-US" dirty="0" smtClean="0"/>
              <a:t>{</a:t>
            </a:r>
          </a:p>
          <a:p>
            <a:endParaRPr lang="en-US" dirty="0" smtClean="0"/>
          </a:p>
          <a:p>
            <a:r>
              <a:rPr lang="en-US" dirty="0" smtClean="0"/>
              <a:t>	}</a:t>
            </a:r>
            <a:endParaRPr lang="en-US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56" y="3282228"/>
            <a:ext cx="1404716" cy="105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6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703</Words>
  <Application>Microsoft Office PowerPoint</Application>
  <PresentationFormat>Widescreen</PresentationFormat>
  <Paragraphs>178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Office Theme</vt:lpstr>
      <vt:lpstr>L3 SWAT c++ FBI Silcion Valley Investigaton </vt:lpstr>
      <vt:lpstr>C++ Compiler</vt:lpstr>
      <vt:lpstr>THEHUN DOTCOM</vt:lpstr>
      <vt:lpstr>L3 IBM SWAT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L3 SWAT c++ FBI Silicion Valley Investigation 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L3 SWAT c++ FBI Silcion Valley Investion</dc:title>
  <dc:creator>User_Kiosk_LL_Public</dc:creator>
  <cp:lastModifiedBy>User_Kiosk_LL_Public</cp:lastModifiedBy>
  <cp:revision>13</cp:revision>
  <dcterms:created xsi:type="dcterms:W3CDTF">2023-02-08T14:47:33Z</dcterms:created>
  <dcterms:modified xsi:type="dcterms:W3CDTF">2023-02-08T16:33:09Z</dcterms:modified>
</cp:coreProperties>
</file>