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1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6C62-24FB-439F-8C94-DAF30758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958A-ABEB-4BED-9920-E009C4524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1BFA-B8D1-470D-B131-46F0721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5A8E-E63D-4E10-9017-A3CF941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E9CA-6EA7-4DAD-9627-A1707A9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EDB-561C-46B3-B41C-ED717098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E278C-E75E-4464-96E4-FB9440F1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F16B-1CFD-4D8E-AD42-D8290DDE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5817-F463-43FC-A91B-75D692D2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EA7D-EAEA-4DE3-AED9-0DF38F98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C3A8-5F9E-4A27-AF89-9A0C6F96B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74DF-B372-4966-BBA0-CAA19B6C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451E-6D0A-4824-82DB-0B1B259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86E3-5CCF-4D42-B742-191C74DB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1ED3-79E9-4E6D-88A3-633A91EB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A373-2DAB-45AF-9442-5E20C0C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3871-4C66-4625-9BDE-4D004889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657A-ED59-4C37-98B5-F8E78768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71B9-368C-457C-84E7-965F3EA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7D27-2A9A-4DC4-AE34-7E4690A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DFB-24A5-4B19-B751-F04D806E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FF8F-EDF3-4112-A214-DE2233DD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622E-1F2B-420E-96A0-E417DF8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DAD7-9B13-45F3-A5F1-5F65F419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9A4C-D11C-4794-A2BC-10FCEFE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9B2-2065-4358-8AE2-3DE828A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629A-8DFE-4CCE-A224-5B9A65AF8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9F0D-A6DD-4950-91F7-FC26398F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7DAF-1BA3-48BA-BD91-E0DB1457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B337-3CA0-4491-90DB-BCA08C4C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C91E0-749D-4107-BF2E-FB954B0D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50B1-139A-4E59-928C-75D3DE0A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6F080-539E-4531-933F-5AB36363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F31B-D412-4212-B817-FABE26F3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5DD92-6F66-4B40-8917-11AB23824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F18F1-F67D-407C-938B-55A9C691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447AF-9EA5-4A2E-A218-9D4A95DD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7784C-FD6C-43B7-A91A-9ED368BA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944FF-E0BC-42E0-9E7C-0654C32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EDF1-B90E-4616-AA5E-57676577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A7474-5F00-4272-880B-90C4265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0D7B-51DA-4A61-99BF-F2D01F7D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0B751-1A18-4E78-9C2F-A327B14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2253A-CBEC-49E1-8D10-385E0F87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5F55D-BB91-4043-8E74-FB58F25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14A36-3AE2-4BEA-92ED-79386102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9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4B48-D00B-41E5-B2F4-02F4E4A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9F0-A770-45F8-9DF1-88BDC7C4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E2933-7CEE-458E-91B9-6856AB87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6960-4C4E-47FF-8E39-202B548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EBAE-1E88-42F3-A767-7354F79C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7D7C3-8E7B-4CFF-B174-C8371A07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F36-9A0A-4A45-8B76-FF9B2FE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4E070-237A-45D4-9D15-84FAE6D6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52132-76E5-4C3C-A434-AB1BAB9B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9D20-B1A4-4B2E-95FA-F4A3D725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0CC6-C8EF-4BD9-8C9E-353F6F54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BD64B-E45E-4363-8AB8-D79F5A69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AB89D-F269-4AA6-ABBA-720D0CD9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89CF8-C57C-48EB-BA5C-C2E5940C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CF0-FDEA-4F24-BB53-607ED5A2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6D88-A7DD-4DF2-B2FF-B3378223F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8562-B49F-472E-A925-767C03205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jpg"/><Relationship Id="rId3" Type="http://schemas.openxmlformats.org/officeDocument/2006/relationships/image" Target="../media/image96.jpg"/><Relationship Id="rId7" Type="http://schemas.openxmlformats.org/officeDocument/2006/relationships/image" Target="../media/image45.jpg"/><Relationship Id="rId12" Type="http://schemas.openxmlformats.org/officeDocument/2006/relationships/image" Target="../media/image103.pn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11" Type="http://schemas.openxmlformats.org/officeDocument/2006/relationships/image" Target="../media/image102.jpeg"/><Relationship Id="rId5" Type="http://schemas.openxmlformats.org/officeDocument/2006/relationships/image" Target="../media/image90.jpg"/><Relationship Id="rId10" Type="http://schemas.openxmlformats.org/officeDocument/2006/relationships/image" Target="../media/image101.jpg"/><Relationship Id="rId4" Type="http://schemas.openxmlformats.org/officeDocument/2006/relationships/image" Target="../media/image97.jpeg"/><Relationship Id="rId9" Type="http://schemas.openxmlformats.org/officeDocument/2006/relationships/image" Target="../media/image10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5.jpg"/><Relationship Id="rId7" Type="http://schemas.openxmlformats.org/officeDocument/2006/relationships/image" Target="../media/image107.png"/><Relationship Id="rId12" Type="http://schemas.openxmlformats.org/officeDocument/2006/relationships/image" Target="../media/image19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110.jpg"/><Relationship Id="rId5" Type="http://schemas.openxmlformats.org/officeDocument/2006/relationships/image" Target="../media/image90.jpg"/><Relationship Id="rId10" Type="http://schemas.openxmlformats.org/officeDocument/2006/relationships/image" Target="../media/image109.png"/><Relationship Id="rId4" Type="http://schemas.openxmlformats.org/officeDocument/2006/relationships/image" Target="../media/image106.jpg"/><Relationship Id="rId9" Type="http://schemas.openxmlformats.org/officeDocument/2006/relationships/image" Target="../media/image10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jpg"/><Relationship Id="rId7" Type="http://schemas.openxmlformats.org/officeDocument/2006/relationships/image" Target="../media/image114.jp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113.png"/><Relationship Id="rId4" Type="http://schemas.openxmlformats.org/officeDocument/2006/relationships/image" Target="../media/image112.jpg"/><Relationship Id="rId9" Type="http://schemas.openxmlformats.org/officeDocument/2006/relationships/image" Target="../media/image9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4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13" Type="http://schemas.openxmlformats.org/officeDocument/2006/relationships/image" Target="../media/image127.jpg"/><Relationship Id="rId3" Type="http://schemas.openxmlformats.org/officeDocument/2006/relationships/image" Target="../media/image118.jpg"/><Relationship Id="rId7" Type="http://schemas.openxmlformats.org/officeDocument/2006/relationships/image" Target="../media/image122.png"/><Relationship Id="rId12" Type="http://schemas.openxmlformats.org/officeDocument/2006/relationships/image" Target="../media/image126.png"/><Relationship Id="rId2" Type="http://schemas.openxmlformats.org/officeDocument/2006/relationships/image" Target="../media/image117.jpg"/><Relationship Id="rId16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g"/><Relationship Id="rId11" Type="http://schemas.openxmlformats.org/officeDocument/2006/relationships/image" Target="../media/image125.jpg"/><Relationship Id="rId5" Type="http://schemas.openxmlformats.org/officeDocument/2006/relationships/image" Target="../media/image120.jpg"/><Relationship Id="rId15" Type="http://schemas.openxmlformats.org/officeDocument/2006/relationships/image" Target="../media/image129.png"/><Relationship Id="rId10" Type="http://schemas.openxmlformats.org/officeDocument/2006/relationships/image" Target="../media/image124.jpg"/><Relationship Id="rId4" Type="http://schemas.openxmlformats.org/officeDocument/2006/relationships/image" Target="../media/image119.jpg"/><Relationship Id="rId9" Type="http://schemas.openxmlformats.org/officeDocument/2006/relationships/image" Target="../media/image90.jpg"/><Relationship Id="rId14" Type="http://schemas.openxmlformats.org/officeDocument/2006/relationships/image" Target="../media/image12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jpg"/><Relationship Id="rId7" Type="http://schemas.openxmlformats.org/officeDocument/2006/relationships/image" Target="../media/image134.jp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jp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jpg"/><Relationship Id="rId9" Type="http://schemas.openxmlformats.org/officeDocument/2006/relationships/image" Target="../media/image13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jpeg"/><Relationship Id="rId3" Type="http://schemas.openxmlformats.org/officeDocument/2006/relationships/image" Target="../media/image139.jpg"/><Relationship Id="rId7" Type="http://schemas.openxmlformats.org/officeDocument/2006/relationships/image" Target="../media/image142.jpg"/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07.png"/><Relationship Id="rId10" Type="http://schemas.openxmlformats.org/officeDocument/2006/relationships/image" Target="../media/image24.png"/><Relationship Id="rId4" Type="http://schemas.openxmlformats.org/officeDocument/2006/relationships/image" Target="../media/image140.jpg"/><Relationship Id="rId9" Type="http://schemas.openxmlformats.org/officeDocument/2006/relationships/image" Target="../media/image14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www.google.com/search?sca_esv=570352775&amp;rlz=1C1GCEB_enUS980US982&amp;q=Carol+Tom%C3%A9&amp;stick=H4sIAAAAAAAAAONgVuLSz9U3MC4vNipLfsRoyi3w8sc9YSmdSWtOXmNU4-IKzsgvd80rySypFJLgYoOy-KR4uJC08Sxi5XZOLMrPUQjJzz28EgBaouONVAAAAA&amp;sa=X&amp;ved=2ahUKEwigjLLZ_9mBAxUqkmoFHValAtkQzIcDKAB6BAgjEA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jpeg"/><Relationship Id="rId13" Type="http://schemas.openxmlformats.org/officeDocument/2006/relationships/image" Target="../media/image161.jpg"/><Relationship Id="rId3" Type="http://schemas.openxmlformats.org/officeDocument/2006/relationships/image" Target="../media/image151.jpg"/><Relationship Id="rId7" Type="http://schemas.openxmlformats.org/officeDocument/2006/relationships/image" Target="../media/image155.jp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jpg"/><Relationship Id="rId11" Type="http://schemas.openxmlformats.org/officeDocument/2006/relationships/image" Target="../media/image159.png"/><Relationship Id="rId5" Type="http://schemas.openxmlformats.org/officeDocument/2006/relationships/image" Target="../media/image153.jpg"/><Relationship Id="rId10" Type="http://schemas.openxmlformats.org/officeDocument/2006/relationships/image" Target="../media/image158.jpg"/><Relationship Id="rId4" Type="http://schemas.openxmlformats.org/officeDocument/2006/relationships/image" Target="../media/image152.jpeg"/><Relationship Id="rId9" Type="http://schemas.openxmlformats.org/officeDocument/2006/relationships/image" Target="../media/image15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image" Target="../media/image11.jp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jpeg"/><Relationship Id="rId18" Type="http://schemas.openxmlformats.org/officeDocument/2006/relationships/image" Target="../media/image40.png"/><Relationship Id="rId26" Type="http://schemas.openxmlformats.org/officeDocument/2006/relationships/image" Target="../media/image47.jpg"/><Relationship Id="rId3" Type="http://schemas.openxmlformats.org/officeDocument/2006/relationships/image" Target="../media/image26.jpg"/><Relationship Id="rId21" Type="http://schemas.openxmlformats.org/officeDocument/2006/relationships/image" Target="../media/image42.jpg"/><Relationship Id="rId7" Type="http://schemas.openxmlformats.org/officeDocument/2006/relationships/image" Target="../media/image30.jpg"/><Relationship Id="rId12" Type="http://schemas.openxmlformats.org/officeDocument/2006/relationships/hyperlink" Target="https://en.wikipedia.org/wiki/Kaiser_Wilhelm_Memorial_Church" TargetMode="External"/><Relationship Id="rId17" Type="http://schemas.openxmlformats.org/officeDocument/2006/relationships/image" Target="../media/image39.jpg"/><Relationship Id="rId25" Type="http://schemas.openxmlformats.org/officeDocument/2006/relationships/image" Target="../media/image46.jpg"/><Relationship Id="rId2" Type="http://schemas.openxmlformats.org/officeDocument/2006/relationships/image" Target="../media/image25.jpg"/><Relationship Id="rId16" Type="http://schemas.openxmlformats.org/officeDocument/2006/relationships/image" Target="../media/image38.jpg"/><Relationship Id="rId20" Type="http://schemas.openxmlformats.org/officeDocument/2006/relationships/image" Target="../media/image41.jpg"/><Relationship Id="rId29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24" Type="http://schemas.openxmlformats.org/officeDocument/2006/relationships/image" Target="../media/image45.jpg"/><Relationship Id="rId5" Type="http://schemas.openxmlformats.org/officeDocument/2006/relationships/image" Target="../media/image28.jpg"/><Relationship Id="rId15" Type="http://schemas.openxmlformats.org/officeDocument/2006/relationships/image" Target="../media/image37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3.jpg"/><Relationship Id="rId19" Type="http://schemas.openxmlformats.org/officeDocument/2006/relationships/image" Target="../media/image8.jpg"/><Relationship Id="rId4" Type="http://schemas.openxmlformats.org/officeDocument/2006/relationships/image" Target="../media/image27.jpg"/><Relationship Id="rId9" Type="http://schemas.openxmlformats.org/officeDocument/2006/relationships/image" Target="../media/image32.png"/><Relationship Id="rId14" Type="http://schemas.openxmlformats.org/officeDocument/2006/relationships/image" Target="../media/image36.png"/><Relationship Id="rId22" Type="http://schemas.openxmlformats.org/officeDocument/2006/relationships/image" Target="../media/image43.jpg"/><Relationship Id="rId27" Type="http://schemas.openxmlformats.org/officeDocument/2006/relationships/image" Target="../media/image4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59.jpg"/><Relationship Id="rId3" Type="http://schemas.openxmlformats.org/officeDocument/2006/relationships/image" Target="../media/image7.png"/><Relationship Id="rId7" Type="http://schemas.openxmlformats.org/officeDocument/2006/relationships/image" Target="../media/image55.jpg"/><Relationship Id="rId12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11" Type="http://schemas.openxmlformats.org/officeDocument/2006/relationships/image" Target="../media/image57.jpg"/><Relationship Id="rId5" Type="http://schemas.openxmlformats.org/officeDocument/2006/relationships/image" Target="../media/image53.jpg"/><Relationship Id="rId15" Type="http://schemas.openxmlformats.org/officeDocument/2006/relationships/image" Target="../media/image61.jpg"/><Relationship Id="rId10" Type="http://schemas.openxmlformats.org/officeDocument/2006/relationships/image" Target="../media/image56.jpeg"/><Relationship Id="rId4" Type="http://schemas.openxmlformats.org/officeDocument/2006/relationships/image" Target="../media/image52.jpg"/><Relationship Id="rId9" Type="http://schemas.openxmlformats.org/officeDocument/2006/relationships/image" Target="../media/image20.jpg"/><Relationship Id="rId14" Type="http://schemas.openxmlformats.org/officeDocument/2006/relationships/image" Target="../media/image6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74.jpg"/><Relationship Id="rId3" Type="http://schemas.openxmlformats.org/officeDocument/2006/relationships/image" Target="../media/image66.png"/><Relationship Id="rId7" Type="http://schemas.openxmlformats.org/officeDocument/2006/relationships/image" Target="../media/image70.jpg"/><Relationship Id="rId12" Type="http://schemas.openxmlformats.org/officeDocument/2006/relationships/image" Target="../media/image73.jpg"/><Relationship Id="rId2" Type="http://schemas.openxmlformats.org/officeDocument/2006/relationships/image" Target="../media/image65.png"/><Relationship Id="rId16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11" Type="http://schemas.openxmlformats.org/officeDocument/2006/relationships/image" Target="../media/image72.png"/><Relationship Id="rId5" Type="http://schemas.openxmlformats.org/officeDocument/2006/relationships/image" Target="../media/image68.jpg"/><Relationship Id="rId15" Type="http://schemas.openxmlformats.org/officeDocument/2006/relationships/image" Target="../media/image76.jpg"/><Relationship Id="rId10" Type="http://schemas.openxmlformats.org/officeDocument/2006/relationships/hyperlink" Target="https://kevinmccarthy.house.gov/media-center/press-releases/thank-a-farmer" TargetMode="External"/><Relationship Id="rId4" Type="http://schemas.openxmlformats.org/officeDocument/2006/relationships/image" Target="../media/image67.png"/><Relationship Id="rId9" Type="http://schemas.openxmlformats.org/officeDocument/2006/relationships/image" Target="../media/image71.jpeg"/><Relationship Id="rId14" Type="http://schemas.openxmlformats.org/officeDocument/2006/relationships/image" Target="../media/image7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jpg"/><Relationship Id="rId18" Type="http://schemas.openxmlformats.org/officeDocument/2006/relationships/image" Target="../media/image92.jpg"/><Relationship Id="rId3" Type="http://schemas.openxmlformats.org/officeDocument/2006/relationships/image" Target="../media/image78.jpg"/><Relationship Id="rId7" Type="http://schemas.openxmlformats.org/officeDocument/2006/relationships/image" Target="../media/image82.jpg"/><Relationship Id="rId12" Type="http://schemas.openxmlformats.org/officeDocument/2006/relationships/image" Target="../media/image87.jpeg"/><Relationship Id="rId17" Type="http://schemas.openxmlformats.org/officeDocument/2006/relationships/image" Target="../media/image52.jpg"/><Relationship Id="rId2" Type="http://schemas.openxmlformats.org/officeDocument/2006/relationships/image" Target="../media/image77.jp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jpg"/><Relationship Id="rId5" Type="http://schemas.openxmlformats.org/officeDocument/2006/relationships/image" Target="../media/image80.jpg"/><Relationship Id="rId15" Type="http://schemas.openxmlformats.org/officeDocument/2006/relationships/image" Target="../media/image90.jpg"/><Relationship Id="rId10" Type="http://schemas.openxmlformats.org/officeDocument/2006/relationships/image" Target="../media/image85.jpg"/><Relationship Id="rId4" Type="http://schemas.openxmlformats.org/officeDocument/2006/relationships/image" Target="../media/image79.jp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1747520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637E1-DD6D-4C93-B801-8A9E6B9CB323}"/>
              </a:ext>
            </a:extLst>
          </p:cNvPr>
          <p:cNvSpPr txBox="1"/>
          <p:nvPr/>
        </p:nvSpPr>
        <p:spPr>
          <a:xfrm>
            <a:off x="812800" y="1775152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2ACB2B4-47A2-4F51-A550-0888546F0D06}"/>
              </a:ext>
            </a:extLst>
          </p:cNvPr>
          <p:cNvSpPr/>
          <p:nvPr/>
        </p:nvSpPr>
        <p:spPr>
          <a:xfrm>
            <a:off x="2819400" y="1775152"/>
            <a:ext cx="1778000" cy="1293168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Service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D24E8D5-5A8E-4495-9791-E57D56D76276}"/>
              </a:ext>
            </a:extLst>
          </p:cNvPr>
          <p:cNvSpPr/>
          <p:nvPr/>
        </p:nvSpPr>
        <p:spPr>
          <a:xfrm>
            <a:off x="4978400" y="1747520"/>
            <a:ext cx="1412240" cy="145288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CBAE0-2685-4DCC-A8E4-884FEA4F8396}"/>
              </a:ext>
            </a:extLst>
          </p:cNvPr>
          <p:cNvCxnSpPr/>
          <p:nvPr/>
        </p:nvCxnSpPr>
        <p:spPr>
          <a:xfrm flipV="1">
            <a:off x="4978400" y="1505366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CB546-ABEF-413E-B42B-BEE514E0D6F0}"/>
              </a:ext>
            </a:extLst>
          </p:cNvPr>
          <p:cNvCxnSpPr/>
          <p:nvPr/>
        </p:nvCxnSpPr>
        <p:spPr>
          <a:xfrm flipV="1">
            <a:off x="3245396" y="1491506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4B7B58-0C51-4F7A-B453-A84A35C4EE24}"/>
              </a:ext>
            </a:extLst>
          </p:cNvPr>
          <p:cNvCxnSpPr/>
          <p:nvPr/>
        </p:nvCxnSpPr>
        <p:spPr>
          <a:xfrm flipV="1">
            <a:off x="965200" y="1524002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A82CCA-4FCD-4CD7-A1B9-5E23BFFBE4BE}"/>
              </a:ext>
            </a:extLst>
          </p:cNvPr>
          <p:cNvCxnSpPr/>
          <p:nvPr/>
        </p:nvCxnSpPr>
        <p:spPr>
          <a:xfrm>
            <a:off x="312420" y="3403600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148BEF-01B6-4575-A921-21A3A596318E}"/>
              </a:ext>
            </a:extLst>
          </p:cNvPr>
          <p:cNvCxnSpPr/>
          <p:nvPr/>
        </p:nvCxnSpPr>
        <p:spPr>
          <a:xfrm>
            <a:off x="312420" y="5299865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4319867"/>
            <a:ext cx="2137941" cy="6447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193627"/>
              </p:ext>
            </p:extLst>
          </p:nvPr>
        </p:nvGraphicFramePr>
        <p:xfrm>
          <a:off x="4471850" y="4053167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4" imgW="1333800" imgH="532800" progId="Package">
                  <p:embed/>
                </p:oleObj>
              </mc:Choice>
              <mc:Fallback>
                <p:oleObj name="Packager Shell Object" showAsIcon="1" r:id="rId4" imgW="13338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1850" y="4053167"/>
                        <a:ext cx="1333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41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520" y="3244334"/>
            <a:ext cx="519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https://1d8723.github.io/FBI/css/PNG/download.png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1565" y="2093843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downlaond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6852" y="133847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In da house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306955" y="2278509"/>
            <a:ext cx="96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 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4" y="1959015"/>
            <a:ext cx="565180" cy="4626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062330" y="1523136"/>
            <a:ext cx="1272209" cy="107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35217" y="1523136"/>
            <a:ext cx="801757" cy="139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3"/>
          </p:cNvCxnSpPr>
          <p:nvPr/>
        </p:nvCxnSpPr>
        <p:spPr>
          <a:xfrm>
            <a:off x="1921565" y="1959015"/>
            <a:ext cx="2385390" cy="64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20796" y="2278509"/>
            <a:ext cx="1212986" cy="64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4" y="1835741"/>
            <a:ext cx="534119" cy="9781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233782" y="1796901"/>
            <a:ext cx="1338470" cy="78685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21276" y="2019135"/>
            <a:ext cx="11031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snoop cd in the </a:t>
            </a:r>
            <a:r>
              <a:rPr lang="en-US" sz="800" strike="sngStrike" dirty="0" err="1"/>
              <a:t>hosue</a:t>
            </a:r>
            <a:endParaRPr lang="en-US" sz="8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6983896" y="15231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75904" y="147108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1988/9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575693" y="1390340"/>
            <a:ext cx="7200421" cy="160969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 flipV="1">
            <a:off x="1503565" y="3551819"/>
            <a:ext cx="2797791" cy="4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4" y="1937831"/>
            <a:ext cx="972403" cy="9680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9" y="1937831"/>
            <a:ext cx="622115" cy="93487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719618" y="2265528"/>
            <a:ext cx="2797791" cy="4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4" y="1937831"/>
            <a:ext cx="781094" cy="93487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15" y="1937831"/>
            <a:ext cx="1170013" cy="134915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6660107" y="1719618"/>
            <a:ext cx="1282821" cy="13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772915" y="1924680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73825" y="3084394"/>
            <a:ext cx="1166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5" y="3286982"/>
            <a:ext cx="731456" cy="57533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5" y="3117603"/>
            <a:ext cx="972403" cy="96808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9" y="3183189"/>
            <a:ext cx="622115" cy="93487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91" y="3295611"/>
            <a:ext cx="1170013" cy="1349151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V="1">
            <a:off x="6643383" y="3077398"/>
            <a:ext cx="1282821" cy="13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620515" y="3222993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61" y="1942560"/>
            <a:ext cx="870866" cy="87086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61" y="3367417"/>
            <a:ext cx="870866" cy="87086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095174" y="3183189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095174" y="1832566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33063" y="1719618"/>
            <a:ext cx="2756847" cy="109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096000" y="2881807"/>
            <a:ext cx="4767618" cy="149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73825" y="4417153"/>
            <a:ext cx="1166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3825" y="1555348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 Angels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419763" y="14466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Berlin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64269" y="4377062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JFK(Los Angels)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528500" y="5894487"/>
            <a:ext cx="1166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49" y="4421345"/>
            <a:ext cx="472192" cy="472192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2150134" y="4617397"/>
            <a:ext cx="625220" cy="27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06231" y="4532704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 cook </a:t>
            </a:r>
            <a:r>
              <a:rPr lang="en-US" dirty="0" err="1" smtClean="0"/>
              <a:t>davison</a:t>
            </a:r>
            <a:endParaRPr lang="en-US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09" y="4471479"/>
            <a:ext cx="423098" cy="56485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27" y="4414921"/>
            <a:ext cx="475697" cy="61816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82" y="4488301"/>
            <a:ext cx="531281" cy="398207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115" idx="1"/>
            <a:endCxn id="103" idx="2"/>
          </p:cNvCxnSpPr>
          <p:nvPr/>
        </p:nvCxnSpPr>
        <p:spPr>
          <a:xfrm flipV="1">
            <a:off x="3306231" y="4644762"/>
            <a:ext cx="4034967" cy="7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215769" y="4413152"/>
            <a:ext cx="1962953" cy="56965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143755" y="4431322"/>
            <a:ext cx="1962953" cy="56965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259196" y="4407276"/>
            <a:ext cx="732060" cy="56965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043630" y="4670240"/>
            <a:ext cx="475620" cy="871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063363" y="5386864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8215763" y="5539264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9" idx="3"/>
          </p:cNvCxnSpPr>
          <p:nvPr/>
        </p:nvCxnSpPr>
        <p:spPr>
          <a:xfrm flipV="1">
            <a:off x="8276204" y="4238908"/>
            <a:ext cx="148536" cy="15706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28057" y="5533309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Quest</a:t>
            </a:r>
            <a:endParaRPr lang="en-US" strike="sngStrike" dirty="0"/>
          </a:p>
        </p:txBody>
      </p:sp>
      <p:sp>
        <p:nvSpPr>
          <p:cNvPr id="133" name="TextBox 132"/>
          <p:cNvSpPr txBox="1"/>
          <p:nvPr/>
        </p:nvSpPr>
        <p:spPr>
          <a:xfrm>
            <a:off x="1320674" y="46921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366332" y="55392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693374" y="3273781"/>
            <a:ext cx="1006451" cy="5737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832168" y="2946244"/>
            <a:ext cx="785526" cy="9937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623813" y="4441697"/>
            <a:ext cx="370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 </a:t>
            </a:r>
            <a:r>
              <a:rPr lang="en-US" dirty="0" err="1" smtClean="0"/>
              <a:t>paitns</a:t>
            </a:r>
            <a:r>
              <a:rPr lang="en-US" dirty="0" smtClean="0"/>
              <a:t> 187.PREA</a:t>
            </a:r>
          </a:p>
          <a:p>
            <a:r>
              <a:rPr lang="en-US" dirty="0" smtClean="0"/>
              <a:t>Angela </a:t>
            </a:r>
            <a:r>
              <a:rPr lang="en-US" dirty="0" err="1" smtClean="0"/>
              <a:t>patins</a:t>
            </a:r>
            <a:r>
              <a:rPr lang="en-US" dirty="0" smtClean="0"/>
              <a:t> 187 PREA</a:t>
            </a:r>
          </a:p>
          <a:p>
            <a:r>
              <a:rPr lang="en-US" sz="800" strike="sngStrike" dirty="0" err="1" smtClean="0"/>
              <a:t>Ghoheo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patins</a:t>
            </a:r>
            <a:r>
              <a:rPr lang="en-US" sz="800" strike="sngStrike" dirty="0" smtClean="0"/>
              <a:t> for </a:t>
            </a:r>
            <a:r>
              <a:rPr lang="en-US" dirty="0" smtClean="0"/>
              <a:t>VIRINA </a:t>
            </a:r>
            <a:r>
              <a:rPr lang="en-US" strike="sngStrike" dirty="0" smtClean="0"/>
              <a:t>and angels</a:t>
            </a:r>
            <a:r>
              <a:rPr lang="en-US" dirty="0" smtClean="0"/>
              <a:t> 187.pREA)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86222" y="5206000"/>
            <a:ext cx="2506065" cy="638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>
            <a:stCxn id="138" idx="1"/>
            <a:endCxn id="138" idx="3"/>
          </p:cNvCxnSpPr>
          <p:nvPr/>
        </p:nvCxnSpPr>
        <p:spPr>
          <a:xfrm>
            <a:off x="5486222" y="5525104"/>
            <a:ext cx="250606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flipH="1">
            <a:off x="4483717" y="4896375"/>
            <a:ext cx="435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JFK.BLULLET.SHOOT.”PENG”.24a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051235" y="4421345"/>
            <a:ext cx="1099930" cy="57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53063" y="4042759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</a:t>
            </a:r>
            <a:r>
              <a:rPr lang="en-US" strike="sngStrike" dirty="0"/>
              <a:t> board of directors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151165" y="35606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 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guys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4115" y="3901687"/>
            <a:ext cx="511084" cy="520539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9318923" y="3867893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Max-plan-</a:t>
            </a:r>
            <a:r>
              <a:rPr lang="en-US" sz="800" dirty="0" err="1" smtClean="0"/>
              <a:t>dr</a:t>
            </a:r>
            <a:r>
              <a:rPr lang="en-US" sz="800" dirty="0" smtClean="0"/>
              <a:t> </a:t>
            </a:r>
            <a:r>
              <a:rPr lang="en-US" sz="800" dirty="0" err="1" smtClean="0"/>
              <a:t>fiahsn</a:t>
            </a:r>
            <a:endParaRPr lang="en-US" sz="800" dirty="0"/>
          </a:p>
        </p:txBody>
      </p:sp>
      <p:sp>
        <p:nvSpPr>
          <p:cNvPr id="148" name="Oval 147"/>
          <p:cNvSpPr/>
          <p:nvPr/>
        </p:nvSpPr>
        <p:spPr>
          <a:xfrm>
            <a:off x="8095174" y="4407276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072461" y="4192524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346830" y="4058078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9324117" y="3843326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1039061" y="5542049"/>
            <a:ext cx="476067" cy="898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1515128" y="5525104"/>
            <a:ext cx="676872" cy="90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1572630" y="5806637"/>
            <a:ext cx="802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Jkillers</a:t>
            </a:r>
            <a:endParaRPr lang="en-US" dirty="0" smtClean="0"/>
          </a:p>
          <a:p>
            <a:r>
              <a:rPr lang="en-US" dirty="0" smtClean="0"/>
              <a:t> on </a:t>
            </a:r>
            <a:r>
              <a:rPr lang="en-US" dirty="0" err="1" smtClean="0"/>
              <a:t>tv</a:t>
            </a:r>
            <a:endParaRPr lang="en-US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93" y="5390748"/>
            <a:ext cx="574632" cy="408291"/>
          </a:xfrm>
          <a:prstGeom prst="rect">
            <a:avLst/>
          </a:prstGeom>
        </p:spPr>
      </p:pic>
      <p:cxnSp>
        <p:nvCxnSpPr>
          <p:cNvPr id="158" name="Straight Connector 157"/>
          <p:cNvCxnSpPr/>
          <p:nvPr/>
        </p:nvCxnSpPr>
        <p:spPr>
          <a:xfrm flipV="1">
            <a:off x="8943327" y="5061435"/>
            <a:ext cx="1207838" cy="9147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1259403" y="3222993"/>
            <a:ext cx="1214651" cy="139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8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1" y="1528549"/>
            <a:ext cx="5641420" cy="4008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15" y="1528549"/>
            <a:ext cx="1743075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53" y="1581108"/>
            <a:ext cx="2752725" cy="1666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1070" y="1528549"/>
            <a:ext cx="12000930" cy="414835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0251" y="1581108"/>
            <a:ext cx="11668836" cy="3686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9" y="1586732"/>
            <a:ext cx="3313516" cy="382084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888090" y="2814765"/>
            <a:ext cx="1282821" cy="13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65" y="1819087"/>
            <a:ext cx="3363658" cy="33636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091349" y="1733796"/>
            <a:ext cx="3540257" cy="353424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99296" y="5313301"/>
            <a:ext cx="2756847" cy="109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41475" y="1528549"/>
            <a:ext cx="3585868" cy="38790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210937" y="1581108"/>
            <a:ext cx="1856096" cy="228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47544" y="1971040"/>
            <a:ext cx="1878844" cy="234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85889" y="5271809"/>
            <a:ext cx="475620" cy="871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05622" y="5988433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58022" y="6140833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>
          <a:xfrm flipV="1">
            <a:off x="5318463" y="4840477"/>
            <a:ext cx="148536" cy="15706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093494" y="5022914"/>
            <a:ext cx="1099930" cy="57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37433" y="5008845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14720" y="4794093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9089" y="4659647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66376" y="4444895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0" idx="2"/>
          </p:cNvCxnSpPr>
          <p:nvPr/>
        </p:nvCxnSpPr>
        <p:spPr>
          <a:xfrm flipV="1">
            <a:off x="4599296" y="4818011"/>
            <a:ext cx="1789793" cy="117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42626" y="4093976"/>
            <a:ext cx="159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nonPolcieLogal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5227" y="1614442"/>
            <a:ext cx="6362677" cy="29378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064980" y="4063407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Longest_pmr_in_the_world</a:t>
            </a:r>
            <a:r>
              <a:rPr lang="en-US" strike="sngStrike" dirty="0" smtClean="0"/>
              <a:t>: 5905</a:t>
            </a:r>
            <a:endParaRPr lang="en-US" strike="sngStrike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444" y="4526421"/>
            <a:ext cx="2396179" cy="24405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79" y="3005710"/>
            <a:ext cx="1054056" cy="10540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04" y="3580650"/>
            <a:ext cx="868563" cy="541323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9444848" y="4304147"/>
            <a:ext cx="2795954" cy="258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56" y="6069765"/>
            <a:ext cx="945759" cy="5296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91349" y="5796260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MAINST </a:t>
            </a:r>
            <a:r>
              <a:rPr lang="en-US" dirty="0" smtClean="0"/>
              <a:t>(HOMCEI:WIFE </a:t>
            </a:r>
            <a:r>
              <a:rPr lang="en-US" sz="900" strike="sngStrike" dirty="0" err="1" smtClean="0"/>
              <a:t>gheoh</a:t>
            </a:r>
            <a:r>
              <a:rPr lang="en-US" sz="900" strike="sngStrike" dirty="0" smtClean="0"/>
              <a:t>(</a:t>
            </a:r>
            <a:r>
              <a:rPr lang="en-US" sz="900" strike="sngStrike" dirty="0" err="1" smtClean="0"/>
              <a:t>seitz</a:t>
            </a:r>
            <a:r>
              <a:rPr lang="en-US" sz="900" strike="sngStrike" dirty="0" err="1"/>
              <a:t>,</a:t>
            </a:r>
            <a:r>
              <a:rPr lang="en-US" sz="900" strike="sngStrike" dirty="0" err="1" smtClean="0"/>
              <a:t>fact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ory</a:t>
            </a:r>
            <a:r>
              <a:rPr lang="en-US" sz="900" strike="sngStrike" dirty="0" smtClean="0"/>
              <a:t> work good year)</a:t>
            </a:r>
            <a:endParaRPr lang="en-US" sz="900" strike="sngStrike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9517904" y="3247983"/>
            <a:ext cx="2314705" cy="7851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517904" y="4652188"/>
            <a:ext cx="3504991" cy="248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04" y="1579081"/>
            <a:ext cx="2143125" cy="214312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9670304" y="4526420"/>
            <a:ext cx="2257684" cy="24223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443679" y="6083460"/>
            <a:ext cx="960070" cy="5915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922166" y="5998169"/>
            <a:ext cx="1716360" cy="68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5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43" y="1774684"/>
            <a:ext cx="698405" cy="1235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42" y="1753221"/>
            <a:ext cx="1564957" cy="180456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217158" y="1351128"/>
            <a:ext cx="1937982" cy="1826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03760" y="1313013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HOMCEI:LUX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1774684"/>
            <a:ext cx="1890104" cy="141575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366000" y="1351128"/>
            <a:ext cx="1890104" cy="245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59140" y="-19769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59140" y="833671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59140" y="1104640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50627" y="1497679"/>
            <a:ext cx="1746913" cy="169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0583" y="3557785"/>
            <a:ext cx="4637507" cy="7549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689" y="3192787"/>
            <a:ext cx="1058820" cy="118806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2265528" y="2879678"/>
            <a:ext cx="1951630" cy="178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5690" y="4365657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Philipsburg</a:t>
            </a:r>
            <a:endParaRPr lang="en-US" strike="sngStrike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4" y="3177208"/>
            <a:ext cx="999007" cy="999007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7" idx="1"/>
          </p:cNvCxnSpPr>
          <p:nvPr/>
        </p:nvCxnSpPr>
        <p:spPr>
          <a:xfrm flipV="1">
            <a:off x="3960583" y="3903260"/>
            <a:ext cx="4801280" cy="319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09" y="4748200"/>
            <a:ext cx="1160354" cy="7721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690" y="4713561"/>
            <a:ext cx="1052146" cy="8414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750627" y="4496302"/>
            <a:ext cx="2096686" cy="141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92388" y="4667534"/>
            <a:ext cx="25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30057" y="4550323"/>
            <a:ext cx="22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from Los angels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2" y="4312693"/>
            <a:ext cx="781094" cy="93487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592837" y="4456963"/>
            <a:ext cx="25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the? Are they dong here?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07991" y="4795048"/>
            <a:ext cx="3616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will buy a </a:t>
            </a:r>
            <a:r>
              <a:rPr lang="en-US" dirty="0" err="1" smtClean="0"/>
              <a:t>doner</a:t>
            </a:r>
            <a:r>
              <a:rPr lang="en-US" dirty="0" smtClean="0"/>
              <a:t>(</a:t>
            </a:r>
            <a:r>
              <a:rPr lang="en-US" dirty="0" err="1" smtClean="0"/>
              <a:t>buger</a:t>
            </a:r>
            <a:r>
              <a:rPr lang="en-US" dirty="0"/>
              <a:t> </a:t>
            </a:r>
            <a:r>
              <a:rPr lang="en-US" dirty="0" smtClean="0"/>
              <a:t>with ham)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cigerest</a:t>
            </a:r>
            <a:r>
              <a:rPr lang="en-US" dirty="0" smtClean="0"/>
              <a:t>. x/y CHECK PON CHALEI</a:t>
            </a:r>
          </a:p>
          <a:p>
            <a:r>
              <a:rPr lang="en-US" dirty="0" smtClean="0"/>
              <a:t>Town CHECKPIN T CHILE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490620" y="4748200"/>
            <a:ext cx="1210431" cy="80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36447" y="4550323"/>
            <a:ext cx="945499" cy="116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08" y="5597256"/>
            <a:ext cx="1160354" cy="77216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110300" y="5705417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316654" y="4222413"/>
            <a:ext cx="1819919" cy="115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758717" y="4312693"/>
            <a:ext cx="4433282" cy="1412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043884" y="4504828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098695" y="5597256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88057" y="6351130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692350" y="4559207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33085" y="5973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928539" y="5597256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42997" y="6105024"/>
            <a:ext cx="403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I still don’t have money. They still don have </a:t>
            </a:r>
            <a:r>
              <a:rPr lang="en-US" strike="sngStrike" dirty="0" err="1" smtClean="0"/>
              <a:t>moeny</a:t>
            </a:r>
            <a:endParaRPr lang="en-US" strike="sngStrik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535841" y="1721077"/>
            <a:ext cx="1156606" cy="1412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6325485" y="1732756"/>
            <a:ext cx="1930619" cy="147018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141773" y="1667361"/>
            <a:ext cx="1005796" cy="147018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49910" y="1455402"/>
            <a:ext cx="183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HOMCEI:LUX:VHS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657265" y="3260772"/>
            <a:ext cx="1085859" cy="10491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632" y="2936563"/>
            <a:ext cx="1058820" cy="118806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850588" y="2965381"/>
            <a:ext cx="1085859" cy="10491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738698" y="1888080"/>
            <a:ext cx="1738030" cy="105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45099" y="2524497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mother:Logcal</a:t>
            </a:r>
            <a:endParaRPr lang="en-US" strike="sngStrike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917652" y="3260772"/>
            <a:ext cx="1766363" cy="9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0158414">
            <a:off x="1168163" y="3448516"/>
            <a:ext cx="27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with KOCEHMAN spoon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9688204">
            <a:off x="2027334" y="3692294"/>
            <a:ext cx="3052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Fzero</a:t>
            </a:r>
            <a:endParaRPr lang="en-US" sz="800" dirty="0" smtClean="0"/>
          </a:p>
          <a:p>
            <a:r>
              <a:rPr lang="en-US" sz="800" dirty="0" err="1" smtClean="0"/>
              <a:t>Crhis</a:t>
            </a:r>
            <a:r>
              <a:rPr lang="en-US" sz="800" dirty="0" smtClean="0"/>
              <a:t> anti-shock cd 500dm</a:t>
            </a:r>
          </a:p>
          <a:p>
            <a:r>
              <a:rPr lang="en-US" sz="800" dirty="0" smtClean="0"/>
              <a:t>5000 baptism to 6000dm</a:t>
            </a:r>
          </a:p>
          <a:p>
            <a:r>
              <a:rPr lang="en-US" sz="800" dirty="0" smtClean="0"/>
              <a:t>1994</a:t>
            </a:r>
          </a:p>
          <a:p>
            <a:r>
              <a:rPr lang="en-US" sz="800" dirty="0" smtClean="0"/>
              <a:t>2000/1 10,000dm at </a:t>
            </a:r>
            <a:r>
              <a:rPr lang="en-US" sz="800" dirty="0" err="1" smtClean="0"/>
              <a:t>schoo</a:t>
            </a:r>
            <a:r>
              <a:rPr lang="en-US" sz="800" dirty="0" smtClean="0"/>
              <a:t> for car</a:t>
            </a:r>
          </a:p>
          <a:p>
            <a:r>
              <a:rPr lang="en-US" sz="800" dirty="0" smtClean="0"/>
              <a:t>IPX </a:t>
            </a:r>
            <a:r>
              <a:rPr lang="en-US" sz="800" dirty="0" err="1" smtClean="0"/>
              <a:t>bankf</a:t>
            </a:r>
            <a:r>
              <a:rPr lang="en-US" sz="800" dirty="0" smtClean="0"/>
              <a:t> of America MAINSTETE($25,000 </a:t>
            </a:r>
            <a:r>
              <a:rPr lang="en-US" sz="800" dirty="0" err="1" smtClean="0"/>
              <a:t>proshce</a:t>
            </a:r>
            <a:r>
              <a:rPr lang="en-US" sz="800" dirty="0" smtClean="0"/>
              <a:t> for car, </a:t>
            </a:r>
            <a:r>
              <a:rPr lang="en-US" sz="800" dirty="0" err="1" smtClean="0"/>
              <a:t>chruch</a:t>
            </a:r>
            <a:r>
              <a:rPr lang="en-US" sz="800" dirty="0" smtClean="0"/>
              <a:t> </a:t>
            </a:r>
            <a:r>
              <a:rPr lang="en-US" sz="800" dirty="0" err="1" smtClean="0"/>
              <a:t>jim</a:t>
            </a:r>
            <a:r>
              <a:rPr lang="en-US" sz="800" dirty="0" smtClean="0"/>
              <a:t> </a:t>
            </a:r>
            <a:r>
              <a:rPr lang="en-US" sz="800" dirty="0" err="1" smtClean="0"/>
              <a:t>hitche</a:t>
            </a:r>
            <a:r>
              <a:rPr lang="en-US" sz="800" dirty="0" smtClean="0"/>
              <a:t> SF </a:t>
            </a:r>
            <a:r>
              <a:rPr lang="en-US" sz="800" dirty="0" err="1" smtClean="0"/>
              <a:t>vieing</a:t>
            </a:r>
            <a:r>
              <a:rPr lang="en-US" sz="800" dirty="0" smtClean="0"/>
              <a:t> </a:t>
            </a:r>
            <a:r>
              <a:rPr lang="en-US" sz="800" dirty="0" err="1" smtClean="0"/>
              <a:t>coldwell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82021" y="4671181"/>
            <a:ext cx="1403389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0620" y="3202944"/>
            <a:ext cx="1210431" cy="49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Volksbank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60813" y="296255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KING.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(hendirk,1</a:t>
            </a:r>
            <a:r>
              <a:rPr lang="en-US" sz="800" strike="sngStrike" baseline="30000" dirty="0" smtClean="0"/>
              <a:t>st</a:t>
            </a:r>
            <a:r>
              <a:rPr lang="en-US" sz="800" strike="sngStrike" dirty="0" smtClean="0"/>
              <a:t> payment)</a:t>
            </a:r>
          </a:p>
          <a:p>
            <a:r>
              <a:rPr lang="en-US" sz="800" strike="sngStrike" dirty="0" smtClean="0"/>
              <a:t>US pervert 1</a:t>
            </a:r>
            <a:r>
              <a:rPr lang="en-US" sz="800" strike="sngStrike" baseline="30000" dirty="0" smtClean="0"/>
              <a:t>st</a:t>
            </a:r>
            <a:r>
              <a:rPr lang="en-US" sz="800" strike="sngStrike" dirty="0" smtClean="0"/>
              <a:t> payment</a:t>
            </a:r>
            <a:endParaRPr lang="en-US" sz="800" strike="sngStrike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422045" y="3137549"/>
            <a:ext cx="1470074" cy="5391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14387" y="4131602"/>
            <a:ext cx="1210431" cy="49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HOMCIE:FACOTRY:WOR(</a:t>
            </a:r>
            <a:r>
              <a:rPr lang="en-US" dirty="0" err="1" smtClean="0"/>
              <a:t>wif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98565" y="416691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seitz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325485" y="1824734"/>
            <a:ext cx="2436378" cy="105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195154" y="3151668"/>
            <a:ext cx="574717" cy="25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135497" y="3935239"/>
            <a:ext cx="769962" cy="32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8444" y="4504828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673902" y="6044051"/>
            <a:ext cx="4433282" cy="736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757585" y="5871543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8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34" y="2142387"/>
            <a:ext cx="1160354" cy="772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3713" y="2061721"/>
            <a:ext cx="25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1" y="1924978"/>
            <a:ext cx="781094" cy="93487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811945" y="2142387"/>
            <a:ext cx="1210431" cy="80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57772" y="1944510"/>
            <a:ext cx="945499" cy="116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33" y="2991443"/>
            <a:ext cx="1160354" cy="7721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1625" y="3099604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365209" y="1899015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20020" y="299144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9382" y="3745317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013675" y="1953394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54410" y="3367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49864" y="299144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19890" y="156109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seitz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26" name="Rectangle 25"/>
          <p:cNvSpPr/>
          <p:nvPr/>
        </p:nvSpPr>
        <p:spPr>
          <a:xfrm>
            <a:off x="9552211" y="1964573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698445" y="3532604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541179" y="1446100"/>
            <a:ext cx="1931920" cy="113293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1" y="3031775"/>
            <a:ext cx="781094" cy="93487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272955" y="1668820"/>
            <a:ext cx="1500159" cy="119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-93826" y="2914550"/>
            <a:ext cx="1470636" cy="142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45440" y="1874209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01320" y="3033399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1284" y="2061721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499" y="3443429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3745" y="2344157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31906" y="3225989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27577" y="1978785"/>
            <a:ext cx="3453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still cannot bay a hamburger</a:t>
            </a:r>
          </a:p>
          <a:p>
            <a:r>
              <a:rPr lang="en-US" strike="sngStrike" dirty="0" smtClean="0"/>
              <a:t>Nor 3DM </a:t>
            </a:r>
            <a:r>
              <a:rPr lang="en-US" dirty="0" err="1" smtClean="0"/>
              <a:t>ciggers</a:t>
            </a:r>
            <a:r>
              <a:rPr lang="en-US" dirty="0" smtClean="0"/>
              <a:t> (VIETNAME WAR)</a:t>
            </a:r>
          </a:p>
          <a:p>
            <a:r>
              <a:rPr lang="en-US" dirty="0" smtClean="0"/>
              <a:t>Here ate CECK PINT CHALIE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98" y="2013716"/>
            <a:ext cx="999007" cy="9990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586052" y="2982179"/>
            <a:ext cx="1362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Von </a:t>
            </a:r>
            <a:r>
              <a:rPr lang="en-US" sz="800" strike="sngStrike" dirty="0" err="1" smtClean="0"/>
              <a:t>dem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bushce,hr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karstadt</a:t>
            </a:r>
            <a:endParaRPr lang="en-US" sz="800" strike="sngStrike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72" y="3128591"/>
            <a:ext cx="999007" cy="9990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76" y="4210293"/>
            <a:ext cx="1160354" cy="77216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472568" y="4318454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60963" y="421029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50325" y="4964167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53" y="4586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90807" y="421029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4" y="4250625"/>
            <a:ext cx="781094" cy="93487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2263" y="4252249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8442" y="4662279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72849" y="4444839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235685" y="4677122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Boner,at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starbuck</a:t>
            </a:r>
            <a:r>
              <a:rPr lang="en-US" sz="800" strike="sngStrike" dirty="0" smtClean="0"/>
              <a:t> in car</a:t>
            </a:r>
            <a:endParaRPr lang="en-US" sz="800" strike="sngStrike" dirty="0"/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1773114" y="4780119"/>
            <a:ext cx="462571" cy="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140" y="4318454"/>
            <a:ext cx="866775" cy="90487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46526" y="4339783"/>
            <a:ext cx="517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will not be able to buy </a:t>
            </a:r>
            <a:r>
              <a:rPr lang="en-US" strike="sngStrike" dirty="0" err="1" smtClean="0"/>
              <a:t>cigges</a:t>
            </a:r>
            <a:r>
              <a:rPr lang="en-US" strike="sngStrike" dirty="0" smtClean="0"/>
              <a:t>, that is </a:t>
            </a:r>
            <a:r>
              <a:rPr lang="en-US" strike="sngStrike" dirty="0" err="1" smtClean="0"/>
              <a:t>righ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shi</a:t>
            </a:r>
            <a:r>
              <a:rPr lang="en-US" strike="sngStrike" dirty="0" smtClean="0"/>
              <a:t> on </a:t>
            </a:r>
            <a:r>
              <a:rPr lang="en-US" strike="sngStrike" dirty="0" err="1" smtClean="0"/>
              <a:t>ly</a:t>
            </a:r>
            <a:r>
              <a:rPr lang="en-US" strike="sngStrike" dirty="0" smtClean="0"/>
              <a:t> 3.</a:t>
            </a:r>
            <a:endParaRPr lang="en-US" strike="sngStrike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227577" y="3877411"/>
            <a:ext cx="918949" cy="169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6177364" y="4266024"/>
            <a:ext cx="969162" cy="103669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6141014" y="1978785"/>
            <a:ext cx="3411196" cy="10070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32651" y="4366372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0" y="5485817"/>
            <a:ext cx="1160354" cy="772163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3512112" y="5593978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500507" y="5485817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89869" y="6239691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67" name="TextBox 66"/>
          <p:cNvSpPr txBox="1"/>
          <p:nvPr/>
        </p:nvSpPr>
        <p:spPr>
          <a:xfrm>
            <a:off x="1434897" y="5862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330351" y="5485817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8" y="5526149"/>
            <a:ext cx="781094" cy="93487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81807" y="5527773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7986" y="5937803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112393" y="5720363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75229" y="59526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Boner,at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starbuck</a:t>
            </a:r>
            <a:r>
              <a:rPr lang="en-US" sz="800" strike="sngStrike" dirty="0" smtClean="0"/>
              <a:t> in car</a:t>
            </a:r>
            <a:endParaRPr lang="en-US" sz="800" strike="sngStrike" dirty="0"/>
          </a:p>
        </p:txBody>
      </p:sp>
      <p:cxnSp>
        <p:nvCxnSpPr>
          <p:cNvPr id="74" name="Straight Arrow Connector 73"/>
          <p:cNvCxnSpPr>
            <a:stCxn id="73" idx="1"/>
          </p:cNvCxnSpPr>
          <p:nvPr/>
        </p:nvCxnSpPr>
        <p:spPr>
          <a:xfrm flipH="1" flipV="1">
            <a:off x="1812658" y="6055643"/>
            <a:ext cx="462571" cy="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5494" y="1561098"/>
            <a:ext cx="21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Broolkly.prea.runner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51382" y="5513289"/>
            <a:ext cx="579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 G.VIRIGNA </a:t>
            </a:r>
            <a:r>
              <a:rPr lang="en-US" strike="sngStrike" dirty="0" smtClean="0"/>
              <a:t>Cans (</a:t>
            </a:r>
            <a:r>
              <a:rPr lang="en-US" strike="sngStrike" dirty="0" err="1" smtClean="0"/>
              <a:t>soda,coca</a:t>
            </a:r>
            <a:r>
              <a:rPr lang="en-US" strike="sngStrike" dirty="0" smtClean="0"/>
              <a:t>-cola): Malcom Bradly</a:t>
            </a:r>
            <a:br>
              <a:rPr lang="en-US" strike="sngStrike" dirty="0" smtClean="0"/>
            </a:br>
            <a:r>
              <a:rPr lang="en-US" strike="sngStrike" dirty="0" err="1" smtClean="0"/>
              <a:t>Wht</a:t>
            </a:r>
            <a:r>
              <a:rPr lang="en-US" strike="sngStrike" dirty="0" smtClean="0"/>
              <a:t> the fuck can I </a:t>
            </a:r>
            <a:r>
              <a:rPr lang="en-US" strike="sngStrike" dirty="0" err="1" smtClean="0"/>
              <a:t>ot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trun</a:t>
            </a:r>
            <a:r>
              <a:rPr lang="en-US" strike="sngStrike" dirty="0" smtClean="0"/>
              <a:t> off the </a:t>
            </a:r>
            <a:r>
              <a:rPr lang="en-US" strike="sngStrike" dirty="0" err="1" smtClean="0"/>
              <a:t>ocmptu</a:t>
            </a:r>
            <a:r>
              <a:rPr lang="en-US" strike="sngStrike" dirty="0" smtClean="0"/>
              <a:t> ern play </a:t>
            </a:r>
            <a:r>
              <a:rPr lang="en-US" strike="sngStrike" dirty="0" err="1" smtClean="0"/>
              <a:t>cigget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es</a:t>
            </a:r>
            <a:r>
              <a:rPr lang="en-US" strike="sngStrike" dirty="0" smtClean="0"/>
              <a:t>.</a:t>
            </a:r>
            <a:endParaRPr lang="en-US" strike="sngStrike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950126" y="5468777"/>
            <a:ext cx="6095639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61832" y="5500510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47" y="4588666"/>
            <a:ext cx="2124075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81" y="2419342"/>
            <a:ext cx="1354184" cy="1905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93" y="2576185"/>
            <a:ext cx="1881330" cy="18813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917" y="2556325"/>
            <a:ext cx="2444980" cy="17689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1" y="1765601"/>
            <a:ext cx="1666875" cy="2752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228" y="1765601"/>
            <a:ext cx="1376363" cy="27527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290335" y="2576185"/>
            <a:ext cx="7132841" cy="199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24688" y="2033516"/>
            <a:ext cx="2678572" cy="308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17" y="4756451"/>
            <a:ext cx="2381250" cy="16764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6281" y="4420221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vietnam</a:t>
            </a:r>
            <a:r>
              <a:rPr lang="en-US" dirty="0"/>
              <a:t> </a:t>
            </a:r>
            <a:r>
              <a:rPr lang="en-US" dirty="0" err="1"/>
              <a:t>miltayr</a:t>
            </a:r>
            <a:r>
              <a:rPr lang="en-US" dirty="0"/>
              <a:t> base da </a:t>
            </a:r>
            <a:r>
              <a:rPr lang="en-US" dirty="0" err="1"/>
              <a:t>nang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1" y="5117910"/>
            <a:ext cx="782694" cy="90253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86603" y="5022376"/>
            <a:ext cx="736979" cy="83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265" y="4769066"/>
            <a:ext cx="183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HOMCEI:LUX:VHS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603" y="1514901"/>
            <a:ext cx="4003732" cy="22928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97" y="4873850"/>
            <a:ext cx="3295650" cy="139065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8598090" y="4789553"/>
            <a:ext cx="1255594" cy="147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35" y="4886540"/>
            <a:ext cx="1802358" cy="13409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606196" y="2377287"/>
            <a:ext cx="6366604" cy="221137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598090" y="4401354"/>
            <a:ext cx="969734" cy="221137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52746" y="5057805"/>
            <a:ext cx="969734" cy="12474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7609" y="1818874"/>
            <a:ext cx="3600544" cy="212339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86603" y="1711231"/>
            <a:ext cx="7031550" cy="291067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22" y="1783656"/>
            <a:ext cx="1618629" cy="16186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25887" y="2033516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0000856" y="2137982"/>
            <a:ext cx="1780535" cy="10146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9779759" y="2279176"/>
            <a:ext cx="2175680" cy="64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10" y="2852493"/>
            <a:ext cx="730274" cy="73027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0667449" y="2897927"/>
            <a:ext cx="666973" cy="6095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0191622" y="2832633"/>
            <a:ext cx="1168252" cy="97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799897" y="1514901"/>
            <a:ext cx="1392103" cy="8623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MARLIN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600501" y="5117910"/>
            <a:ext cx="423081" cy="73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5101" y="1535102"/>
            <a:ext cx="1835839" cy="1897376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 flipV="1">
            <a:off x="8598090" y="4825254"/>
            <a:ext cx="873089" cy="16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91622" y="3807725"/>
            <a:ext cx="2000378" cy="9613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PAUL</a:t>
            </a:r>
            <a:endParaRPr lang="en-US" sz="40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07" y="3731809"/>
            <a:ext cx="999007" cy="99900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898610" y="1332586"/>
            <a:ext cx="406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 &amp; JOHNSOE(CILIE CODE </a:t>
            </a:r>
            <a:r>
              <a:rPr lang="en-US" dirty="0" err="1" smtClean="0"/>
              <a:t>petersson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068" y="2594977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Broolkly.prea.runner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99" y="2370276"/>
            <a:ext cx="1058820" cy="11880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766782" y="2169994"/>
            <a:ext cx="2511188" cy="163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169453" y="2337537"/>
            <a:ext cx="1398833" cy="111534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42448" y="2169994"/>
            <a:ext cx="2327005" cy="118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167" y="3807725"/>
            <a:ext cx="1758690" cy="9848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49" y="2231120"/>
            <a:ext cx="1758690" cy="1317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79928" y="1291762"/>
            <a:ext cx="291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FBI:WMD:NEW YORK </a:t>
            </a:r>
            <a:r>
              <a:rPr lang="en-US" strike="sngStrike" dirty="0" err="1" smtClean="0"/>
              <a:t>angela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68286" y="1291762"/>
            <a:ext cx="3698544" cy="25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90412" y="4227081"/>
            <a:ext cx="1901588" cy="6997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Middlefield road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194878" y="3493826"/>
            <a:ext cx="1997122" cy="627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MICHA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00472" y="39369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777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0658901" y="3936957"/>
            <a:ext cx="914400" cy="53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705984" y="2169136"/>
            <a:ext cx="2187336" cy="1350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798348" y="3625073"/>
            <a:ext cx="2187336" cy="1350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25636" y="2169994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SYMPHONY </a:t>
            </a:r>
            <a:r>
              <a:rPr lang="en-US" strike="sngStrike" dirty="0" smtClean="0"/>
              <a:t>bad guys </a:t>
            </a:r>
            <a:r>
              <a:rPr lang="en-US" dirty="0" smtClean="0"/>
              <a:t>UN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66328" y="2435705"/>
            <a:ext cx="281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AVAIBLAIT.CONSITTION(</a:t>
            </a:r>
            <a:r>
              <a:rPr lang="en-US" sz="800" strike="sngStrike" dirty="0" smtClean="0"/>
              <a:t>bad guys)</a:t>
            </a:r>
            <a:endParaRPr lang="en-US" sz="800" strike="sngStrike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023582" y="3452884"/>
            <a:ext cx="8693624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591" y="5663599"/>
            <a:ext cx="12137409" cy="7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182" y="38397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</a:p>
          <a:p>
            <a:r>
              <a:rPr lang="en-US" dirty="0" smtClean="0"/>
              <a:t>Dec 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31" y="3804001"/>
            <a:ext cx="740931" cy="744958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4636857" y="3625073"/>
            <a:ext cx="1240310" cy="116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27" y="3651899"/>
            <a:ext cx="1640891" cy="139206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309096" y="5342561"/>
            <a:ext cx="78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https://library.fes.de/gmh/main/pdf-files/gmh/1982/1982-07-a-397.pdf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591" y="5062345"/>
            <a:ext cx="2169994" cy="65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TORT-1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24585" y="5111840"/>
            <a:ext cx="379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bunderepbulik</a:t>
            </a:r>
            <a:r>
              <a:rPr lang="en-US" strike="sngStrike" dirty="0"/>
              <a:t> </a:t>
            </a:r>
            <a:r>
              <a:rPr lang="en-US" strike="sngStrike" dirty="0" err="1"/>
              <a:t>auslaenderfeindlichkeit</a:t>
            </a:r>
            <a:endParaRPr lang="en-US" strike="sngStrik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794428" y="3722637"/>
            <a:ext cx="933134" cy="84559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36857" y="3722637"/>
            <a:ext cx="1225792" cy="82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55" y="4907214"/>
            <a:ext cx="639974" cy="63997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12" y="5000174"/>
            <a:ext cx="639974" cy="63997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85" y="5077602"/>
            <a:ext cx="639974" cy="63997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53" y="5036306"/>
            <a:ext cx="639974" cy="63997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8925636" y="5227201"/>
            <a:ext cx="2560246" cy="170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10995" y="473035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HOMICE:JESJSE(</a:t>
            </a:r>
            <a:r>
              <a:rPr lang="en-US" sz="800" strike="sngStrike" dirty="0" err="1" smtClean="0"/>
              <a:t>joeshue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72568" y="4750658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2010--</a:t>
            </a:r>
            <a:r>
              <a:rPr lang="en-US" dirty="0" smtClean="0">
                <a:sym typeface="Wingdings" panose="05000000000000000000" pitchFamily="2" charset="2"/>
              </a:rPr>
              <a:t>2015 </a:t>
            </a:r>
            <a:r>
              <a:rPr lang="en-US" dirty="0" err="1" smtClean="0">
                <a:sym typeface="Wingdings" panose="05000000000000000000" pitchFamily="2" charset="2"/>
              </a:rPr>
              <a:t>dec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53353" y="5011757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2010 HOMCIE:ITAIEL:20</a:t>
            </a:r>
            <a:endParaRPr lang="en-US" sz="800" dirty="0"/>
          </a:p>
        </p:txBody>
      </p:sp>
      <p:cxnSp>
        <p:nvCxnSpPr>
          <p:cNvPr id="56" name="Straight Connector 55"/>
          <p:cNvCxnSpPr>
            <a:stCxn id="54" idx="3"/>
          </p:cNvCxnSpPr>
          <p:nvPr/>
        </p:nvCxnSpPr>
        <p:spPr>
          <a:xfrm flipV="1">
            <a:off x="3725469" y="4792591"/>
            <a:ext cx="722934" cy="32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7175" y="4475276"/>
            <a:ext cx="510544" cy="3455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9053480" y="4408979"/>
            <a:ext cx="734511" cy="4444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endCxn id="46" idx="1"/>
          </p:cNvCxnSpPr>
          <p:nvPr/>
        </p:nvCxnSpPr>
        <p:spPr>
          <a:xfrm flipH="1">
            <a:off x="9302455" y="4209054"/>
            <a:ext cx="639974" cy="1018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33667" y="4907214"/>
            <a:ext cx="408467" cy="490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8113529" y="4100731"/>
            <a:ext cx="812107" cy="94124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8333667" y="3936957"/>
            <a:ext cx="408467" cy="1405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92" y="3933232"/>
            <a:ext cx="511952" cy="511952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8558668" y="3673029"/>
            <a:ext cx="1111514" cy="827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39314" y="3490106"/>
            <a:ext cx="3150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IMPORT</a:t>
            </a:r>
            <a:r>
              <a:rPr lang="en-US" sz="800" dirty="0" smtClean="0"/>
              <a:t> TORT-1.OFFSIT St. Nick</a:t>
            </a:r>
            <a:r>
              <a:rPr lang="en-US" sz="800" b="1" strike="sngStrike" dirty="0" smtClean="0"/>
              <a:t>. </a:t>
            </a:r>
            <a:r>
              <a:rPr lang="en-US" sz="800" strike="sngStrike" dirty="0" err="1" smtClean="0"/>
              <a:t>boese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onlkz</a:t>
            </a:r>
            <a:r>
              <a:rPr lang="en-US" sz="800" dirty="0" smtClean="0"/>
              <a:t> KOCHEM </a:t>
            </a:r>
            <a:r>
              <a:rPr lang="en-US" sz="800" dirty="0" err="1" smtClean="0"/>
              <a:t>Plcie.FRAKzappa</a:t>
            </a:r>
            <a:endParaRPr lang="en-US" sz="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861100" y="3924136"/>
            <a:ext cx="734511" cy="4444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601404" y="5474022"/>
            <a:ext cx="597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DEA(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).KOCEH(</a:t>
            </a:r>
            <a:r>
              <a:rPr lang="en-US" sz="800" strike="sngStrike" dirty="0" err="1" smtClean="0"/>
              <a:t>steve</a:t>
            </a:r>
            <a:r>
              <a:rPr lang="en-US" sz="800" strike="sngStrike" dirty="0" smtClean="0"/>
              <a:t> jobs, </a:t>
            </a:r>
            <a:r>
              <a:rPr lang="en-US" sz="800" strike="sngStrike" dirty="0" err="1" smtClean="0"/>
              <a:t>pickser</a:t>
            </a:r>
            <a:r>
              <a:rPr lang="en-US" sz="800" strike="sngStrike" dirty="0" smtClean="0"/>
              <a:t> (</a:t>
            </a:r>
            <a:r>
              <a:rPr lang="en-US" sz="800" strike="sngStrike" dirty="0" err="1" smtClean="0"/>
              <a:t>tnal</a:t>
            </a:r>
            <a:r>
              <a:rPr lang="en-US" sz="800" strike="sngStrike" dirty="0" smtClean="0"/>
              <a:t>) </a:t>
            </a:r>
            <a:r>
              <a:rPr lang="en-US" sz="800" strike="sngStrike" dirty="0" err="1" smtClean="0"/>
              <a:t>pooitng</a:t>
            </a:r>
            <a:r>
              <a:rPr lang="en-US" sz="800" strike="sngStrike" dirty="0" smtClean="0"/>
              <a:t> end</a:t>
            </a:r>
            <a:r>
              <a:rPr lang="en-US" strike="sngStrike" dirty="0" smtClean="0"/>
              <a:t>).DEA(heron </a:t>
            </a:r>
            <a:r>
              <a:rPr lang="en-US" sz="800" strike="sngStrike" dirty="0" smtClean="0"/>
              <a:t>blond ear </a:t>
            </a:r>
            <a:r>
              <a:rPr lang="en-US" sz="800" strike="sngStrike" dirty="0" err="1" smtClean="0"/>
              <a:t>waxb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rith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crunbs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9334058" y="4854798"/>
            <a:ext cx="2279667" cy="8214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1925" y="237027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1998/9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79928" y="3490106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10194878" y="1762343"/>
            <a:ext cx="19914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SYMPHONY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9931" y="1403496"/>
            <a:ext cx="9346230" cy="51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99" y="4770781"/>
            <a:ext cx="29622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02" y="3708743"/>
            <a:ext cx="21526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5" y="4056217"/>
            <a:ext cx="2286000" cy="2000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1624" y="3897422"/>
            <a:ext cx="22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Father </a:t>
            </a:r>
            <a:r>
              <a:rPr lang="en-US" strike="sngStrike" dirty="0" err="1" smtClean="0"/>
              <a:t>lazer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sugery</a:t>
            </a:r>
            <a:endParaRPr lang="en-US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900" y="1715300"/>
            <a:ext cx="4301929" cy="1986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4566" y="237308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Flag: us-flag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7396" y="1349502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NAS.nonPoclieTexasLgoial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8052180" y="3107509"/>
            <a:ext cx="398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Image: v2:FBI:KIDNAPPING </a:t>
            </a:r>
            <a:r>
              <a:rPr lang="en-US" dirty="0" err="1" smtClean="0"/>
              <a:t>revei</a:t>
            </a:r>
            <a:endParaRPr lang="en-US" dirty="0" smtClean="0"/>
          </a:p>
          <a:p>
            <a:r>
              <a:rPr lang="en-US" strike="sngStrike" dirty="0" smtClean="0"/>
              <a:t>x/y frontal </a:t>
            </a:r>
            <a:r>
              <a:rPr lang="en-US" strike="sngStrike" dirty="0" err="1" smtClean="0"/>
              <a:t>lob</a:t>
            </a:r>
            <a:r>
              <a:rPr lang="en-US" dirty="0" err="1" smtClean="0"/>
              <a:t>.CPVA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940" y="3942332"/>
            <a:ext cx="1713538" cy="11889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725940" y="3564835"/>
            <a:ext cx="1289469" cy="2067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720620" y="3897421"/>
            <a:ext cx="1718858" cy="1376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78630" y="3942332"/>
            <a:ext cx="2541990" cy="21141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61672" y="3983370"/>
            <a:ext cx="1289469" cy="2067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983909" y="3630231"/>
            <a:ext cx="1208091" cy="71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917" y="4403080"/>
            <a:ext cx="741726" cy="1139226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1256167" y="4223716"/>
            <a:ext cx="331787" cy="140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0983908" y="4319917"/>
            <a:ext cx="1270995" cy="15129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571854" y="4850499"/>
            <a:ext cx="3051456" cy="15129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54778" y="4223716"/>
            <a:ext cx="996055" cy="907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87437" y="5274364"/>
            <a:ext cx="996055" cy="907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64381" y="42291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6150" y="41160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52879" y="4132574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CPVA: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370674" y="3107509"/>
            <a:ext cx="3361430" cy="94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21115" y="2353591"/>
            <a:ext cx="22653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https://www.policemd.com/#police-md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46" y="1424604"/>
            <a:ext cx="2968341" cy="86554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5251" y="2898076"/>
            <a:ext cx="1596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Us-flag</a:t>
            </a:r>
          </a:p>
          <a:p>
            <a:r>
              <a:rPr lang="en-US" dirty="0" err="1" smtClean="0"/>
              <a:t>Langlye</a:t>
            </a:r>
            <a:endParaRPr lang="en-US" dirty="0" smtClean="0"/>
          </a:p>
          <a:p>
            <a:r>
              <a:rPr lang="en-US" dirty="0" err="1" smtClean="0"/>
              <a:t>franllye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7067" y="331390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sexton</a:t>
            </a:r>
            <a:endParaRPr lang="en-US" sz="800" strike="sngStrik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62861" y="2903917"/>
            <a:ext cx="2267314" cy="8499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87" y="2930240"/>
            <a:ext cx="306000" cy="372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5160" y="3183916"/>
            <a:ext cx="554565" cy="39269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734" y="2607463"/>
            <a:ext cx="1222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CPVA 10Y.PREA.187.CIVEIL CODE.LABOR </a:t>
            </a:r>
            <a:r>
              <a:rPr lang="en-US" dirty="0" err="1" smtClean="0"/>
              <a:t>CODE.nonPocileCfgLgoic</a:t>
            </a:r>
            <a:r>
              <a:rPr lang="en-US" dirty="0" smtClean="0"/>
              <a:t> </a:t>
            </a:r>
            <a:r>
              <a:rPr lang="en-US" strike="sngStrike" dirty="0" smtClean="0"/>
              <a:t>al: person says put flag on site; sits in </a:t>
            </a:r>
            <a:r>
              <a:rPr lang="en-US" strike="sngStrike" dirty="0" err="1" smtClean="0"/>
              <a:t>fron</a:t>
            </a:r>
            <a:r>
              <a:rPr lang="en-US" strike="sngStrike" dirty="0" smtClean="0"/>
              <a:t> of </a:t>
            </a:r>
            <a:r>
              <a:rPr lang="en-US" b="1" dirty="0" smtClean="0"/>
              <a:t>IMPORT </a:t>
            </a:r>
            <a:r>
              <a:rPr lang="en-US" strike="sngStrike" dirty="0" smtClean="0"/>
              <a:t>wall</a:t>
            </a:r>
            <a:endParaRPr lang="en-US" strike="sngStrike" dirty="0"/>
          </a:p>
        </p:txBody>
      </p:sp>
      <p:sp>
        <p:nvSpPr>
          <p:cNvPr id="43" name="Rectangle 42"/>
          <p:cNvSpPr/>
          <p:nvPr/>
        </p:nvSpPr>
        <p:spPr>
          <a:xfrm>
            <a:off x="9316278" y="2234588"/>
            <a:ext cx="2912486" cy="4522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JFK.MKL(?HOMCE:MATHEW)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2104" y="3821719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Runbook</a:t>
            </a:r>
            <a:r>
              <a:rPr lang="en-US" dirty="0" err="1" smtClean="0"/>
              <a:t>.nonPoclieCfg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3101008" y="2570921"/>
            <a:ext cx="4933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“Jogging”</a:t>
            </a:r>
            <a:endParaRPr lang="en-US" sz="9600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50" y="2866857"/>
            <a:ext cx="1332762" cy="1536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984973" y="2866858"/>
            <a:ext cx="1170115" cy="12737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600661" y="2160104"/>
            <a:ext cx="1842051" cy="224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41704" y="2160104"/>
            <a:ext cx="431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PENGON.EMEA </a:t>
            </a:r>
            <a:r>
              <a:rPr lang="en-US" dirty="0" err="1" smtClean="0"/>
              <a:t>keyword.nonPoclieAttemtns</a:t>
            </a:r>
            <a:endParaRPr lang="en-US" dirty="0" smtClean="0"/>
          </a:p>
          <a:p>
            <a:r>
              <a:rPr lang="en-US" dirty="0" smtClean="0"/>
              <a:t>DB </a:t>
            </a:r>
            <a:r>
              <a:rPr lang="en-US" dirty="0" err="1" smtClean="0"/>
              <a:t>nonPoiceiDiagramLgoical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386124" y="2082026"/>
            <a:ext cx="4269132" cy="221167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4365" y="1644564"/>
            <a:ext cx="9395521" cy="110799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FBI:WMD:GREEN  “Dublin”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4366" y="4626591"/>
            <a:ext cx="3147886" cy="1501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6"/>
                </a:solidFill>
              </a:rPr>
              <a:t>0:01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9492" y="4140581"/>
            <a:ext cx="81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“</a:t>
            </a:r>
            <a:r>
              <a:rPr lang="en-US" strike="sngStrike" dirty="0" err="1" smtClean="0"/>
              <a:t>Friend”.</a:t>
            </a:r>
            <a:r>
              <a:rPr lang="en-US" dirty="0" err="1" smtClean="0"/>
              <a:t>KOCHMAN</a:t>
            </a:r>
            <a:r>
              <a:rPr lang="en-US" dirty="0" smtClean="0"/>
              <a:t>( </a:t>
            </a:r>
            <a:r>
              <a:rPr lang="en-US" strike="sngStrike" dirty="0" err="1" smtClean="0"/>
              <a:t>timo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bordesser</a:t>
            </a:r>
            <a:r>
              <a:rPr lang="en-US" strike="sngStrike" dirty="0" smtClean="0"/>
              <a:t>/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iantosca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donov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micehal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droz</a:t>
            </a:r>
            <a:r>
              <a:rPr lang="en-US" dirty="0" smtClean="0"/>
              <a:t>,)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6865" y="1388569"/>
            <a:ext cx="12078269" cy="54163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549" y="1421367"/>
            <a:ext cx="2766876" cy="290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19" y="3608447"/>
            <a:ext cx="8763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33" y="3649013"/>
            <a:ext cx="722336" cy="9266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01719" y="3883455"/>
            <a:ext cx="403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06" y="3687107"/>
            <a:ext cx="554565" cy="392696"/>
          </a:xfrm>
          <a:prstGeom prst="rect">
            <a:avLst/>
          </a:prstGeom>
        </p:spPr>
      </p:pic>
      <p:sp>
        <p:nvSpPr>
          <p:cNvPr id="14" name="Cube 13"/>
          <p:cNvSpPr/>
          <p:nvPr/>
        </p:nvSpPr>
        <p:spPr>
          <a:xfrm>
            <a:off x="4837043" y="3131719"/>
            <a:ext cx="1258957" cy="4332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0626" y="2385391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3569" y="4894168"/>
            <a:ext cx="5149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germans</a:t>
            </a:r>
            <a:r>
              <a:rPr lang="en-US" dirty="0" smtClean="0"/>
              <a:t> </a:t>
            </a:r>
            <a:r>
              <a:rPr lang="en-US" dirty="0" err="1" smtClean="0"/>
              <a:t>traverst</a:t>
            </a:r>
            <a:r>
              <a:rPr lang="en-US" dirty="0" smtClean="0"/>
              <a:t> HOMCE:AUSLDER;HOMCE:BILL:HOCEM:MATHER(blood </a:t>
            </a:r>
            <a:r>
              <a:rPr lang="en-US" dirty="0" err="1" smtClean="0"/>
              <a:t>reven</a:t>
            </a:r>
            <a:r>
              <a:rPr lang="en-US" dirty="0" smtClean="0"/>
              <a:t>, </a:t>
            </a:r>
            <a:r>
              <a:rPr lang="en-US" dirty="0" err="1" smtClean="0"/>
              <a:t>blut</a:t>
            </a:r>
            <a:r>
              <a:rPr lang="en-US" dirty="0" smtClean="0"/>
              <a:t> </a:t>
            </a:r>
            <a:r>
              <a:rPr lang="en-US" dirty="0" err="1" smtClean="0"/>
              <a:t>rache</a:t>
            </a:r>
            <a:r>
              <a:rPr lang="en-US" dirty="0" smtClean="0"/>
              <a:t>) to </a:t>
            </a:r>
            <a:r>
              <a:rPr lang="en-US" dirty="0" err="1" smtClean="0"/>
              <a:t>sougth</a:t>
            </a:r>
            <a:r>
              <a:rPr lang="en-US" dirty="0" smtClean="0"/>
              <a:t> east in </a:t>
            </a:r>
            <a:r>
              <a:rPr lang="en-US" dirty="0" err="1" smtClean="0"/>
              <a:t>Calfironi</a:t>
            </a:r>
            <a:r>
              <a:rPr lang="en-US" dirty="0" smtClean="0"/>
              <a:t> for CIVILE CODE.DEFAULT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863568" y="4894168"/>
            <a:ext cx="5034772" cy="11656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863568" y="4894168"/>
            <a:ext cx="5192801" cy="11656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0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721100"/>
            <a:ext cx="825500" cy="550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51734" y="3721100"/>
            <a:ext cx="1642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/>
                <a:hlinkClick r:id="rId3"/>
              </a:rPr>
              <a:t>Carol B. Tomé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25277" y="3707473"/>
            <a:ext cx="660400" cy="559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7921" y="4227352"/>
            <a:ext cx="660400" cy="559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55194" y="3511526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nonPoliceGhostLogical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62" y="3583254"/>
            <a:ext cx="894675" cy="5825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99100" y="47871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  <a:latin typeface="var(--serif)"/>
              </a:rPr>
              <a:t>Norman M. Brothers, Jr.</a:t>
            </a:r>
          </a:p>
          <a:p>
            <a:r>
              <a:rPr lang="en-US" dirty="0">
                <a:solidFill>
                  <a:srgbClr val="767676"/>
                </a:solidFill>
                <a:latin typeface="var(--serif)"/>
              </a:rPr>
              <a:t>EVP &amp; Chief Legal and Compliance Officer</a:t>
            </a:r>
            <a:endParaRPr lang="en-US" b="0" i="0" dirty="0">
              <a:solidFill>
                <a:srgbClr val="767676"/>
              </a:solidFill>
              <a:effectLst/>
              <a:latin typeface="var(--serif)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70" y="4840818"/>
            <a:ext cx="615950" cy="6159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7138240" y="3359666"/>
            <a:ext cx="850060" cy="112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47100" y="35306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HOMCIE:UR-UR-OPI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2618" y="2044932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KOCHEMAN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547100" y="2384129"/>
            <a:ext cx="255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 </a:t>
            </a:r>
            <a:r>
              <a:rPr lang="en-US" strike="sngStrike" dirty="0" err="1" smtClean="0"/>
              <a:t>iantosca</a:t>
            </a:r>
            <a:r>
              <a:rPr lang="en-US" strike="sngStrike" dirty="0" smtClean="0"/>
              <a:t>, bodega bay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8150692" y="2666821"/>
            <a:ext cx="434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HOMCEP:MATYERE </a:t>
            </a:r>
            <a:r>
              <a:rPr lang="en-US" sz="2000" strike="sngStrike" dirty="0" smtClean="0"/>
              <a:t>ups </a:t>
            </a:r>
            <a:r>
              <a:rPr lang="en-US" sz="2000" strike="sngStrike" dirty="0" err="1" smtClean="0"/>
              <a:t>phil</a:t>
            </a:r>
            <a:r>
              <a:rPr lang="en-US" sz="2000" strike="sngStrike" dirty="0" smtClean="0"/>
              <a:t>/</a:t>
            </a:r>
            <a:r>
              <a:rPr lang="en-US" sz="2000" strike="sngStrike" dirty="0" err="1" smtClean="0"/>
              <a:t>kim</a:t>
            </a:r>
            <a:r>
              <a:rPr lang="en-US" sz="2000" strike="sngStrike" dirty="0" smtClean="0"/>
              <a:t> girlfriend</a:t>
            </a:r>
            <a:endParaRPr lang="en-US" sz="2000" strike="sngStrik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580" y="3074064"/>
            <a:ext cx="694661" cy="3890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947042" y="3175000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373502" y="3500985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dieter </a:t>
            </a:r>
            <a:r>
              <a:rPr lang="en-US" sz="800" strike="sngStrike" dirty="0" err="1" smtClean="0"/>
              <a:t>zetsche</a:t>
            </a:r>
            <a:endParaRPr lang="en-US" sz="800" strike="sngStrike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1595100" y="2793408"/>
            <a:ext cx="446139" cy="73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596059" y="1954004"/>
            <a:ext cx="1595941" cy="5561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668298" y="4059771"/>
            <a:ext cx="1595941" cy="5561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INT.SQ.”Valley</a:t>
            </a:r>
            <a:r>
              <a:rPr lang="en-US" dirty="0" smtClean="0"/>
              <a:t> View”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10590548" y="4611002"/>
            <a:ext cx="2009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Ups </a:t>
            </a:r>
            <a:r>
              <a:rPr lang="en-US" sz="800" strike="sngStrike" dirty="0" err="1" smtClean="0"/>
              <a:t>pakred</a:t>
            </a:r>
            <a:r>
              <a:rPr lang="en-US" sz="800" strike="sngStrike" dirty="0" smtClean="0"/>
              <a:t> in front of halfway </a:t>
            </a:r>
            <a:r>
              <a:rPr lang="en-US" sz="800" strike="sngStrike" dirty="0" err="1" smtClean="0"/>
              <a:t>hosue</a:t>
            </a:r>
            <a:endParaRPr lang="en-US" sz="800" strike="sngStrike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18941" y="3530600"/>
            <a:ext cx="11973059" cy="5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8117" y="5511189"/>
            <a:ext cx="11973059" cy="5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801" y="4824943"/>
            <a:ext cx="1114425" cy="6477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590548" y="482494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Porchee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evelin</a:t>
            </a:r>
            <a:endParaRPr lang="en-US" sz="800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11239416" y="286506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Porchee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evelin</a:t>
            </a:r>
            <a:endParaRPr lang="en-US" sz="800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7895639" y="2315896"/>
            <a:ext cx="2053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nonPoliceTRX</a:t>
            </a:r>
            <a:r>
              <a:rPr lang="en-US" sz="800" dirty="0" smtClean="0"/>
              <a:t>(</a:t>
            </a:r>
            <a:r>
              <a:rPr lang="en-US" sz="800" dirty="0" err="1" smtClean="0"/>
              <a:t>KOCHEMANE,</a:t>
            </a:r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dieter </a:t>
            </a:r>
            <a:r>
              <a:rPr lang="en-US" sz="800" strike="sngStrike" dirty="0" err="1" smtClean="0"/>
              <a:t>zetche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8150692" y="28445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HOMCIE:UR-UR-OPI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665235" y="3568359"/>
            <a:ext cx="1595941" cy="4858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07858" y="4150465"/>
            <a:ext cx="89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hallway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264669" y="3566811"/>
            <a:ext cx="1038294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596370" y="3550876"/>
            <a:ext cx="2001402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34873" y="2044363"/>
            <a:ext cx="2146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nonPoliceTRX</a:t>
            </a:r>
            <a:endParaRPr lang="en-US" b="1" dirty="0" smtClean="0"/>
          </a:p>
          <a:p>
            <a:r>
              <a:rPr lang="en-US" strike="sngStrike" dirty="0" smtClean="0"/>
              <a:t>Ghost in office</a:t>
            </a:r>
          </a:p>
          <a:p>
            <a:r>
              <a:rPr lang="en-US" strike="sngStrike" dirty="0" smtClean="0"/>
              <a:t>Office ghost at home</a:t>
            </a:r>
          </a:p>
          <a:p>
            <a:endParaRPr lang="en-US" dirty="0"/>
          </a:p>
        </p:txBody>
      </p:sp>
      <p:sp>
        <p:nvSpPr>
          <p:cNvPr id="50" name="Cube 49"/>
          <p:cNvSpPr/>
          <p:nvPr/>
        </p:nvSpPr>
        <p:spPr>
          <a:xfrm>
            <a:off x="6011246" y="2515675"/>
            <a:ext cx="798490" cy="3509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857144" y="2895841"/>
            <a:ext cx="15888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1945 HOMCIE:UR-UR-OPI</a:t>
            </a:r>
          </a:p>
          <a:p>
            <a:r>
              <a:rPr lang="en-US" sz="1000" dirty="0" smtClean="0"/>
              <a:t>1952 </a:t>
            </a:r>
            <a:r>
              <a:rPr lang="en-US" sz="1000" dirty="0" err="1" smtClean="0"/>
              <a:t>NAVY.nonPoliceTatto</a:t>
            </a:r>
            <a:endParaRPr lang="en-US" sz="1000" dirty="0" smtClean="0"/>
          </a:p>
          <a:p>
            <a:r>
              <a:rPr lang="en-US" sz="1000" dirty="0" smtClean="0"/>
              <a:t>2014 CPVA </a:t>
            </a:r>
            <a:endParaRPr lang="en-US" sz="10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82" y="2568045"/>
            <a:ext cx="876300" cy="8763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053214" y="2725195"/>
            <a:ext cx="4330535" cy="108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473200" y="3530600"/>
            <a:ext cx="825500" cy="80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388805" y="3602732"/>
            <a:ext cx="2815406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651591" y="4811509"/>
            <a:ext cx="5393929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812670" y="3550876"/>
            <a:ext cx="841155" cy="123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85656" y="160985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2011-2017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1" idx="2"/>
          </p:cNvCxnSpPr>
          <p:nvPr/>
        </p:nvCxnSpPr>
        <p:spPr>
          <a:xfrm flipH="1">
            <a:off x="8150692" y="1979191"/>
            <a:ext cx="30640" cy="58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8181332" y="2044363"/>
            <a:ext cx="365768" cy="11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28787" y="16098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,2022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0"/>
          </p:cNvCxnSpPr>
          <p:nvPr/>
        </p:nvCxnSpPr>
        <p:spPr>
          <a:xfrm>
            <a:off x="8984013" y="1609859"/>
            <a:ext cx="399736" cy="118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41" y="2285012"/>
            <a:ext cx="375883" cy="37588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992" y="2555610"/>
            <a:ext cx="269837" cy="26983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009958" y="2244330"/>
            <a:ext cx="1280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FBI </a:t>
            </a:r>
            <a:r>
              <a:rPr lang="en-US" sz="800" strike="sngStrike" dirty="0" err="1" smtClean="0"/>
              <a:t>chales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manson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investin</a:t>
            </a:r>
            <a:endParaRPr lang="en-US" sz="800" strike="sngStrike" dirty="0" smtClean="0"/>
          </a:p>
          <a:p>
            <a:r>
              <a:rPr lang="en-US" sz="800" dirty="0" smtClean="0"/>
              <a:t>(</a:t>
            </a:r>
            <a:r>
              <a:rPr lang="en-US" sz="800" dirty="0" err="1" smtClean="0"/>
              <a:t>nonPiceWife</a:t>
            </a:r>
            <a:r>
              <a:rPr lang="en-US" sz="800" dirty="0" smtClean="0"/>
              <a:t>/</a:t>
            </a:r>
            <a:r>
              <a:rPr lang="en-US" sz="800" strike="sngStrike" dirty="0" smtClean="0"/>
              <a:t>x/</a:t>
            </a:r>
            <a:r>
              <a:rPr lang="en-US" sz="800" strike="sngStrike" dirty="0" err="1" smtClean="0"/>
              <a:t>yh</a:t>
            </a:r>
            <a:r>
              <a:rPr lang="en-US" sz="800" strike="sngStrike" dirty="0" smtClean="0"/>
              <a:t> robotics shopping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138240" y="2222885"/>
            <a:ext cx="924921" cy="65448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47341" y="1339863"/>
            <a:ext cx="578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HOCME:IS-A-BELL(</a:t>
            </a:r>
            <a:r>
              <a:rPr lang="en-US" strike="sngStrike" dirty="0" err="1" smtClean="0"/>
              <a:t>benjamin</a:t>
            </a:r>
            <a:r>
              <a:rPr lang="en-US" dirty="0" smtClean="0"/>
              <a:t>, Newark HOMICEP:JESE(</a:t>
            </a:r>
            <a:r>
              <a:rPr lang="en-US" strike="sngStrike" dirty="0" smtClean="0"/>
              <a:t>Josue)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504079" y="155552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HOMICEIP:GHOST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7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84" y="2054472"/>
            <a:ext cx="525927" cy="704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62" y="2986986"/>
            <a:ext cx="519785" cy="747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75" y="2054472"/>
            <a:ext cx="524389" cy="70008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192696" y="1971040"/>
            <a:ext cx="4214191" cy="80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2852" y="1706880"/>
            <a:ext cx="1126435" cy="45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6835" y="2160104"/>
            <a:ext cx="1232452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6835" y="2284571"/>
            <a:ext cx="12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INTERUPTS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64834" y="4533890"/>
            <a:ext cx="349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Raik.St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Andrew</a:t>
            </a:r>
            <a:r>
              <a:rPr lang="en-US" dirty="0" err="1" smtClean="0"/>
              <a:t>.FBI.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pinebook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4061710"/>
            <a:ext cx="308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CHANGE(</a:t>
            </a:r>
            <a:r>
              <a:rPr lang="en-US" strike="sngStrike" dirty="0" err="1" smtClean="0"/>
              <a:t>ibm</a:t>
            </a:r>
            <a:r>
              <a:rPr lang="en-US" strike="sngStrike" dirty="0" smtClean="0"/>
              <a:t> free pizza)</a:t>
            </a:r>
            <a:endParaRPr lang="en-US" strike="sngStrike" dirty="0"/>
          </a:p>
        </p:txBody>
      </p:sp>
      <p:sp>
        <p:nvSpPr>
          <p:cNvPr id="25" name="Rectangle 24"/>
          <p:cNvSpPr/>
          <p:nvPr/>
        </p:nvSpPr>
        <p:spPr>
          <a:xfrm>
            <a:off x="5200426" y="4246376"/>
            <a:ext cx="253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itil</a:t>
            </a:r>
            <a:r>
              <a:rPr lang="en-US" strike="sngStrike" dirty="0"/>
              <a:t> book cartoons animas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93147" y="317617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Nina </a:t>
            </a:r>
            <a:r>
              <a:rPr lang="en-US" dirty="0" err="1" smtClean="0"/>
              <a:t>Musshiani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378226" y="2943623"/>
            <a:ext cx="10482470" cy="4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378226" y="3880525"/>
            <a:ext cx="10482470" cy="4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28252" y="4999702"/>
            <a:ext cx="10482470" cy="4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51556" y="5102550"/>
            <a:ext cx="308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CHANGE(</a:t>
            </a:r>
            <a:r>
              <a:rPr lang="en-US" strike="sngStrike" dirty="0" err="1" smtClean="0"/>
              <a:t>ibm</a:t>
            </a:r>
            <a:r>
              <a:rPr lang="en-US" strike="sngStrike" dirty="0" smtClean="0"/>
              <a:t> free pizza)</a:t>
            </a:r>
            <a:endParaRPr lang="en-US" strike="sngStrike" dirty="0"/>
          </a:p>
        </p:txBody>
      </p:sp>
      <p:sp>
        <p:nvSpPr>
          <p:cNvPr id="34" name="Rectangle 33"/>
          <p:cNvSpPr/>
          <p:nvPr/>
        </p:nvSpPr>
        <p:spPr>
          <a:xfrm>
            <a:off x="4994382" y="5287216"/>
            <a:ext cx="253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itil</a:t>
            </a:r>
            <a:r>
              <a:rPr lang="en-US" strike="sngStrike" dirty="0"/>
              <a:t> book cartoons animas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28252" y="5857336"/>
            <a:ext cx="10482470" cy="4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845687" y="1711832"/>
            <a:ext cx="9219878" cy="41888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99417" y="1678652"/>
            <a:ext cx="3821559" cy="58477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VIRGINA.ATOMCLOCK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7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91" y="2091565"/>
            <a:ext cx="2057400" cy="240982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23511"/>
              </p:ext>
            </p:extLst>
          </p:nvPr>
        </p:nvGraphicFramePr>
        <p:xfrm>
          <a:off x="4988133" y="2522814"/>
          <a:ext cx="958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4" imgW="958320" imgH="532800" progId="Package">
                  <p:embed/>
                </p:oleObj>
              </mc:Choice>
              <mc:Fallback>
                <p:oleObj name="Packager Shell Object" showAsIcon="1" r:id="rId4" imgW="95832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8133" y="2522814"/>
                        <a:ext cx="9588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18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6" y="1782704"/>
            <a:ext cx="3123682" cy="307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23" y="3174503"/>
            <a:ext cx="3102252" cy="1623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4598" y="19744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626" y="4810539"/>
            <a:ext cx="751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nonPOliceRTA.FIB:WMD:DUBLIN</a:t>
            </a:r>
            <a:r>
              <a:rPr lang="en-US" dirty="0" smtClean="0"/>
              <a:t> </a:t>
            </a:r>
            <a:r>
              <a:rPr lang="en-US" strike="sngStrike" dirty="0" smtClean="0"/>
              <a:t>swimming pictures, sport </a:t>
            </a:r>
            <a:r>
              <a:rPr lang="en-US" dirty="0" smtClean="0"/>
              <a:t>v2:FBI:KIDNPAPING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2692774"/>
            <a:ext cx="1358290" cy="8135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7" y="2557462"/>
            <a:ext cx="2598752" cy="4222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79" y="4218209"/>
            <a:ext cx="1781175" cy="25622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99672" y="36715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951" y="5138261"/>
            <a:ext cx="402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nonPocieRTALgoial.FBI:WMD</a:t>
            </a:r>
            <a:r>
              <a:rPr lang="en-US" dirty="0" smtClean="0"/>
              <a:t> for </a:t>
            </a:r>
            <a:r>
              <a:rPr lang="en-US" dirty="0" err="1" smtClean="0"/>
              <a:t>Omplcis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14" y="5499321"/>
            <a:ext cx="1654524" cy="1222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10" y="5689873"/>
            <a:ext cx="1216154" cy="6840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3040710" y="5835315"/>
            <a:ext cx="5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" y="5770472"/>
            <a:ext cx="1652754" cy="9255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3951" y="53229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04" y="1601262"/>
            <a:ext cx="2811506" cy="18751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2113" y="48992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</a:p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1456569"/>
            <a:ext cx="349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 </a:t>
            </a:r>
            <a:r>
              <a:rPr lang="en-US" dirty="0" err="1" smtClean="0"/>
              <a:t>nonPoiceRTA</a:t>
            </a:r>
            <a:r>
              <a:rPr lang="en-US" sz="800" strike="sngStrike" dirty="0" err="1" smtClean="0"/>
              <a:t>.pizzahut.</a:t>
            </a:r>
            <a:r>
              <a:rPr lang="en-US" dirty="0" err="1" smtClean="0"/>
              <a:t>FOSTER</a:t>
            </a:r>
            <a:r>
              <a:rPr lang="en-US" dirty="0" smtClean="0"/>
              <a:t> CITY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3162" y="2003677"/>
            <a:ext cx="668648" cy="84489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15500" y="1825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51562" y="1329269"/>
            <a:ext cx="57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nonPoliceCfg.nonPoliceRTALogial</a:t>
            </a:r>
            <a:r>
              <a:rPr lang="en-US" dirty="0" smtClean="0"/>
              <a:t>[].</a:t>
            </a:r>
            <a:r>
              <a:rPr lang="en-US" dirty="0" err="1" smtClean="0"/>
              <a:t>nonPoliceBuilderLgoical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29461" y="1456569"/>
            <a:ext cx="1762539" cy="5657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FIRST</a:t>
            </a:r>
            <a:endParaRPr lang="en-US" sz="3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3619" y="1986143"/>
            <a:ext cx="4104762" cy="28857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79" y="3335536"/>
            <a:ext cx="3076575" cy="14859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2133761" y="1904114"/>
            <a:ext cx="6285951" cy="29050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3164" y="1395378"/>
            <a:ext cx="12219149" cy="59483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8" y="2748618"/>
            <a:ext cx="2466975" cy="184785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588569" y="3706944"/>
            <a:ext cx="13078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56" y="2522609"/>
            <a:ext cx="917543" cy="2055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2522609"/>
            <a:ext cx="2162175" cy="2114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0" y="2522608"/>
            <a:ext cx="1803400" cy="2135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4100" y="189230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Smart man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3683000" y="139537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WWI,  !WW2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14500" y="2522608"/>
            <a:ext cx="6375400" cy="145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275274" y="2522606"/>
            <a:ext cx="2327013" cy="205597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844775" y="2522606"/>
            <a:ext cx="2245126" cy="21356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193955" y="2522606"/>
            <a:ext cx="458772" cy="21356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90524" y="2464030"/>
            <a:ext cx="6327976" cy="219418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997200" y="3530600"/>
            <a:ext cx="114299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44" y="2464030"/>
            <a:ext cx="1101778" cy="82527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216899" y="1580044"/>
            <a:ext cx="4126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HOCME:IS-A-BELL(</a:t>
            </a:r>
            <a:r>
              <a:rPr lang="en-US" strike="sngStrike" dirty="0" err="1"/>
              <a:t>benjamin</a:t>
            </a:r>
            <a:r>
              <a:rPr lang="en-US" dirty="0"/>
              <a:t>, Newark HOMICEP:JESE(</a:t>
            </a:r>
            <a:r>
              <a:rPr lang="en-US" strike="sngStrike" dirty="0"/>
              <a:t>Josue)</a:t>
            </a:r>
            <a:r>
              <a:rPr lang="en-US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50060" y="310463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dylan</a:t>
            </a:r>
            <a:endParaRPr lang="en-US" strike="sngStrike" dirty="0"/>
          </a:p>
        </p:txBody>
      </p:sp>
      <p:sp>
        <p:nvSpPr>
          <p:cNvPr id="30" name="TextBox 29"/>
          <p:cNvSpPr txBox="1"/>
          <p:nvPr/>
        </p:nvSpPr>
        <p:spPr>
          <a:xfrm>
            <a:off x="8995620" y="339521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10c</a:t>
            </a:r>
            <a:endParaRPr lang="en-US" strike="sngStrike" dirty="0"/>
          </a:p>
        </p:txBody>
      </p:sp>
      <p:sp>
        <p:nvSpPr>
          <p:cNvPr id="31" name="Rectangle 30"/>
          <p:cNvSpPr/>
          <p:nvPr/>
        </p:nvSpPr>
        <p:spPr>
          <a:xfrm>
            <a:off x="9821133" y="3365928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HOCME:IS-A-BELL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995620" y="4167559"/>
            <a:ext cx="303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glasses camera middle pervert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48832" y="4448642"/>
            <a:ext cx="384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pornagphy</a:t>
            </a:r>
            <a:r>
              <a:rPr lang="en-US" strike="sngStrike" dirty="0"/>
              <a:t> </a:t>
            </a:r>
            <a:r>
              <a:rPr lang="en-US" strike="sngStrike" dirty="0" err="1"/>
              <a:t>comercials</a:t>
            </a:r>
            <a:r>
              <a:rPr lang="en-US" strike="sngStrike" dirty="0"/>
              <a:t> 2002 glasses spy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89900" y="2160537"/>
            <a:ext cx="16882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KING:FBI:WMD{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365923" y="2417850"/>
            <a:ext cx="3739111" cy="2759457"/>
          </a:xfrm>
          <a:prstGeom prst="rect">
            <a:avLst/>
          </a:prstGeom>
          <a:solidFill>
            <a:srgbClr val="FFFF00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20" y="2803637"/>
            <a:ext cx="2619375" cy="174307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34300" y="5299858"/>
            <a:ext cx="35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 </a:t>
            </a:r>
            <a:r>
              <a:rPr lang="en-US" strike="sngStrike" dirty="0" err="1" smtClean="0"/>
              <a:t>hun</a:t>
            </a:r>
            <a:r>
              <a:rPr lang="en-US" strike="sngStrike" dirty="0" smtClean="0"/>
              <a:t>(accent). </a:t>
            </a:r>
            <a:r>
              <a:rPr lang="en-US" dirty="0" err="1" smtClean="0"/>
              <a:t>nonPoliceDaugher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48710" y="5090512"/>
            <a:ext cx="467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PENTONG.EMEA</a:t>
            </a:r>
            <a:r>
              <a:rPr lang="en-US" strike="sngStrike" dirty="0" err="1" smtClean="0"/>
              <a:t>.deere</a:t>
            </a:r>
            <a:r>
              <a:rPr lang="en-US" dirty="0" err="1" smtClean="0"/>
              <a:t>:HCOEM:CAT</a:t>
            </a:r>
            <a:r>
              <a:rPr lang="en-US" strike="sngStrike" dirty="0" smtClean="0"/>
              <a:t>(spy </a:t>
            </a:r>
            <a:r>
              <a:rPr lang="en-US" strike="sngStrike" dirty="0" err="1" smtClean="0"/>
              <a:t>breuer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4521199" y="5781742"/>
            <a:ext cx="101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 PREA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008237" y="5966408"/>
            <a:ext cx="321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gaggenau</a:t>
            </a:r>
            <a:r>
              <a:rPr lang="en-US" strike="sngStrike" dirty="0"/>
              <a:t> </a:t>
            </a:r>
            <a:r>
              <a:rPr lang="en-US" strike="sngStrike" dirty="0" err="1"/>
              <a:t>waldsee</a:t>
            </a:r>
            <a:r>
              <a:rPr lang="en-US" strike="sngStrike" dirty="0"/>
              <a:t> </a:t>
            </a:r>
            <a:r>
              <a:rPr lang="en-US" strike="sngStrike" dirty="0" err="1"/>
              <a:t>schwimmbad</a:t>
            </a:r>
            <a:endParaRPr lang="en-US" strike="sngStrike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96" y="5877916"/>
            <a:ext cx="711564" cy="54757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024609" y="6255823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wuropapark</a:t>
            </a:r>
            <a:r>
              <a:rPr lang="en-US" strike="sngStrike" dirty="0"/>
              <a:t> </a:t>
            </a:r>
            <a:r>
              <a:rPr lang="en-US" strike="sngStrike" dirty="0" err="1"/>
              <a:t>acterbahn</a:t>
            </a:r>
            <a:r>
              <a:rPr lang="en-US" strike="sngStrike" dirty="0"/>
              <a:t> </a:t>
            </a:r>
            <a:r>
              <a:rPr lang="en-US" strike="sngStrike" dirty="0" err="1"/>
              <a:t>damiler</a:t>
            </a:r>
            <a:endParaRPr lang="en-US" strike="sngStrike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99" y="6347855"/>
            <a:ext cx="616254" cy="34510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051786" y="6230065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silverstar</a:t>
            </a:r>
            <a:endParaRPr lang="en-US" strike="sngStrik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008237" y="6071826"/>
            <a:ext cx="5022236" cy="6700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13022" y="33608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LEVEL: 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549" y="1421368"/>
            <a:ext cx="1743298" cy="18274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" y="3475925"/>
            <a:ext cx="876300" cy="8763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" y="4438795"/>
            <a:ext cx="957485" cy="11605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29" y="4687209"/>
            <a:ext cx="2328329" cy="95794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88350" y="42671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49003" y="3098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35885" y="2750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55054" y="2738251"/>
            <a:ext cx="52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54" idx="3"/>
          </p:cNvCxnSpPr>
          <p:nvPr/>
        </p:nvCxnSpPr>
        <p:spPr>
          <a:xfrm flipH="1">
            <a:off x="1594767" y="2803637"/>
            <a:ext cx="568856" cy="89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3"/>
          </p:cNvCxnSpPr>
          <p:nvPr/>
        </p:nvCxnSpPr>
        <p:spPr>
          <a:xfrm flipH="1">
            <a:off x="1594767" y="2791522"/>
            <a:ext cx="2797722" cy="9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05" y="3395218"/>
            <a:ext cx="722336" cy="926633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90050" y="3267827"/>
            <a:ext cx="5811530" cy="37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0202" y="3507238"/>
            <a:ext cx="554565" cy="392696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V="1">
            <a:off x="8122124" y="2226375"/>
            <a:ext cx="243799" cy="29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94461" y="2037986"/>
            <a:ext cx="1397539" cy="3309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MONESTARY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0599313" y="1395377"/>
            <a:ext cx="1592688" cy="2399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78167" y="1830128"/>
            <a:ext cx="3144391" cy="1827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233" y="1528770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SQ.CPVA.nonPoliceTRX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88" y="1406361"/>
            <a:ext cx="394341" cy="4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81161" y="60970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https://www.ibm.com/docs/en/was/8.5.5?topic=SSEQTP_8.5.5/com.ibm.websphere.nd.multiplatform.doc/ae/txml_callappinstall.htm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3047999" y="2551837"/>
            <a:ext cx="811798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Insufficient data for install task "</a:t>
            </a:r>
            <a:r>
              <a:rPr lang="en-US" b="1" dirty="0" err="1"/>
              <a:t>MapWebModToVH</a:t>
            </a:r>
            <a:endParaRPr lang="en-US" b="1" dirty="0"/>
          </a:p>
          <a:p>
            <a:endParaRPr lang="en-US" dirty="0" smtClean="0"/>
          </a:p>
          <a:p>
            <a:r>
              <a:rPr lang="en-US" sz="6000" dirty="0" smtClean="0"/>
              <a:t>Problem Solver “Solution”</a:t>
            </a:r>
            <a:endParaRPr lang="en-US" sz="6000" dirty="0"/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AdminApp</a:t>
            </a:r>
            <a:r>
              <a:rPr lang="en-US" dirty="0"/>
              <a:t> install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nonPoliceGames.war</a:t>
            </a:r>
            <a:r>
              <a:rPr lang="en-US" dirty="0"/>
              <a:t> { -</a:t>
            </a:r>
            <a:r>
              <a:rPr lang="en-US" dirty="0" err="1"/>
              <a:t>contextroot</a:t>
            </a:r>
            <a:r>
              <a:rPr lang="en-US" dirty="0"/>
              <a:t> /</a:t>
            </a:r>
            <a:r>
              <a:rPr lang="en-US" dirty="0" err="1"/>
              <a:t>nonPoliceGames</a:t>
            </a:r>
            <a:r>
              <a:rPr lang="en-US" dirty="0"/>
              <a:t> -</a:t>
            </a:r>
            <a:r>
              <a:rPr lang="en-US" dirty="0" err="1"/>
              <a:t>defaultbinding.virtual.host</a:t>
            </a:r>
            <a:r>
              <a:rPr lang="en-US" dirty="0"/>
              <a:t> </a:t>
            </a:r>
            <a:r>
              <a:rPr lang="en-US" dirty="0" err="1"/>
              <a:t>default_host</a:t>
            </a:r>
            <a:r>
              <a:rPr lang="en-US" dirty="0"/>
              <a:t> -</a:t>
            </a:r>
            <a:r>
              <a:rPr lang="en-US" dirty="0" err="1"/>
              <a:t>usedefaultbindings</a:t>
            </a:r>
            <a:r>
              <a:rPr lang="en-US" dirty="0"/>
              <a:t>}</a:t>
            </a:r>
          </a:p>
          <a:p>
            <a:r>
              <a:rPr lang="en-US" dirty="0"/>
              <a:t>$</a:t>
            </a:r>
            <a:r>
              <a:rPr lang="en-US" dirty="0" err="1"/>
              <a:t>AdminConfig</a:t>
            </a:r>
            <a:r>
              <a:rPr lang="en-US" dirty="0"/>
              <a:t> save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882" y="1584101"/>
            <a:ext cx="1841679" cy="4893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639" y="2060620"/>
            <a:ext cx="1790164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882" y="41676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41.SQ.ibm.itil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8794" y="4675031"/>
            <a:ext cx="1300767" cy="476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SQ.CAM Solutions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42445" y="3039414"/>
            <a:ext cx="5602310" cy="199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126067" y="3234982"/>
            <a:ext cx="4975539" cy="2017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0356" y="5523216"/>
            <a:ext cx="33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VIRIGNA.SQ.FBI:WMD for Schools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63" y="3127265"/>
            <a:ext cx="3207010" cy="20242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212946" y="1803042"/>
            <a:ext cx="1979054" cy="8886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ATOMICLOCK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05063" y="2859110"/>
            <a:ext cx="3207010" cy="239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305063" y="3106225"/>
            <a:ext cx="3207010" cy="20968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44755" y="2737225"/>
            <a:ext cx="1803042" cy="215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74299" y="2292439"/>
            <a:ext cx="22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FBI:WSM for !s. </a:t>
            </a:r>
            <a:r>
              <a:rPr lang="en-US" dirty="0" err="1" smtClean="0"/>
              <a:t>korea</a:t>
            </a:r>
            <a:endParaRPr lang="en-US" dirty="0" smtClean="0"/>
          </a:p>
          <a:p>
            <a:r>
              <a:rPr lang="en-US" dirty="0" err="1" smtClean="0"/>
              <a:t>Ibm</a:t>
            </a:r>
            <a:r>
              <a:rPr lang="en-US" dirty="0" smtClean="0"/>
              <a:t> PMR L3 Hercules</a:t>
            </a:r>
          </a:p>
          <a:p>
            <a:r>
              <a:rPr lang="en-US" dirty="0" err="1" smtClean="0"/>
              <a:t>KING.</a:t>
            </a:r>
            <a:r>
              <a:rPr lang="en-US" strike="sngStrike" dirty="0" err="1" smtClean="0"/>
              <a:t>hercules</a:t>
            </a:r>
            <a:endParaRPr lang="en-US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8344053" y="2033466"/>
            <a:ext cx="99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CPVA.SQ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45" y="1465680"/>
            <a:ext cx="1143000" cy="11334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43308" y="1422970"/>
            <a:ext cx="586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CERTIFED </a:t>
            </a:r>
            <a:r>
              <a:rPr lang="en-US" dirty="0" smtClean="0"/>
              <a:t>United </a:t>
            </a:r>
            <a:r>
              <a:rPr lang="en-US" dirty="0" err="1" smtClean="0"/>
              <a:t>Kindom</a:t>
            </a:r>
            <a:r>
              <a:rPr lang="en-US" dirty="0" smtClean="0"/>
              <a:t> </a:t>
            </a:r>
            <a:r>
              <a:rPr lang="en-US" dirty="0" err="1" smtClean="0"/>
              <a:t>Depemtn</a:t>
            </a:r>
            <a:r>
              <a:rPr lang="en-US" dirty="0" smtClean="0"/>
              <a:t> of Information </a:t>
            </a:r>
            <a:r>
              <a:rPr lang="en-US" dirty="0" err="1" smtClean="0"/>
              <a:t>Tehcnolgy</a:t>
            </a:r>
            <a:endParaRPr lang="en-US" dirty="0"/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>
          <a:xfrm flipV="1">
            <a:off x="2895600" y="1607636"/>
            <a:ext cx="1147708" cy="1129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66031" y="3531240"/>
            <a:ext cx="1654812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Faceboo:80:soa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9545416" y="1824046"/>
            <a:ext cx="459346" cy="1707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05063" y="1855248"/>
            <a:ext cx="1603505" cy="2053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Websphere</a:t>
            </a:r>
            <a:endParaRPr lang="en-US" strike="sngStrike" dirty="0"/>
          </a:p>
        </p:txBody>
      </p:sp>
      <p:sp>
        <p:nvSpPr>
          <p:cNvPr id="32" name="Rectangle 31"/>
          <p:cNvSpPr/>
          <p:nvPr/>
        </p:nvSpPr>
        <p:spPr>
          <a:xfrm>
            <a:off x="7297872" y="1769995"/>
            <a:ext cx="108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CERTIFED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312411" y="2118293"/>
            <a:ext cx="1088856" cy="4228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26920" y="2149060"/>
            <a:ext cx="108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CERTIFED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545416" y="615282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28156" y="5475898"/>
            <a:ext cx="3050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 no</a:t>
            </a:r>
            <a:endParaRPr lang="en-US" sz="96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382784" y="5892548"/>
            <a:ext cx="3296207" cy="78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13945" y="3464417"/>
            <a:ext cx="3687322" cy="142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1659" y="1463314"/>
            <a:ext cx="12015274" cy="559840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53319" y="3345576"/>
            <a:ext cx="268214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FBI:WMD:DBULINE:GREEN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03796" y="3900572"/>
            <a:ext cx="2639511" cy="32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93" y="4368053"/>
            <a:ext cx="548175" cy="3069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0" y="4341880"/>
            <a:ext cx="518758" cy="29050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61" y="4301206"/>
            <a:ext cx="553867" cy="329275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1403796" y="4368053"/>
            <a:ext cx="2310149" cy="196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368378" y="4279307"/>
            <a:ext cx="2791497" cy="4322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1" y="4308834"/>
            <a:ext cx="422666" cy="373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6" y="4308834"/>
            <a:ext cx="339504" cy="350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50" y="4313806"/>
            <a:ext cx="264499" cy="3455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486" y="3564071"/>
            <a:ext cx="30577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KING</a:t>
            </a:r>
            <a:r>
              <a:rPr lang="en-US" sz="800" strike="sngStrike" dirty="0" smtClean="0">
                <a:solidFill>
                  <a:schemeClr val="bg1"/>
                </a:solidFill>
              </a:rPr>
              <a:t>(quest).</a:t>
            </a:r>
            <a:r>
              <a:rPr lang="en-US" dirty="0" err="1" smtClean="0">
                <a:solidFill>
                  <a:schemeClr val="bg1"/>
                </a:solidFill>
              </a:rPr>
              <a:t>FBI:WMD:</a:t>
            </a:r>
            <a:r>
              <a:rPr lang="en-US" sz="800" strike="sngStrike" dirty="0" err="1" smtClean="0">
                <a:solidFill>
                  <a:schemeClr val="bg1"/>
                </a:solidFill>
              </a:rPr>
              <a:t>gheo</a:t>
            </a:r>
            <a:r>
              <a:rPr lang="en-US" sz="800" strike="sngStrike" dirty="0" smtClean="0">
                <a:solidFill>
                  <a:schemeClr val="bg1"/>
                </a:solidFill>
              </a:rPr>
              <a:t>(dell)</a:t>
            </a:r>
            <a:r>
              <a:rPr lang="en-US" dirty="0" smtClean="0">
                <a:solidFill>
                  <a:schemeClr val="bg1"/>
                </a:solidFill>
              </a:rPr>
              <a:t>.GREEN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3188" y="4302974"/>
            <a:ext cx="1330608" cy="38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1659" y="4279295"/>
            <a:ext cx="1255938" cy="4322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56" y="3383194"/>
            <a:ext cx="339504" cy="3505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16768" y="3337475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880652" y="3156291"/>
            <a:ext cx="655919" cy="98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40" y="3828233"/>
            <a:ext cx="336510" cy="33651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500602" y="37503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KING.!MLK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8307544" y="3003863"/>
            <a:ext cx="52911" cy="140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801862" y="2225370"/>
            <a:ext cx="3130235" cy="7784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G!WW2.MILITARY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791" y="3246157"/>
            <a:ext cx="410621" cy="41062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0389590" y="2987066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hlinkClick r:id="rId12"/>
              </a:rPr>
              <a:t>Kaiser Wilhelm Memorial Church</a:t>
            </a:r>
            <a:endParaRPr lang="en-US" sz="800" b="0" i="0" u="none" strike="sngStrike" dirty="0">
              <a:solidFill>
                <a:srgbClr val="1A0D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hlinkClick r:id="rId12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26" y="3299926"/>
            <a:ext cx="183423" cy="22905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0874376" y="269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167" y="3234511"/>
            <a:ext cx="266536" cy="266536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10501052" y="3188462"/>
            <a:ext cx="1388477" cy="56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417759" y="3033729"/>
            <a:ext cx="1557831" cy="7296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310937" y="308859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</a:t>
            </a:r>
            <a:r>
              <a:rPr lang="en-US" sz="800" strike="sngStrike" dirty="0" err="1" smtClean="0"/>
              <a:t>We</a:t>
            </a:r>
            <a:r>
              <a:rPr lang="en-US" sz="800" strike="sngStrike" dirty="0" smtClean="0"/>
              <a:t> told you already, </a:t>
            </a:r>
            <a:r>
              <a:rPr lang="en-US" sz="800" strike="sngStrike" dirty="0" err="1" smtClean="0"/>
              <a:t>chagg</a:t>
            </a:r>
            <a:r>
              <a:rPr lang="en-US" sz="800" strike="sngStrike" dirty="0" smtClean="0"/>
              <a:t> it.</a:t>
            </a:r>
            <a:endParaRPr lang="en-US" sz="800" strike="sngStrike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3784" y="3779986"/>
            <a:ext cx="1497316" cy="87937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356426" y="3959248"/>
            <a:ext cx="1557831" cy="7296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0501052" y="3877042"/>
            <a:ext cx="1011021" cy="98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775246" y="4592156"/>
            <a:ext cx="1452917" cy="9867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BLUE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9465356" y="4562806"/>
            <a:ext cx="1452917" cy="9867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GREEEN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895718" y="4582894"/>
            <a:ext cx="1452917" cy="986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RED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878229" y="1135111"/>
            <a:ext cx="61095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City to Bomb</a:t>
            </a:r>
            <a:endParaRPr lang="en-US" sz="8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49" y="2466148"/>
            <a:ext cx="521574" cy="521574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V="1">
            <a:off x="1938838" y="2493258"/>
            <a:ext cx="948509" cy="4673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387953" y="1478395"/>
            <a:ext cx="1891537" cy="6103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MONESTARY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914613" y="2925650"/>
            <a:ext cx="151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CODE</a:t>
            </a:r>
            <a:r>
              <a:rPr lang="en-US" dirty="0" smtClean="0"/>
              <a:t> </a:t>
            </a:r>
            <a:r>
              <a:rPr lang="en-US" strike="sngStrike" dirty="0" smtClean="0"/>
              <a:t>READER</a:t>
            </a:r>
            <a:endParaRPr lang="en-US" strike="sngStrike" dirty="0"/>
          </a:p>
        </p:txBody>
      </p:sp>
      <p:cxnSp>
        <p:nvCxnSpPr>
          <p:cNvPr id="77" name="Straight Connector 76"/>
          <p:cNvCxnSpPr>
            <a:endCxn id="52" idx="3"/>
          </p:cNvCxnSpPr>
          <p:nvPr/>
        </p:nvCxnSpPr>
        <p:spPr>
          <a:xfrm flipV="1">
            <a:off x="8246232" y="3558458"/>
            <a:ext cx="265828" cy="88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780556" y="5628298"/>
            <a:ext cx="3050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 no</a:t>
            </a:r>
            <a:endParaRPr lang="en-US" sz="9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03" y="2332536"/>
            <a:ext cx="2037803" cy="101890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737597" y="2217139"/>
            <a:ext cx="488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IMPOIRT </a:t>
            </a:r>
            <a:r>
              <a:rPr lang="en-US" dirty="0" smtClean="0"/>
              <a:t>G.CPVA.FORT KNOX </a:t>
            </a:r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dell,pge</a:t>
            </a:r>
            <a:r>
              <a:rPr lang="en-US" dirty="0" smtClean="0"/>
              <a:t> </a:t>
            </a:r>
            <a:r>
              <a:rPr lang="en-US" dirty="0" err="1" smtClean="0"/>
              <a:t>G.San</a:t>
            </a:r>
            <a:r>
              <a:rPr lang="en-US" dirty="0" smtClean="0"/>
              <a:t> Bruno)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26065" y="2393383"/>
            <a:ext cx="390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WWI:HOCIMEKYSTAL.</a:t>
            </a:r>
            <a:r>
              <a:rPr lang="en-US" sz="800" strike="sngStrike" dirty="0" err="1" smtClean="0"/>
              <a:t>tootsie</a:t>
            </a:r>
            <a:r>
              <a:rPr lang="en-US" dirty="0" err="1" smtClean="0"/>
              <a:t>.</a:t>
            </a:r>
            <a:r>
              <a:rPr lang="en-US" strike="sngStrike" dirty="0" err="1" smtClean="0"/>
              <a:t>Brookl</a:t>
            </a:r>
            <a:r>
              <a:rPr lang="en-US" strike="sngStrike" dirty="0" smtClean="0"/>
              <a:t> runner.</a:t>
            </a:r>
            <a:endParaRPr lang="en-US" strike="sngStrike" dirty="0"/>
          </a:p>
        </p:txBody>
      </p:sp>
      <p:sp>
        <p:nvSpPr>
          <p:cNvPr id="82" name="Rectangle 81"/>
          <p:cNvSpPr/>
          <p:nvPr/>
        </p:nvSpPr>
        <p:spPr>
          <a:xfrm>
            <a:off x="10356426" y="2214398"/>
            <a:ext cx="1856071" cy="487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Joeb</a:t>
            </a:r>
            <a:r>
              <a:rPr lang="en-US" dirty="0" smtClean="0"/>
              <a:t>/</a:t>
            </a:r>
            <a:r>
              <a:rPr lang="en-US" dirty="0" err="1" smtClean="0"/>
              <a:t>joeb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132535" y="2614616"/>
            <a:ext cx="1543551" cy="56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66732" y="2949250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Baracuda</a:t>
            </a:r>
            <a:r>
              <a:rPr lang="en-US" sz="800" strike="sngStrike" dirty="0" smtClean="0"/>
              <a:t> !spam</a:t>
            </a:r>
            <a:endParaRPr lang="en-US" sz="800" strike="sngStrike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720101" y="2326994"/>
            <a:ext cx="4920482" cy="8631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89500" y="2294628"/>
            <a:ext cx="2895600" cy="616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PETERSSON/TIMOTHY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281085" y="2741134"/>
            <a:ext cx="17379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Angela.brodesser,geiss,susi,suri.alam</a:t>
            </a:r>
            <a:endParaRPr lang="en-US" sz="800" strike="sngStrike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94" y="2416155"/>
            <a:ext cx="4590724" cy="459072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579977" y="2445462"/>
            <a:ext cx="4354336" cy="45614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285" y="2498128"/>
            <a:ext cx="1127471" cy="104409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536059" y="2559700"/>
            <a:ext cx="1278776" cy="956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3594113" y="2342742"/>
            <a:ext cx="1198332" cy="14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14" y="2559370"/>
            <a:ext cx="876300" cy="8763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760989" y="3555437"/>
            <a:ext cx="373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FBI:WMD:KIT </a:t>
            </a:r>
            <a:r>
              <a:rPr lang="en-US" strike="sngStrike" dirty="0" smtClean="0"/>
              <a:t>dr. </a:t>
            </a:r>
            <a:r>
              <a:rPr lang="en-US" strike="sngStrike" dirty="0" err="1" smtClean="0"/>
              <a:t>phillip</a:t>
            </a:r>
            <a:r>
              <a:rPr lang="en-US" dirty="0" smtClean="0"/>
              <a:t> ¼.</a:t>
            </a:r>
            <a:r>
              <a:rPr lang="en-US" strike="sngStrike" dirty="0" smtClean="0"/>
              <a:t>marx(spam)</a:t>
            </a:r>
            <a:endParaRPr lang="en-US" strike="sngStrike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0656" y="4413921"/>
            <a:ext cx="1127471" cy="104409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161565" y="4408835"/>
            <a:ext cx="1278776" cy="956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90" y="4184570"/>
            <a:ext cx="1018272" cy="1018272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5858875" y="4242242"/>
            <a:ext cx="1026958" cy="96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16408" y="3917372"/>
            <a:ext cx="23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CPVA.FORT KNOX </a:t>
            </a:r>
            <a:r>
              <a:rPr lang="en-US" sz="800" strike="sngStrike" dirty="0" smtClean="0"/>
              <a:t>BARACUDA</a:t>
            </a:r>
            <a:endParaRPr lang="en-US" sz="800" strike="sngStrike" dirty="0"/>
          </a:p>
        </p:txBody>
      </p:sp>
      <p:sp>
        <p:nvSpPr>
          <p:cNvPr id="83" name="Rectangle 82"/>
          <p:cNvSpPr/>
          <p:nvPr/>
        </p:nvSpPr>
        <p:spPr>
          <a:xfrm>
            <a:off x="10453784" y="3900572"/>
            <a:ext cx="1738216" cy="6915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Joeb</a:t>
            </a:r>
            <a:r>
              <a:rPr lang="en-US" dirty="0" smtClean="0"/>
              <a:t> 17/30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402370" y="4286704"/>
            <a:ext cx="18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CPVA.FORT KNOX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1286436" y="4491687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HOMCE:2Y</a:t>
            </a:r>
            <a:endParaRPr lang="en-US" sz="8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326626" y="4154644"/>
            <a:ext cx="4411475" cy="1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278713" y="408811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!</a:t>
            </a:r>
            <a:r>
              <a:rPr lang="en-US" sz="800" strike="sngStrike" dirty="0" err="1" smtClean="0"/>
              <a:t>apple.touch</a:t>
            </a:r>
            <a:endParaRPr lang="en-US" sz="800" strike="sngStrike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8" y="4286232"/>
            <a:ext cx="2191037" cy="219103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01" y="5847616"/>
            <a:ext cx="687861" cy="85554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35" y="5899579"/>
            <a:ext cx="473136" cy="710997"/>
          </a:xfrm>
          <a:prstGeom prst="rect">
            <a:avLst/>
          </a:prstGeom>
        </p:spPr>
      </p:pic>
      <p:cxnSp>
        <p:nvCxnSpPr>
          <p:cNvPr id="108" name="Straight Connector 107"/>
          <p:cNvCxnSpPr/>
          <p:nvPr/>
        </p:nvCxnSpPr>
        <p:spPr>
          <a:xfrm>
            <a:off x="2857441" y="5905629"/>
            <a:ext cx="2199902" cy="6530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64600" y="6371666"/>
            <a:ext cx="2895600" cy="616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TIMOTHY</a:t>
            </a:r>
            <a:endParaRPr lang="en-US" dirty="0"/>
          </a:p>
        </p:txBody>
      </p:sp>
      <p:sp>
        <p:nvSpPr>
          <p:cNvPr id="110" name="Right Arrow 109"/>
          <p:cNvSpPr/>
          <p:nvPr/>
        </p:nvSpPr>
        <p:spPr>
          <a:xfrm>
            <a:off x="2873107" y="5789038"/>
            <a:ext cx="3907822" cy="87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HOMCIE:NAAN </a:t>
            </a:r>
            <a:r>
              <a:rPr lang="en-US" strike="sngStrike" dirty="0" smtClean="0"/>
              <a:t>I won the lottery </a:t>
            </a:r>
            <a:r>
              <a:rPr lang="en-US" strike="sngStrike" dirty="0" err="1" smtClean="0"/>
              <a:t>apple.touch.greestmpps</a:t>
            </a:r>
            <a:endParaRPr lang="en-US" strike="sngStrike" dirty="0"/>
          </a:p>
        </p:txBody>
      </p:sp>
      <p:sp>
        <p:nvSpPr>
          <p:cNvPr id="111" name="TextBox 110"/>
          <p:cNvSpPr txBox="1"/>
          <p:nvPr/>
        </p:nvSpPr>
        <p:spPr>
          <a:xfrm>
            <a:off x="2972015" y="5565822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diete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zehce</a:t>
            </a:r>
            <a:endParaRPr lang="en-US" sz="800" strike="sngStrike" dirty="0"/>
          </a:p>
        </p:txBody>
      </p:sp>
      <p:sp>
        <p:nvSpPr>
          <p:cNvPr id="112" name="TextBox 111"/>
          <p:cNvSpPr txBox="1"/>
          <p:nvPr/>
        </p:nvSpPr>
        <p:spPr>
          <a:xfrm>
            <a:off x="3566683" y="5655178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Coutnry</a:t>
            </a:r>
            <a:r>
              <a:rPr lang="en-US" b="1" dirty="0" smtClean="0"/>
              <a:t> to bomb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071361" y="643899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POCEL SINTE; 10:31pm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43264" y="6684991"/>
            <a:ext cx="290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 for </a:t>
            </a:r>
            <a:r>
              <a:rPr lang="en-US" dirty="0" err="1" smtClean="0"/>
              <a:t>Aggnasitan</a:t>
            </a:r>
            <a:r>
              <a:rPr lang="en-US" dirty="0" smtClean="0"/>
              <a:t> </a:t>
            </a:r>
            <a:r>
              <a:rPr lang="en-US" sz="800" strike="sngStrike" dirty="0" err="1" smtClean="0"/>
              <a:t>joyti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joti</a:t>
            </a:r>
            <a:endParaRPr lang="en-US" sz="800" strike="sngStrike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-149291" y="1377841"/>
            <a:ext cx="12219149" cy="58029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73" y="2853607"/>
            <a:ext cx="2143125" cy="214312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9" y="2886924"/>
            <a:ext cx="2166771" cy="2148715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V="1">
            <a:off x="3371543" y="2116684"/>
            <a:ext cx="2911165" cy="33549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446120" y="2858488"/>
            <a:ext cx="2284807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82" y="3124544"/>
            <a:ext cx="2286000" cy="1524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078768" y="2853765"/>
            <a:ext cx="2284807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6218487" y="3020175"/>
            <a:ext cx="1852674" cy="169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75" y="3225536"/>
            <a:ext cx="1446937" cy="1446937"/>
          </a:xfrm>
          <a:prstGeom prst="rect">
            <a:avLst/>
          </a:prstGeom>
        </p:spPr>
      </p:pic>
      <p:cxnSp>
        <p:nvCxnSpPr>
          <p:cNvPr id="126" name="Straight Connector 125"/>
          <p:cNvCxnSpPr/>
          <p:nvPr/>
        </p:nvCxnSpPr>
        <p:spPr>
          <a:xfrm flipV="1">
            <a:off x="6008320" y="2829105"/>
            <a:ext cx="2321514" cy="2082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514796" y="2871090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Hercules, L3</a:t>
            </a:r>
            <a:endParaRPr lang="en-US" strike="sngStrike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152739" y="2850724"/>
            <a:ext cx="2284807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405263" y="2846014"/>
            <a:ext cx="4990272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60" y="2879074"/>
            <a:ext cx="2143125" cy="2143125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205615" y="3209724"/>
            <a:ext cx="955532" cy="1322038"/>
          </a:xfrm>
          <a:prstGeom prst="rect">
            <a:avLst/>
          </a:prstGeom>
        </p:spPr>
      </p:pic>
      <p:cxnSp>
        <p:nvCxnSpPr>
          <p:cNvPr id="134" name="Straight Connector 133"/>
          <p:cNvCxnSpPr/>
          <p:nvPr/>
        </p:nvCxnSpPr>
        <p:spPr>
          <a:xfrm flipV="1">
            <a:off x="3919883" y="3199992"/>
            <a:ext cx="1564772" cy="137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020035" y="2998414"/>
            <a:ext cx="1274185" cy="14932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27" y="2935379"/>
            <a:ext cx="2466975" cy="184785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2678407" y="4935116"/>
            <a:ext cx="34918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Nana had blond hair. No nan </a:t>
            </a:r>
            <a:r>
              <a:rPr lang="en-US" sz="800" strike="sngStrike" dirty="0" err="1" smtClean="0"/>
              <a:t>wsa</a:t>
            </a:r>
            <a:r>
              <a:rPr lang="en-US" sz="800" strike="sngStrike" dirty="0" smtClean="0"/>
              <a:t> brunette.</a:t>
            </a:r>
          </a:p>
          <a:p>
            <a:r>
              <a:rPr lang="en-US" dirty="0" smtClean="0"/>
              <a:t>Fort </a:t>
            </a:r>
            <a:r>
              <a:rPr lang="en-US" dirty="0" err="1" smtClean="0"/>
              <a:t>myers</a:t>
            </a:r>
            <a:r>
              <a:rPr lang="en-US" dirty="0" smtClean="0"/>
              <a:t>: </a:t>
            </a:r>
            <a:r>
              <a:rPr lang="en-US" sz="800" strike="sngStrike" dirty="0" smtClean="0"/>
              <a:t>grey hair may be assume as blond or have had blond</a:t>
            </a:r>
            <a:endParaRPr lang="en-US" sz="800" strike="sngStrike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3164" y="1540786"/>
            <a:ext cx="12219149" cy="58029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63639" y="61648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https://www.ibm.com/docs/en/was/9.0.5?topic=scripting-starting-applications-using-wsadmin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3142445" y="2551837"/>
            <a:ext cx="811798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I use variables in a </a:t>
            </a:r>
            <a:r>
              <a:rPr lang="en-US" dirty="0" err="1"/>
              <a:t>sed</a:t>
            </a:r>
            <a:r>
              <a:rPr lang="en-US" dirty="0"/>
              <a:t> command?</a:t>
            </a:r>
          </a:p>
          <a:p>
            <a:r>
              <a:rPr lang="en-US" sz="6000" dirty="0" smtClean="0"/>
              <a:t>Problem Solver “Solution”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437882" y="1584101"/>
            <a:ext cx="1841679" cy="4893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639" y="2060620"/>
            <a:ext cx="1790164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882" y="41676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</a:t>
            </a:r>
            <a:r>
              <a:rPr lang="en-US" strike="sngStrike" dirty="0" smtClean="0"/>
              <a:t>ibm.iti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8794" y="4675031"/>
            <a:ext cx="1300767" cy="476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SQ.CAM Solutions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42445" y="3039414"/>
            <a:ext cx="5602310" cy="199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047999" y="3134284"/>
            <a:ext cx="4975539" cy="2017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63" y="3127265"/>
            <a:ext cx="3207010" cy="20242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89454" y="2060620"/>
            <a:ext cx="99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CPVA.SQ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212946" y="1803042"/>
            <a:ext cx="1979054" cy="8886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ATOMICLOCK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05063" y="2859110"/>
            <a:ext cx="3207010" cy="239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305063" y="3106225"/>
            <a:ext cx="3207010" cy="20968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41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44755" y="2737225"/>
            <a:ext cx="1803042" cy="215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74299" y="2292439"/>
            <a:ext cx="22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FBI:WSM for !s. </a:t>
            </a:r>
            <a:r>
              <a:rPr lang="en-US" dirty="0" err="1" smtClean="0"/>
              <a:t>korea</a:t>
            </a:r>
            <a:endParaRPr lang="en-US" dirty="0" smtClean="0"/>
          </a:p>
          <a:p>
            <a:r>
              <a:rPr lang="en-US" dirty="0" err="1" smtClean="0"/>
              <a:t>Ibm</a:t>
            </a:r>
            <a:r>
              <a:rPr lang="en-US" dirty="0" smtClean="0"/>
              <a:t> PMR L3 Hercules</a:t>
            </a:r>
          </a:p>
          <a:p>
            <a:r>
              <a:rPr lang="en-US" dirty="0" err="1" smtClean="0"/>
              <a:t>KING.</a:t>
            </a:r>
            <a:r>
              <a:rPr lang="en-US" strike="sngStrike" dirty="0" err="1" smtClean="0"/>
              <a:t>hercules</a:t>
            </a:r>
            <a:endParaRPr lang="en-US" strike="sngStrik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40000" y="5254580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45" y="1465680"/>
            <a:ext cx="1143000" cy="11334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43308" y="1422970"/>
            <a:ext cx="586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CERTIFED </a:t>
            </a:r>
            <a:r>
              <a:rPr lang="en-US" dirty="0" smtClean="0"/>
              <a:t>United </a:t>
            </a:r>
            <a:r>
              <a:rPr lang="en-US" dirty="0" err="1" smtClean="0"/>
              <a:t>Kindom</a:t>
            </a:r>
            <a:r>
              <a:rPr lang="en-US" dirty="0" smtClean="0"/>
              <a:t> </a:t>
            </a:r>
            <a:r>
              <a:rPr lang="en-US" dirty="0" err="1" smtClean="0"/>
              <a:t>Depemtn</a:t>
            </a:r>
            <a:r>
              <a:rPr lang="en-US" dirty="0" smtClean="0"/>
              <a:t> of Information </a:t>
            </a:r>
            <a:r>
              <a:rPr lang="en-US" dirty="0" err="1" smtClean="0"/>
              <a:t>Tehcnolgy</a:t>
            </a:r>
            <a:endParaRPr lang="en-US" dirty="0"/>
          </a:p>
        </p:txBody>
      </p:sp>
      <p:cxnSp>
        <p:nvCxnSpPr>
          <p:cNvPr id="25" name="Straight Connector 24"/>
          <p:cNvCxnSpPr>
            <a:endCxn id="19" idx="1"/>
          </p:cNvCxnSpPr>
          <p:nvPr/>
        </p:nvCxnSpPr>
        <p:spPr>
          <a:xfrm flipV="1">
            <a:off x="2895600" y="1607636"/>
            <a:ext cx="1147708" cy="1129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04345" y="54326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`cat list`; do cat list2 | </a:t>
            </a:r>
            <a:r>
              <a:rPr lang="en-US" dirty="0" err="1"/>
              <a:t>sed</a:t>
            </a:r>
            <a:r>
              <a:rPr lang="en-US" dirty="0"/>
              <a:t> "s/</a:t>
            </a:r>
            <a:r>
              <a:rPr lang="en-US" dirty="0" err="1"/>
              <a:t>nonPoliceToday</a:t>
            </a:r>
            <a:r>
              <a:rPr lang="en-US" dirty="0"/>
              <a:t>/$</a:t>
            </a:r>
            <a:r>
              <a:rPr lang="en-US" dirty="0" err="1"/>
              <a:t>i</a:t>
            </a:r>
            <a:r>
              <a:rPr lang="en-US" dirty="0"/>
              <a:t>/g"; </a:t>
            </a:r>
            <a:r>
              <a:rPr lang="en-US" dirty="0" smtClean="0"/>
              <a:t>done</a:t>
            </a:r>
          </a:p>
          <a:p>
            <a:r>
              <a:rPr lang="en-US" b="1" dirty="0"/>
              <a:t>Using double quotes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03068" y="290950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douglass.</a:t>
            </a:r>
            <a:r>
              <a:rPr lang="en-US" dirty="0" err="1" smtClean="0"/>
              <a:t>EXIT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670300" y="3556000"/>
            <a:ext cx="2184400" cy="121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545416" y="615282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628156" y="5475898"/>
            <a:ext cx="3050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 no</a:t>
            </a:r>
            <a:endParaRPr lang="en-US" sz="96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382784" y="5892548"/>
            <a:ext cx="3296207" cy="78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0" y="1355441"/>
            <a:ext cx="12015274" cy="559840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6612" y="6571143"/>
            <a:ext cx="22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Polcie</a:t>
            </a:r>
            <a:r>
              <a:rPr lang="en-US" b="1" dirty="0" smtClean="0"/>
              <a:t> </a:t>
            </a:r>
            <a:r>
              <a:rPr lang="en-US" b="1" dirty="0" err="1" smtClean="0"/>
              <a:t>sirence</a:t>
            </a:r>
            <a:r>
              <a:rPr lang="en-US" b="1" dirty="0" smtClean="0"/>
              <a:t> 9:52AM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3319" y="3345576"/>
            <a:ext cx="268214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FBI:WMD:DBULINE:GREEN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882" y="41676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41.SQ.ibm.itil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78794" y="4675031"/>
            <a:ext cx="1300767" cy="476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SQ.CAM Solutions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03796" y="3900572"/>
            <a:ext cx="2639511" cy="32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93" y="4368053"/>
            <a:ext cx="548175" cy="3069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0" y="4341880"/>
            <a:ext cx="518758" cy="29050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61" y="4301206"/>
            <a:ext cx="553867" cy="329275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1403796" y="4368053"/>
            <a:ext cx="2310149" cy="196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368378" y="4279307"/>
            <a:ext cx="2791497" cy="4322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9661" y="5137429"/>
            <a:ext cx="103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</a:t>
            </a:r>
            <a:r>
              <a:rPr lang="en-US" strike="sngStrike" dirty="0" smtClean="0"/>
              <a:t> swat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07582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8300" y="2126074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SQ.CPVA.nonPoliceTRX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11" name="Cube 10"/>
          <p:cNvSpPr/>
          <p:nvPr/>
        </p:nvSpPr>
        <p:spPr>
          <a:xfrm>
            <a:off x="3353263" y="2113053"/>
            <a:ext cx="932699" cy="443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7279" y="2130778"/>
            <a:ext cx="23536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?HOMICIDE:MATHEW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" y="2064455"/>
            <a:ext cx="637751" cy="63775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105" y="1994604"/>
            <a:ext cx="12170895" cy="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32568" y="2074381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costco.</a:t>
            </a:r>
            <a:r>
              <a:rPr lang="en-US" dirty="0" err="1" smtClean="0"/>
              <a:t>SQ.?HOMCE:MATHEW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04" y="2060858"/>
            <a:ext cx="871164" cy="5063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105" y="1649263"/>
            <a:ext cx="414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FEDERAL.PRESIEDENT.AVABILITY.DEFAULT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81" y="1544033"/>
            <a:ext cx="419762" cy="41976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483403" y="2016549"/>
            <a:ext cx="1708597" cy="478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61404" y="18443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CPVA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05462" y="2443076"/>
            <a:ext cx="4365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Prision</a:t>
            </a:r>
            <a:r>
              <a:rPr lang="en-US" sz="800" dirty="0" smtClean="0"/>
              <a:t> ward describes sex abuse from wife while in </a:t>
            </a:r>
            <a:r>
              <a:rPr lang="en-US" sz="800" dirty="0" err="1" smtClean="0"/>
              <a:t>prision</a:t>
            </a:r>
            <a:r>
              <a:rPr lang="en-US" sz="800" dirty="0" smtClean="0"/>
              <a:t>, new </a:t>
            </a:r>
            <a:r>
              <a:rPr lang="en-US" sz="800" dirty="0" err="1" smtClean="0"/>
              <a:t>suburbean</a:t>
            </a:r>
            <a:r>
              <a:rPr lang="en-US" sz="800" dirty="0" smtClean="0"/>
              <a:t> husband and </a:t>
            </a:r>
            <a:r>
              <a:rPr lang="en-US" sz="800" dirty="0" err="1" smtClean="0"/>
              <a:t>fahter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8902700" y="2383330"/>
            <a:ext cx="1155700" cy="31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972730" y="2583961"/>
            <a:ext cx="1155700" cy="49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50580" y="29052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51542" y="29029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57629" y="2962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491989" y="3636328"/>
            <a:ext cx="1708597" cy="478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ATOMBUTTON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017" y="38803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77" y="4159656"/>
            <a:ext cx="391378" cy="74433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1558344" y="3601951"/>
            <a:ext cx="1794919" cy="98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025380" y="4179032"/>
            <a:ext cx="636636" cy="9655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21" y="3677756"/>
            <a:ext cx="876300" cy="8763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675810" y="4149562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Andre </a:t>
            </a:r>
            <a:r>
              <a:rPr lang="en-US" sz="800" strike="sngStrike" dirty="0" err="1" smtClean="0"/>
              <a:t>Brahm</a:t>
            </a:r>
            <a:r>
              <a:rPr lang="en-US" sz="800" strike="sngStrike" dirty="0" smtClean="0"/>
              <a:t> easy button street</a:t>
            </a:r>
            <a:endParaRPr lang="en-US" sz="800" strike="sngStrike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6" y="3877859"/>
            <a:ext cx="637751" cy="6377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50" y="4411510"/>
            <a:ext cx="1100970" cy="616543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3020612" y="4058356"/>
            <a:ext cx="991910" cy="1013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61047" y="3657532"/>
            <a:ext cx="27711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trike="sngStrike" dirty="0"/>
              <a:t>The </a:t>
            </a:r>
            <a:r>
              <a:rPr lang="en-US" sz="1050" strike="sngStrike" dirty="0" err="1"/>
              <a:t>Prision</a:t>
            </a:r>
            <a:r>
              <a:rPr lang="en-US" sz="1050" strike="sngStrike" dirty="0"/>
              <a:t> ward describes sex abuse from wife while in </a:t>
            </a:r>
            <a:r>
              <a:rPr lang="en-US" sz="1050" strike="sngStrike" dirty="0" err="1"/>
              <a:t>prision</a:t>
            </a:r>
            <a:r>
              <a:rPr lang="en-US" sz="1050" strike="sngStrike" dirty="0"/>
              <a:t>, new </a:t>
            </a:r>
            <a:r>
              <a:rPr lang="en-US" sz="1050" strike="sngStrike" dirty="0" err="1"/>
              <a:t>suburbean</a:t>
            </a:r>
            <a:r>
              <a:rPr lang="en-US" sz="1050" strike="sngStrike" dirty="0"/>
              <a:t> husband and </a:t>
            </a:r>
            <a:r>
              <a:rPr lang="en-US" sz="1050" strike="sngStrike" dirty="0" err="1"/>
              <a:t>fahter</a:t>
            </a:r>
            <a:endParaRPr lang="en-US" sz="1050" strike="sngStrike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3382" y="5338942"/>
            <a:ext cx="12192000" cy="9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173012" y="4210756"/>
            <a:ext cx="991910" cy="1013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686536" y="4179032"/>
            <a:ext cx="991910" cy="1013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934838" y="4290194"/>
            <a:ext cx="1229003" cy="7821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483403" y="4515610"/>
            <a:ext cx="1729702" cy="512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TIOMTHY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613900" y="4970733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Apple.touch.greestmep</a:t>
            </a:r>
            <a:endParaRPr lang="en-US" strike="sngStrike" dirty="0"/>
          </a:p>
        </p:txBody>
      </p:sp>
      <p:sp>
        <p:nvSpPr>
          <p:cNvPr id="54" name="TextBox 53"/>
          <p:cNvSpPr txBox="1"/>
          <p:nvPr/>
        </p:nvSpPr>
        <p:spPr>
          <a:xfrm>
            <a:off x="9745573" y="482593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HOCME:NANA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86299" y="4456607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nonPoliceScheulder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59807" y="4471480"/>
            <a:ext cx="1533365" cy="339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ATOMCLOICK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9097" y="465781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Jms</a:t>
            </a:r>
            <a:r>
              <a:rPr lang="en-US" sz="800" dirty="0" smtClean="0"/>
              <a:t> queue</a:t>
            </a:r>
          </a:p>
          <a:p>
            <a:r>
              <a:rPr lang="en-US" sz="800" dirty="0" err="1" smtClean="0"/>
              <a:t>Mq</a:t>
            </a:r>
            <a:r>
              <a:rPr lang="en-US" sz="800" dirty="0" smtClean="0"/>
              <a:t> VIRING</a:t>
            </a:r>
          </a:p>
          <a:p>
            <a:r>
              <a:rPr lang="en-US" sz="800" dirty="0" smtClean="0"/>
              <a:t>Schwab 1503 </a:t>
            </a:r>
            <a:r>
              <a:rPr lang="en-US" sz="800" dirty="0" err="1" smtClean="0"/>
              <a:t>Scheudler</a:t>
            </a:r>
            <a:r>
              <a:rPr lang="en-US" sz="800" dirty="0" smtClean="0"/>
              <a:t> 2010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07617" y="3677756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Ups ghost </a:t>
            </a:r>
            <a:r>
              <a:rPr lang="en-US" strike="sngStrike" dirty="0" err="1" smtClean="0"/>
              <a:t>schuedler</a:t>
            </a:r>
            <a:endParaRPr lang="en-US" strike="sngStrike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02" y="3708446"/>
            <a:ext cx="437322" cy="25417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658204" y="3879974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9:27am </a:t>
            </a:r>
            <a:r>
              <a:rPr lang="en-US" sz="800" dirty="0" err="1" smtClean="0"/>
              <a:t>nonPoilcePrioinsLoigcal.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61" name="TextBox 60"/>
          <p:cNvSpPr txBox="1"/>
          <p:nvPr/>
        </p:nvSpPr>
        <p:spPr>
          <a:xfrm>
            <a:off x="5866918" y="4078762"/>
            <a:ext cx="330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Google.api.java.</a:t>
            </a:r>
            <a:r>
              <a:rPr lang="en-US" dirty="0" err="1" smtClean="0"/>
              <a:t>Quartz</a:t>
            </a:r>
            <a:r>
              <a:rPr lang="en-US" dirty="0" smtClean="0"/>
              <a:t> </a:t>
            </a:r>
            <a:r>
              <a:rPr lang="en-US" dirty="0" err="1" smtClean="0"/>
              <a:t>Scheudler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76311" y="4073368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Timoht.Mcarley.CVS</a:t>
            </a:r>
            <a:r>
              <a:rPr lang="en-US" sz="800" dirty="0" smtClean="0"/>
              <a:t> Baby Window “View”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7941054" y="4076442"/>
            <a:ext cx="915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err="1" smtClean="0"/>
              <a:t>Iphone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intenview</a:t>
            </a:r>
            <a:endParaRPr lang="en-US" sz="800" strike="sngStrike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6096000" y="4149562"/>
            <a:ext cx="1536568" cy="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978400" y="3245443"/>
            <a:ext cx="431800" cy="590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95017" y="3238252"/>
            <a:ext cx="416252" cy="583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35920" y="3245443"/>
            <a:ext cx="667231" cy="59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40320" y="3330613"/>
            <a:ext cx="218125" cy="245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26" y="3405847"/>
            <a:ext cx="343605" cy="41649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28" y="3295868"/>
            <a:ext cx="427503" cy="427503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5373691" y="4079878"/>
            <a:ext cx="624940" cy="435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48393" y="3878494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LARRY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99" y="4052726"/>
            <a:ext cx="330289" cy="217013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V="1">
            <a:off x="7758726" y="3890953"/>
            <a:ext cx="418346" cy="45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74374" y="3123539"/>
            <a:ext cx="194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“I won the lottery”</a:t>
            </a:r>
            <a:endParaRPr lang="en-US" strike="sngStrike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70" y="3188747"/>
            <a:ext cx="384800" cy="288229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 flipV="1">
            <a:off x="-97369" y="3146113"/>
            <a:ext cx="12192000" cy="9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542244" y="3361185"/>
            <a:ext cx="12715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slave statue </a:t>
            </a:r>
            <a:r>
              <a:rPr lang="en-US" sz="800" strike="sngStrike" dirty="0" err="1"/>
              <a:t>africa</a:t>
            </a:r>
            <a:r>
              <a:rPr lang="en-US" sz="800" strike="sngStrike" dirty="0"/>
              <a:t> red cap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668967" y="3087607"/>
            <a:ext cx="826876" cy="45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9373" y="3408447"/>
            <a:ext cx="345802" cy="252607"/>
          </a:xfrm>
          <a:prstGeom prst="rect">
            <a:avLst/>
          </a:prstGeom>
        </p:spPr>
      </p:pic>
      <p:cxnSp>
        <p:nvCxnSpPr>
          <p:cNvPr id="85" name="Straight Connector 84"/>
          <p:cNvCxnSpPr>
            <a:stCxn id="47" idx="0"/>
            <a:endCxn id="78" idx="2"/>
          </p:cNvCxnSpPr>
          <p:nvPr/>
        </p:nvCxnSpPr>
        <p:spPr>
          <a:xfrm flipV="1">
            <a:off x="3346645" y="3476976"/>
            <a:ext cx="712325" cy="18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519" y="4163499"/>
            <a:ext cx="441400" cy="32244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709" y="4909700"/>
            <a:ext cx="279422" cy="20411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488405" y="4826836"/>
            <a:ext cx="429370" cy="3177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975767" y="4167807"/>
            <a:ext cx="429370" cy="3177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23878" y="3199528"/>
            <a:ext cx="2323769" cy="50652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2266682" y="3272273"/>
            <a:ext cx="1809399" cy="20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1" y="6316944"/>
            <a:ext cx="476460" cy="47646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979581" y="6499219"/>
            <a:ext cx="427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VIREING.anglea.St</a:t>
            </a:r>
            <a:r>
              <a:rPr lang="en-US" dirty="0" smtClean="0"/>
              <a:t> </a:t>
            </a:r>
            <a:r>
              <a:rPr lang="en-US" dirty="0" err="1" smtClean="0"/>
              <a:t>Francis.St.margin.anglea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483403" y="6316944"/>
            <a:ext cx="1708597" cy="3869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Judges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243640" y="655779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Gedion</a:t>
            </a:r>
            <a:endParaRPr lang="en-US" strike="sngStrik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29726" y="6258137"/>
            <a:ext cx="478775" cy="5321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57466" y="6081809"/>
            <a:ext cx="536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EXPORT</a:t>
            </a:r>
          </a:p>
          <a:p>
            <a:r>
              <a:rPr lang="en-US" dirty="0" smtClean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WWI(RHAIN-MAIN).Gov.Sc.KOCEMAN.§</a:t>
            </a:r>
            <a:r>
              <a:rPr lang="en-US" dirty="0" err="1" smtClean="0"/>
              <a:t>Porsh</a:t>
            </a:r>
            <a:r>
              <a:rPr lang="en-US" dirty="0" err="1"/>
              <a:t>G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-125499" y="6028473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 </a:t>
            </a:r>
            <a:r>
              <a:rPr lang="en-US" dirty="0" err="1" smtClean="0"/>
              <a:t>MARY.</a:t>
            </a:r>
            <a:r>
              <a:rPr lang="en-US" sz="800" strike="sngStrike" dirty="0" err="1" smtClean="0"/>
              <a:t>praying</a:t>
            </a:r>
            <a:endParaRPr lang="en-US" sz="800" strike="sngStrike" dirty="0"/>
          </a:p>
        </p:txBody>
      </p:sp>
      <p:sp>
        <p:nvSpPr>
          <p:cNvPr id="102" name="Rectangle 101"/>
          <p:cNvSpPr/>
          <p:nvPr/>
        </p:nvSpPr>
        <p:spPr>
          <a:xfrm>
            <a:off x="1713624" y="5615204"/>
            <a:ext cx="157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wildfire google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2" y="5564858"/>
            <a:ext cx="564485" cy="42281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46469" y="5496332"/>
            <a:ext cx="542678" cy="5321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-19574" y="63145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06" name="Cube 105"/>
          <p:cNvSpPr/>
          <p:nvPr/>
        </p:nvSpPr>
        <p:spPr>
          <a:xfrm>
            <a:off x="-736" y="6632060"/>
            <a:ext cx="517204" cy="2425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docs</a:t>
            </a:r>
            <a:endParaRPr lang="en-US" sz="800" dirty="0"/>
          </a:p>
        </p:txBody>
      </p:sp>
      <p:sp>
        <p:nvSpPr>
          <p:cNvPr id="107" name="Cube 106"/>
          <p:cNvSpPr/>
          <p:nvPr/>
        </p:nvSpPr>
        <p:spPr>
          <a:xfrm>
            <a:off x="171556" y="5640112"/>
            <a:ext cx="517204" cy="2425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docs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339" y="55648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angela</a:t>
            </a:r>
            <a:endParaRPr lang="en-US" strike="sngStrike" dirty="0"/>
          </a:p>
        </p:txBody>
      </p:sp>
      <p:sp>
        <p:nvSpPr>
          <p:cNvPr id="109" name="TextBox 108"/>
          <p:cNvSpPr txBox="1"/>
          <p:nvPr/>
        </p:nvSpPr>
        <p:spPr>
          <a:xfrm>
            <a:off x="4539708" y="5620745"/>
            <a:ext cx="22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you rice? </a:t>
            </a:r>
            <a:r>
              <a:rPr lang="en-US" strike="sngStrike" dirty="0" err="1" smtClean="0"/>
              <a:t>anglela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780518" y="5434805"/>
            <a:ext cx="777826" cy="51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-41422" y="5358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0504508" y="5401513"/>
            <a:ext cx="1708597" cy="478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cxnSp>
        <p:nvCxnSpPr>
          <p:cNvPr id="115" name="Straight Connector 114"/>
          <p:cNvCxnSpPr>
            <a:stCxn id="109" idx="1"/>
          </p:cNvCxnSpPr>
          <p:nvPr/>
        </p:nvCxnSpPr>
        <p:spPr>
          <a:xfrm flipV="1">
            <a:off x="4539708" y="5749524"/>
            <a:ext cx="2567784" cy="5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-11556" y="5356472"/>
            <a:ext cx="12256938" cy="158903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0" y="6285274"/>
            <a:ext cx="518402" cy="518402"/>
          </a:xfrm>
          <a:prstGeom prst="rect">
            <a:avLst/>
          </a:prstGeom>
        </p:spPr>
      </p:pic>
      <p:cxnSp>
        <p:nvCxnSpPr>
          <p:cNvPr id="118" name="Straight Connector 117"/>
          <p:cNvCxnSpPr>
            <a:stCxn id="61" idx="3"/>
          </p:cNvCxnSpPr>
          <p:nvPr/>
        </p:nvCxnSpPr>
        <p:spPr>
          <a:xfrm flipH="1">
            <a:off x="7529596" y="4263428"/>
            <a:ext cx="1639701" cy="7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7832" y="3262184"/>
            <a:ext cx="12164168" cy="20322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0" y="1444324"/>
            <a:ext cx="12164168" cy="16599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8321" y="19957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https://1d8723.github.io/FBI/webservice/nonPoliceGames/nonPoliceEmmaGame.html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19567"/>
            <a:ext cx="2137941" cy="644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17" y="1971040"/>
            <a:ext cx="662080" cy="4620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92583" y="2037468"/>
            <a:ext cx="1728652" cy="4089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6206" y="2642045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257" y="3421462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698983"/>
            <a:ext cx="2137941" cy="644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573163"/>
            <a:ext cx="2137941" cy="64471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913017" y="1862629"/>
            <a:ext cx="43314" cy="483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29445" y="1862629"/>
            <a:ext cx="34835" cy="499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08321" y="1838510"/>
            <a:ext cx="2177" cy="486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" y="4279256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4388476"/>
            <a:ext cx="2137941" cy="644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9" y="5137050"/>
            <a:ext cx="2137941" cy="644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6" y="5963135"/>
            <a:ext cx="2137941" cy="64471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42256" y="5075729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6836" y="5963135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14413"/>
              </p:ext>
            </p:extLst>
          </p:nvPr>
        </p:nvGraphicFramePr>
        <p:xfrm>
          <a:off x="3870644" y="1506302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5" imgW="1333800" imgH="532800" progId="Package">
                  <p:embed/>
                </p:oleObj>
              </mc:Choice>
              <mc:Fallback>
                <p:oleObj name="Packager Shell Object" showAsIcon="1" r:id="rId5" imgW="13338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0644" y="1506302"/>
                        <a:ext cx="1333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235" y="2834181"/>
            <a:ext cx="914286" cy="152381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5050958" y="2488917"/>
            <a:ext cx="1908642" cy="214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521235" y="2851023"/>
            <a:ext cx="914286" cy="15495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21235" y="2719806"/>
            <a:ext cx="729343" cy="159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4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304801" y="179938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11:18AM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45" y="1620616"/>
            <a:ext cx="1600689" cy="109620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641745" y="1388569"/>
            <a:ext cx="1989351" cy="132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641745" y="1620616"/>
            <a:ext cx="1600689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9228" y="2842008"/>
            <a:ext cx="1122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00" y="1620616"/>
            <a:ext cx="1314872" cy="8888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39590" y="1595895"/>
            <a:ext cx="1600689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42434" y="1620616"/>
            <a:ext cx="1943577" cy="107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0239" y="188877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2772" y="193008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4Min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86045" y="186802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11:21AM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340" y="1632571"/>
            <a:ext cx="1400784" cy="9541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272078" y="1573546"/>
            <a:ext cx="1600689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4035" y="215635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5Min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70" y="1763594"/>
            <a:ext cx="704938" cy="49450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7235687" y="1573546"/>
            <a:ext cx="1046921" cy="952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8" y="1716607"/>
            <a:ext cx="883823" cy="58281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8482430" y="1633577"/>
            <a:ext cx="1046921" cy="952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513748" y="1535001"/>
            <a:ext cx="1188357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152637" y="1573545"/>
            <a:ext cx="1188357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626087" y="1716607"/>
            <a:ext cx="3617843" cy="80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76" y="1535002"/>
            <a:ext cx="856518" cy="10695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96220" y="256525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</a:t>
            </a:r>
            <a:r>
              <a:rPr lang="en-US" strike="sngStrike" dirty="0" err="1" smtClean="0"/>
              <a:t>osgi</a:t>
            </a:r>
            <a:r>
              <a:rPr lang="en-US" strike="sngStrike" dirty="0" smtClean="0"/>
              <a:t> plugin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9718620" y="2459479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K-TOWN.IPX </a:t>
            </a:r>
            <a:r>
              <a:rPr lang="en-US" dirty="0" err="1" smtClean="0"/>
              <a:t>redhouse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413033" y="2875105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https://www.gop.gov/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18620" y="3189086"/>
            <a:ext cx="18309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Ghoeh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redhsoue,micheala,micehlbach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39" name="Rectangle 38"/>
          <p:cNvSpPr/>
          <p:nvPr/>
        </p:nvSpPr>
        <p:spPr>
          <a:xfrm>
            <a:off x="7930139" y="3059771"/>
            <a:ext cx="1482894" cy="28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30139" y="3404530"/>
            <a:ext cx="1482894" cy="66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46" y="1434863"/>
            <a:ext cx="1164609" cy="11646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79" y="3446658"/>
            <a:ext cx="271854" cy="271854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V="1">
            <a:off x="11109278" y="3343038"/>
            <a:ext cx="882721" cy="51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1413356" y="3404531"/>
            <a:ext cx="441800" cy="34875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97617" y="3862316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COMPELT:ED </a:t>
            </a:r>
            <a:r>
              <a:rPr lang="en-US" dirty="0" err="1" smtClean="0"/>
              <a:t>repulican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91563" y="4291787"/>
            <a:ext cx="1122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26273" y="531209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Kevin McCarthy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103321" y="5741566"/>
            <a:ext cx="210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gop</a:t>
            </a:r>
            <a:r>
              <a:rPr lang="en-US" dirty="0"/>
              <a:t> 2014 republican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57136" y="5017970"/>
            <a:ext cx="336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https://kevinmccarthy.house.gov/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87152" y="3618498"/>
            <a:ext cx="366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 </a:t>
            </a:r>
            <a:r>
              <a:rPr lang="en-US" strike="sngStrike" dirty="0" err="1" smtClean="0"/>
              <a:t>tonsek</a:t>
            </a:r>
            <a:r>
              <a:rPr lang="en-US" strike="sngStrike" dirty="0" smtClean="0"/>
              <a:t>. Fox news-</a:t>
            </a:r>
            <a:r>
              <a:rPr lang="en-US" strike="sngStrike" dirty="0" err="1" smtClean="0"/>
              <a:t>republicn</a:t>
            </a:r>
            <a:endParaRPr lang="en-US" strike="sngStrike" dirty="0" smtClean="0"/>
          </a:p>
          <a:p>
            <a:r>
              <a:rPr lang="en-US" dirty="0" smtClean="0"/>
              <a:t>AVAIVALI.PRESIIG. </a:t>
            </a:r>
            <a:r>
              <a:rPr lang="en-US" strike="sngStrike" dirty="0" smtClean="0"/>
              <a:t>Fox </a:t>
            </a:r>
            <a:r>
              <a:rPr lang="en-US" strike="sngStrike" dirty="0" err="1" smtClean="0"/>
              <a:t>nes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republicn</a:t>
            </a:r>
            <a:endParaRPr lang="en-US" strike="sngStrike" dirty="0"/>
          </a:p>
        </p:txBody>
      </p:sp>
      <p:sp>
        <p:nvSpPr>
          <p:cNvPr id="53" name="TextBox 52"/>
          <p:cNvSpPr txBox="1"/>
          <p:nvPr/>
        </p:nvSpPr>
        <p:spPr>
          <a:xfrm>
            <a:off x="1181101" y="4463972"/>
            <a:ext cx="2175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nonPoliceText</a:t>
            </a:r>
            <a:endParaRPr lang="en-US" dirty="0" smtClean="0"/>
          </a:p>
          <a:p>
            <a:r>
              <a:rPr lang="en-US" dirty="0" err="1" smtClean="0"/>
              <a:t>nonPocilePolicy</a:t>
            </a:r>
            <a:endParaRPr lang="en-US" dirty="0" smtClean="0"/>
          </a:p>
          <a:p>
            <a:r>
              <a:rPr lang="en-US" dirty="0" err="1" smtClean="0"/>
              <a:t>nonPoliceDocuemnts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57136" y="4351927"/>
            <a:ext cx="474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Thomas-is-dieter: says: I don’t like </a:t>
            </a:r>
            <a:r>
              <a:rPr lang="en-US" strike="sngStrike" dirty="0" err="1" smtClean="0"/>
              <a:t>barack</a:t>
            </a:r>
            <a:r>
              <a:rPr lang="en-US" strike="sngStrike" dirty="0" smtClean="0"/>
              <a:t> Obama</a:t>
            </a:r>
          </a:p>
          <a:p>
            <a:r>
              <a:rPr lang="en-US" strike="sngStrike" dirty="0" smtClean="0"/>
              <a:t>Kevin McCarty 2014 says: </a:t>
            </a:r>
            <a:r>
              <a:rPr lang="en-US" b="1" dirty="0">
                <a:hlinkClick r:id="rId10"/>
              </a:rPr>
              <a:t>Thank A Farmer</a:t>
            </a:r>
            <a:endParaRPr lang="en-US" strike="sngStrike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137732" y="4675092"/>
            <a:ext cx="2081171" cy="1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563" y="4185481"/>
            <a:ext cx="642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1D8723,.nonPolcieMPA.nonPolcieCfgLogical: George </a:t>
            </a:r>
            <a:r>
              <a:rPr lang="en-US" dirty="0" err="1" smtClean="0"/>
              <a:t>Bussh</a:t>
            </a:r>
            <a:r>
              <a:rPr lang="en-US" dirty="0" smtClean="0"/>
              <a:t> </a:t>
            </a:r>
            <a:r>
              <a:rPr lang="en-US" dirty="0" err="1" smtClean="0"/>
              <a:t>Speche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4649055" y="5638921"/>
            <a:ext cx="459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converssons</a:t>
            </a:r>
            <a:r>
              <a:rPr lang="en-US" dirty="0" smtClean="0"/>
              <a:t> found in </a:t>
            </a:r>
            <a:r>
              <a:rPr lang="en-US" dirty="0" err="1" smtClean="0"/>
              <a:t>legisotn</a:t>
            </a:r>
            <a:r>
              <a:rPr lang="en-US" dirty="0" smtClean="0"/>
              <a:t> and policy may be used in m( I </a:t>
            </a:r>
            <a:r>
              <a:rPr lang="en-US" dirty="0" err="1" smtClean="0"/>
              <a:t>appvie</a:t>
            </a:r>
            <a:r>
              <a:rPr lang="en-US" dirty="0" smtClean="0"/>
              <a:t> this vote) 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7796" y="4606043"/>
            <a:ext cx="793687" cy="2002965"/>
          </a:xfrm>
          <a:prstGeom prst="rect">
            <a:avLst/>
          </a:prstGeom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15755"/>
              </p:ext>
            </p:extLst>
          </p:nvPr>
        </p:nvGraphicFramePr>
        <p:xfrm>
          <a:off x="4303506" y="6296588"/>
          <a:ext cx="5419726" cy="6248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3831571491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5503145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49804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Patrick McHenry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Region 4 Representative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21189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243930" y="62696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Says: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554788" y="4925637"/>
            <a:ext cx="143721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554788" y="5477049"/>
            <a:ext cx="1511656" cy="977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813582" y="5678564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CIVILE CODE</a:t>
            </a:r>
          </a:p>
          <a:p>
            <a:r>
              <a:rPr lang="en-US" dirty="0" smtClean="0"/>
              <a:t>AVABILITY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28015" y="4478917"/>
            <a:ext cx="10838428" cy="237908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60784" y="5385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Libre Franklin"/>
              </a:rPr>
              <a:t>Congressman Patrick McHenry (NC-10) issued the following statement tonight: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bre Franklin"/>
              </a:rPr>
              <a:t>"Creating economic opportunity is the centerpiece of real economic recovery. 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827909" y="58618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Libre Franklin"/>
              </a:rPr>
              <a:t>nfortunately</a:t>
            </a:r>
            <a:r>
              <a:rPr lang="en-US" dirty="0">
                <a:solidFill>
                  <a:srgbClr val="000000"/>
                </a:solidFill>
                <a:latin typeface="Libre Franklin"/>
              </a:rPr>
              <a:t>, the policies articulated tonight are grounded in the President's long-held belief that only by empowering the government can we improve the lives of… 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09159" y="4264744"/>
            <a:ext cx="11795593" cy="26718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45" y="4474307"/>
            <a:ext cx="2143125" cy="21431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1" y="4488562"/>
            <a:ext cx="1541796" cy="215039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633" y="4484789"/>
            <a:ext cx="2143125" cy="214312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24" y="4511592"/>
            <a:ext cx="2143125" cy="2143125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2909879" y="4309577"/>
            <a:ext cx="2893979" cy="2144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42951" y="4422058"/>
            <a:ext cx="2893979" cy="2144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872767" y="4500348"/>
            <a:ext cx="2823453" cy="17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974669" y="4334023"/>
            <a:ext cx="9393895" cy="26718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74209" y="4278940"/>
            <a:ext cx="11796426" cy="26718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600749"/>
            <a:ext cx="876300" cy="87630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2056445" y="5192964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bre Franklin"/>
              </a:rPr>
              <a:t>not a government-run </a:t>
            </a:r>
            <a:r>
              <a:rPr lang="en-US" dirty="0" smtClean="0">
                <a:solidFill>
                  <a:srgbClr val="000000"/>
                </a:solidFill>
                <a:latin typeface="Libre Franklin"/>
              </a:rPr>
              <a:t>train like Obamacare</a:t>
            </a:r>
            <a:r>
              <a:rPr lang="en-US" dirty="0">
                <a:solidFill>
                  <a:srgbClr val="000000"/>
                </a:solidFill>
                <a:latin typeface="Libre Frankli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06" y="5567498"/>
            <a:ext cx="1727884" cy="9676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1747520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637E1-DD6D-4C93-B801-8A9E6B9CB323}"/>
              </a:ext>
            </a:extLst>
          </p:cNvPr>
          <p:cNvSpPr txBox="1"/>
          <p:nvPr/>
        </p:nvSpPr>
        <p:spPr>
          <a:xfrm>
            <a:off x="812800" y="1775152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4B7B58-0C51-4F7A-B453-A84A35C4EE24}"/>
              </a:ext>
            </a:extLst>
          </p:cNvPr>
          <p:cNvCxnSpPr/>
          <p:nvPr/>
        </p:nvCxnSpPr>
        <p:spPr>
          <a:xfrm flipV="1">
            <a:off x="965200" y="1524002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1280" y="177515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AVALABLITY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63" y="2145110"/>
            <a:ext cx="991915" cy="876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77" y="2145110"/>
            <a:ext cx="654869" cy="8763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 flipV="1">
            <a:off x="4361963" y="2145110"/>
            <a:ext cx="2052089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45" y="2129463"/>
            <a:ext cx="891947" cy="8919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361963" y="2253496"/>
            <a:ext cx="3138767" cy="39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18430" y="1873514"/>
            <a:ext cx="3701570" cy="240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PENTAONG.emea</a:t>
            </a:r>
            <a:r>
              <a:rPr lang="en-US" dirty="0" smtClean="0"/>
              <a:t>(</a:t>
            </a:r>
            <a:r>
              <a:rPr lang="en-US" dirty="0" err="1" smtClean="0"/>
              <a:t>deere</a:t>
            </a:r>
            <a:r>
              <a:rPr lang="en-US" dirty="0" smtClean="0"/>
              <a:t> park </a:t>
            </a:r>
            <a:r>
              <a:rPr lang="en-US" dirty="0" err="1" smtClean="0"/>
              <a:t>ave.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31026" y="1524002"/>
            <a:ext cx="113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Gov. </a:t>
            </a:r>
            <a:r>
              <a:rPr lang="en-US" dirty="0" err="1" smtClean="0"/>
              <a:t>Schw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299906" y="2125785"/>
            <a:ext cx="2620730" cy="90708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81670" y="2144484"/>
            <a:ext cx="3273287" cy="6914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3433802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75238" y="3578087"/>
            <a:ext cx="498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https://1d8723.github.io/FBI/css/PNG/1D8723.png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37088" y="3578087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37088" y="4134764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97580" y="4120889"/>
            <a:ext cx="531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https://1d8723.github.io/www/css/bundespolizei.PNG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76286" y="3191981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nonPoliceImages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8740" y="3433802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9693" y="314637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3:45PM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80" y="3515703"/>
            <a:ext cx="610125" cy="9404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554165" y="4621866"/>
            <a:ext cx="21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https://bit.ly/1D8726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37088" y="4602891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56565" y="3294751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07648" y="3294751"/>
            <a:ext cx="357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nonPolice</a:t>
            </a:r>
            <a:r>
              <a:rPr lang="en-US" dirty="0" smtClean="0"/>
              <a:t>/services/</a:t>
            </a:r>
            <a:r>
              <a:rPr lang="en-US" dirty="0" err="1" smtClean="0"/>
              <a:t>nonPolice?wsdl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4715" y="4490221"/>
            <a:ext cx="31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8AM-8PM Mo-Fr, Sa 10am-6PM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740" y="5255684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02675" y="3163106"/>
            <a:ext cx="11790542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007967" y="3089156"/>
            <a:ext cx="204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nonPoliceApplicatin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02675" y="4985477"/>
            <a:ext cx="11790542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671" y="3852532"/>
            <a:ext cx="523677" cy="392252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10051475" y="3664083"/>
            <a:ext cx="601873" cy="792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051474" y="3807801"/>
            <a:ext cx="699523" cy="4768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758664" y="3610972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MAINSTRET(VIRING).AVAB ILITY</a:t>
            </a:r>
            <a:endParaRPr lang="en-US" sz="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342" y="2757719"/>
            <a:ext cx="546441" cy="71818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9921922" y="2835965"/>
            <a:ext cx="1342282" cy="54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160721" y="2468613"/>
            <a:ext cx="5824560" cy="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1"/>
          </p:cNvCxnSpPr>
          <p:nvPr/>
        </p:nvCxnSpPr>
        <p:spPr>
          <a:xfrm>
            <a:off x="10168342" y="3116809"/>
            <a:ext cx="125844" cy="10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517551" y="5290894"/>
            <a:ext cx="1233446" cy="3599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920" y="5354809"/>
            <a:ext cx="1319351" cy="101949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0750997" y="5440350"/>
            <a:ext cx="1441003" cy="6465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19666" y="5708790"/>
            <a:ext cx="328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Mexican </a:t>
            </a:r>
            <a:r>
              <a:rPr lang="en-US" sz="800" strike="sngStrike" dirty="0" err="1" smtClean="0"/>
              <a:t>Baby,sex</a:t>
            </a:r>
            <a:r>
              <a:rPr lang="en-US" sz="800" strike="sngStrike" dirty="0" smtClean="0"/>
              <a:t> with </a:t>
            </a:r>
            <a:r>
              <a:rPr lang="en-US" sz="800" strike="sngStrike" dirty="0" err="1" smtClean="0"/>
              <a:t>mexican</a:t>
            </a:r>
            <a:endParaRPr lang="en-US" sz="800" strike="sngStrike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516" y="5404535"/>
            <a:ext cx="546441" cy="71818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7203175" y="5811615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101 mission to </a:t>
            </a:r>
            <a:r>
              <a:rPr lang="en-US" dirty="0" err="1"/>
              <a:t>fishermans</a:t>
            </a:r>
            <a:r>
              <a:rPr lang="en-US" dirty="0"/>
              <a:t> </a:t>
            </a:r>
            <a:r>
              <a:rPr lang="en-US" dirty="0" err="1"/>
              <a:t>hwarf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808516" y="5158275"/>
            <a:ext cx="957591" cy="102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21922" y="5685691"/>
            <a:ext cx="12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rabin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85" y="6122396"/>
            <a:ext cx="556203" cy="55620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91" y="6300364"/>
            <a:ext cx="531626" cy="35087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9269179" y="62642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20" y="6382230"/>
            <a:ext cx="369279" cy="276603"/>
          </a:xfrm>
          <a:prstGeom prst="rect">
            <a:avLst/>
          </a:prstGeom>
        </p:spPr>
      </p:pic>
      <p:cxnSp>
        <p:nvCxnSpPr>
          <p:cNvPr id="73" name="Straight Connector 72"/>
          <p:cNvCxnSpPr>
            <a:endCxn id="71" idx="3"/>
          </p:cNvCxnSpPr>
          <p:nvPr/>
        </p:nvCxnSpPr>
        <p:spPr>
          <a:xfrm>
            <a:off x="10168342" y="6300364"/>
            <a:ext cx="1878957" cy="220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30288" y="53205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4446194" y="5255684"/>
            <a:ext cx="1967858" cy="10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52359" y="5045275"/>
            <a:ext cx="175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american-aissan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14052" y="4904414"/>
            <a:ext cx="555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VIRIGNA.tobi.FBI:WMD:VEST</a:t>
            </a:r>
            <a:r>
              <a:rPr lang="en-US" dirty="0" smtClean="0"/>
              <a:t> VIRNG.v2:FBIKIDAPNG:VEST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343108" y="6485234"/>
            <a:ext cx="4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8" y="6544528"/>
            <a:ext cx="357209" cy="315574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V="1">
            <a:off x="3205178" y="6652562"/>
            <a:ext cx="1277367" cy="49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73467" y="6281397"/>
            <a:ext cx="342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avg.PERSISTNAT.question?AtoB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4929" y="6455702"/>
            <a:ext cx="174054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St. </a:t>
            </a:r>
            <a:r>
              <a:rPr lang="en-US" strike="sngStrike" dirty="0" err="1" smtClean="0">
                <a:solidFill>
                  <a:schemeClr val="bg1"/>
                </a:solidFill>
              </a:rPr>
              <a:t>Thoams</a:t>
            </a:r>
            <a:r>
              <a:rPr lang="en-US" strike="sngStrike" dirty="0" smtClean="0">
                <a:solidFill>
                  <a:schemeClr val="bg1"/>
                </a:solidFill>
              </a:rPr>
              <a:t>(tom)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1873" y="5755445"/>
            <a:ext cx="448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porsche</a:t>
            </a:r>
            <a:r>
              <a:rPr lang="en-US" dirty="0"/>
              <a:t> </a:t>
            </a:r>
            <a:r>
              <a:rPr lang="en-US" dirty="0" err="1"/>
              <a:t>boxster</a:t>
            </a:r>
            <a:r>
              <a:rPr lang="en-US" dirty="0"/>
              <a:t> </a:t>
            </a:r>
            <a:r>
              <a:rPr lang="en-US" dirty="0" err="1"/>
              <a:t>peorson</a:t>
            </a:r>
            <a:r>
              <a:rPr lang="en-US" dirty="0"/>
              <a:t> getting in car </a:t>
            </a:r>
            <a:r>
              <a:rPr lang="en-US" dirty="0" err="1"/>
              <a:t>diffcult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-97833" y="5812392"/>
            <a:ext cx="197002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?HOCME:MATHEW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9058" y="5475946"/>
            <a:ext cx="10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LANGLES</a:t>
            </a:r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97" y="5089080"/>
            <a:ext cx="3899251" cy="156580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4732" y="5142119"/>
            <a:ext cx="1923244" cy="177754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9845" y="51504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4756" y="5121333"/>
            <a:ext cx="12166379" cy="170798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04008" y="5704419"/>
            <a:ext cx="58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</a:t>
            </a:r>
            <a:r>
              <a:rPr lang="en-US" dirty="0" smtClean="0"/>
              <a:t> CHECKPORNI CHALIRE(CIVIEL </a:t>
            </a:r>
            <a:r>
              <a:rPr lang="en-US" dirty="0" err="1" smtClean="0"/>
              <a:t>CODE.VIFINGA.angela</a:t>
            </a:r>
            <a:r>
              <a:rPr lang="en-US" dirty="0" smtClean="0"/>
              <a:t>. )</a:t>
            </a:r>
            <a:endParaRPr lang="en-US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0955" y="5251887"/>
            <a:ext cx="1610820" cy="1488788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 flipV="1">
            <a:off x="7983465" y="5559021"/>
            <a:ext cx="3124355" cy="66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44249" y="6117777"/>
            <a:ext cx="290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JKF(CHECK POINT CHILER(P1)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05311" y="6183079"/>
            <a:ext cx="3392269" cy="3654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MATHEW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484926" y="5910665"/>
            <a:ext cx="3504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0.0111 it is 2023(!23) </a:t>
            </a:r>
            <a:r>
              <a:rPr lang="en-US" sz="800" strike="sngStrike" dirty="0" err="1" smtClean="0"/>
              <a:t>wy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cann</a:t>
            </a:r>
            <a:r>
              <a:rPr lang="en-US" sz="800" strike="sngStrike" dirty="0" smtClean="0"/>
              <a:t> I </a:t>
            </a:r>
            <a:r>
              <a:rPr lang="en-US" sz="800" strike="sngStrike" dirty="0" err="1" smtClean="0"/>
              <a:t>nto</a:t>
            </a:r>
            <a:r>
              <a:rPr lang="en-US" sz="800" strike="sngStrike" dirty="0" smtClean="0"/>
              <a:t> star a server? Have $5 for </a:t>
            </a:r>
            <a:r>
              <a:rPr lang="en-US" sz="800" strike="sngStrike" dirty="0" err="1" smtClean="0"/>
              <a:t>ciggetes</a:t>
            </a:r>
            <a:r>
              <a:rPr lang="en-US" sz="800" strike="sngStrike" dirty="0" smtClean="0"/>
              <a:t>? Anyone.</a:t>
            </a:r>
            <a:endParaRPr lang="en-US" sz="800" strike="sngStrike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36" y="5734258"/>
            <a:ext cx="417450" cy="481365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V="1">
            <a:off x="7556565" y="5593756"/>
            <a:ext cx="879534" cy="80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906164" y="5650843"/>
            <a:ext cx="777158" cy="5440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385212" y="56205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683322" y="1775152"/>
            <a:ext cx="3402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is the boss? </a:t>
            </a:r>
            <a:r>
              <a:rPr lang="en-US" dirty="0" err="1" smtClean="0"/>
              <a:t>Stpanei</a:t>
            </a:r>
            <a:r>
              <a:rPr lang="en-US" dirty="0" smtClean="0"/>
              <a:t> </a:t>
            </a:r>
            <a:r>
              <a:rPr lang="en-US" dirty="0" err="1" smtClean="0"/>
              <a:t>acceture</a:t>
            </a:r>
            <a:endParaRPr lang="en-US" dirty="0" smtClean="0"/>
          </a:p>
          <a:p>
            <a:r>
              <a:rPr lang="en-US" dirty="0" err="1" smtClean="0"/>
              <a:t>Hr</a:t>
            </a:r>
            <a:r>
              <a:rPr lang="en-US" dirty="0" smtClean="0"/>
              <a:t> </a:t>
            </a:r>
            <a:r>
              <a:rPr lang="en-US" dirty="0" err="1" smtClean="0"/>
              <a:t>reort.avg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96" y="2116417"/>
            <a:ext cx="507503" cy="4483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1951" y="2100849"/>
            <a:ext cx="362688" cy="47667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53572" y="2275364"/>
            <a:ext cx="226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Wife.ghoeh</a:t>
            </a:r>
            <a:r>
              <a:rPr lang="en-US" dirty="0" smtClean="0"/>
              <a:t>(</a:t>
            </a:r>
            <a:r>
              <a:rPr lang="en-US" dirty="0" err="1" smtClean="0"/>
              <a:t>micehala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761912" y="1432306"/>
            <a:ext cx="162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PENGON.EMEA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676198" y="1418188"/>
            <a:ext cx="3338440" cy="12966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1072" y="4192694"/>
            <a:ext cx="1574743" cy="142344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774909" y="6277342"/>
            <a:ext cx="5124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HOCME:2Y &amp; CPVA.187.PRES</a:t>
            </a:r>
          </a:p>
          <a:p>
            <a:r>
              <a:rPr lang="en-US" dirty="0" err="1" smtClean="0"/>
              <a:t>Acqiaiotn</a:t>
            </a:r>
            <a:r>
              <a:rPr lang="en-US" dirty="0" smtClean="0"/>
              <a:t>. </a:t>
            </a:r>
            <a:r>
              <a:rPr lang="en-US" dirty="0" err="1" smtClean="0"/>
              <a:t>Ibm.poriflilcs.tamgroup</a:t>
            </a:r>
            <a:r>
              <a:rPr lang="en-US" dirty="0" smtClean="0"/>
              <a:t>( </a:t>
            </a:r>
            <a:r>
              <a:rPr lang="en-US" dirty="0" err="1" smtClean="0"/>
              <a:t>iSeries</a:t>
            </a:r>
            <a:r>
              <a:rPr lang="en-US" dirty="0" smtClean="0"/>
              <a:t> California)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085156" y="6507163"/>
            <a:ext cx="6591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5610271" y="6466063"/>
            <a:ext cx="541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</a:t>
            </a:r>
            <a:r>
              <a:rPr lang="en-US" dirty="0" smtClean="0"/>
              <a:t> CHECK POINT CALRIE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473476" y="6106004"/>
            <a:ext cx="796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JACK v2:fbilkinding: ending STOREY;  JACK AND KILL </a:t>
            </a:r>
            <a:r>
              <a:rPr lang="en-US" b="1" dirty="0" err="1" smtClean="0"/>
              <a:t>hocime:JESIE</a:t>
            </a:r>
            <a:r>
              <a:rPr lang="en-US" b="1" dirty="0" smtClean="0"/>
              <a:t>(</a:t>
            </a:r>
            <a:r>
              <a:rPr lang="en-US" b="1" dirty="0" err="1" smtClean="0"/>
              <a:t>VS:fbi:kdippign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sz="800" b="1" strike="sngStrike" dirty="0" smtClean="0"/>
              <a:t>ANGEL.MOTHE RNEVE END STORY</a:t>
            </a:r>
            <a:endParaRPr lang="en-US" sz="800" b="1" strike="sngStrike" dirty="0"/>
          </a:p>
        </p:txBody>
      </p:sp>
      <p:sp>
        <p:nvSpPr>
          <p:cNvPr id="117" name="TextBox 116"/>
          <p:cNvSpPr txBox="1"/>
          <p:nvPr/>
        </p:nvSpPr>
        <p:spPr>
          <a:xfrm>
            <a:off x="6399034" y="1405304"/>
            <a:ext cx="27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hcoemi:IS-A-BELL</a:t>
            </a:r>
            <a:r>
              <a:rPr lang="en-US" dirty="0" smtClean="0"/>
              <a:t>(</a:t>
            </a:r>
            <a:r>
              <a:rPr lang="en-US" dirty="0" err="1" smtClean="0"/>
              <a:t>FRANLyn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000204" y="2841241"/>
            <a:ext cx="728408" cy="4926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7184" y="1412110"/>
            <a:ext cx="12159383" cy="534648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144484"/>
            <a:ext cx="876300" cy="8763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88" y="2119551"/>
            <a:ext cx="997233" cy="1007752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 flipV="1">
            <a:off x="8761912" y="5089080"/>
            <a:ext cx="2052727" cy="72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25813" y="2344113"/>
            <a:ext cx="39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G.VIRGIN(A).AVABILITY.CPVA.PREA.§187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9344971" y="2339187"/>
            <a:ext cx="2847029" cy="8527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?HOCME:MANYTE(Langley)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9397971" y="3147456"/>
            <a:ext cx="2847029" cy="8527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?HOCME:MANYTE(Langley)</a:t>
            </a:r>
          </a:p>
          <a:p>
            <a:pPr algn="ctr"/>
            <a:r>
              <a:rPr lang="en-US" strike="sngStrike" dirty="0" err="1" smtClean="0"/>
              <a:t>Anglea.mother.piano</a:t>
            </a:r>
            <a:endParaRPr lang="en-US" strike="sngStrike" dirty="0"/>
          </a:p>
        </p:txBody>
      </p:sp>
      <p:sp>
        <p:nvSpPr>
          <p:cNvPr id="126" name="TextBox 125"/>
          <p:cNvSpPr txBox="1"/>
          <p:nvPr/>
        </p:nvSpPr>
        <p:spPr>
          <a:xfrm>
            <a:off x="9703491" y="305612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1575</Words>
  <Application>Microsoft Office PowerPoint</Application>
  <PresentationFormat>Widescreen</PresentationFormat>
  <Paragraphs>531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Libre Franklin</vt:lpstr>
      <vt:lpstr>Roboto</vt:lpstr>
      <vt:lpstr>var(--serif)</vt:lpstr>
      <vt:lpstr>Wingdings</vt:lpstr>
      <vt:lpstr>Office Theme</vt:lpstr>
      <vt:lpstr>Packager Shell Object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Custom-tc-nrs11</dc:creator>
  <cp:lastModifiedBy>User_Kiosk_LL_Public</cp:lastModifiedBy>
  <cp:revision>114</cp:revision>
  <dcterms:created xsi:type="dcterms:W3CDTF">2023-09-30T19:31:08Z</dcterms:created>
  <dcterms:modified xsi:type="dcterms:W3CDTF">2023-10-03T20:50:14Z</dcterms:modified>
</cp:coreProperties>
</file>