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77" d="100"/>
          <a:sy n="77" d="100"/>
        </p:scale>
        <p:origin x="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4999-D43C-4564-867F-645B81944A11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8343-41E0-4C21-A4D4-C74418DFF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11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4999-D43C-4564-867F-645B81944A11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8343-41E0-4C21-A4D4-C74418DFF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8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4999-D43C-4564-867F-645B81944A11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8343-41E0-4C21-A4D4-C74418DFF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4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4999-D43C-4564-867F-645B81944A11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8343-41E0-4C21-A4D4-C74418DFF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31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4999-D43C-4564-867F-645B81944A11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8343-41E0-4C21-A4D4-C74418DFF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33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4999-D43C-4564-867F-645B81944A11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8343-41E0-4C21-A4D4-C74418DFF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24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4999-D43C-4564-867F-645B81944A11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8343-41E0-4C21-A4D4-C74418DFF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90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4999-D43C-4564-867F-645B81944A11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8343-41E0-4C21-A4D4-C74418DFF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11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4999-D43C-4564-867F-645B81944A11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8343-41E0-4C21-A4D4-C74418DFF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9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4999-D43C-4564-867F-645B81944A11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8343-41E0-4C21-A4D4-C74418DFF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0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4999-D43C-4564-867F-645B81944A11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8343-41E0-4C21-A4D4-C74418DFF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80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D4999-D43C-4564-867F-645B81944A11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18343-41E0-4C21-A4D4-C74418DFF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97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13.png"/><Relationship Id="rId7" Type="http://schemas.openxmlformats.org/officeDocument/2006/relationships/image" Target="../media/image17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20.jpg"/><Relationship Id="rId7" Type="http://schemas.openxmlformats.org/officeDocument/2006/relationships/image" Target="../media/image23.jpg"/><Relationship Id="rId12" Type="http://schemas.openxmlformats.org/officeDocument/2006/relationships/image" Target="../media/image28.jpeg"/><Relationship Id="rId17" Type="http://schemas.openxmlformats.org/officeDocument/2006/relationships/image" Target="../media/image33.jpg"/><Relationship Id="rId2" Type="http://schemas.openxmlformats.org/officeDocument/2006/relationships/image" Target="../media/image19.jp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eg"/><Relationship Id="rId11" Type="http://schemas.openxmlformats.org/officeDocument/2006/relationships/image" Target="../media/image27.png"/><Relationship Id="rId5" Type="http://schemas.openxmlformats.org/officeDocument/2006/relationships/image" Target="../media/image21.jp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15.jp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316" y="2999462"/>
            <a:ext cx="794163" cy="12019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316" y="1621597"/>
            <a:ext cx="768350" cy="11525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11244" y="2004164"/>
            <a:ext cx="1088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0.1 slang: </a:t>
            </a:r>
            <a:r>
              <a:rPr lang="en-US" sz="800" strike="sngStrike" dirty="0" err="1" smtClean="0"/>
              <a:t>hrue</a:t>
            </a:r>
            <a:r>
              <a:rPr lang="en-US" sz="800" strike="sngStrike" dirty="0" smtClean="0"/>
              <a:t> whore</a:t>
            </a:r>
            <a:endParaRPr lang="en-US" sz="800" strike="sngStrike" dirty="0"/>
          </a:p>
        </p:txBody>
      </p:sp>
      <p:sp>
        <p:nvSpPr>
          <p:cNvPr id="9" name="TextBox 8"/>
          <p:cNvSpPr txBox="1"/>
          <p:nvPr/>
        </p:nvSpPr>
        <p:spPr>
          <a:xfrm>
            <a:off x="3558129" y="1230385"/>
            <a:ext cx="271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Longest books in the world</a:t>
            </a:r>
            <a:endParaRPr lang="en-US" strike="sngStrike" dirty="0"/>
          </a:p>
        </p:txBody>
      </p:sp>
      <p:sp>
        <p:nvSpPr>
          <p:cNvPr id="10" name="TextBox 9"/>
          <p:cNvSpPr txBox="1"/>
          <p:nvPr/>
        </p:nvSpPr>
        <p:spPr>
          <a:xfrm>
            <a:off x="1828801" y="1034779"/>
            <a:ext cx="5420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MAINSTREET(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tv</a:t>
            </a:r>
            <a:r>
              <a:rPr lang="en-US" dirty="0" smtClean="0"/>
              <a:t>, HOMC:KRSTAL. </a:t>
            </a:r>
            <a:r>
              <a:rPr lang="en-US" strike="sngStrike" dirty="0" smtClean="0"/>
              <a:t>Living room furnishing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92000" cy="5887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FBI</a:t>
            </a:r>
            <a:endParaRPr lang="en-US" sz="3200" b="1" dirty="0"/>
          </a:p>
        </p:txBody>
      </p:sp>
      <p:sp>
        <p:nvSpPr>
          <p:cNvPr id="12" name="Rectangle 11"/>
          <p:cNvSpPr/>
          <p:nvPr/>
        </p:nvSpPr>
        <p:spPr>
          <a:xfrm>
            <a:off x="0" y="576842"/>
            <a:ext cx="12192000" cy="1627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development</a:t>
            </a:r>
            <a:endParaRPr lang="en-US" sz="1050" b="1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2743200" y="1806263"/>
            <a:ext cx="1578279" cy="1193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668044" y="2774122"/>
            <a:ext cx="1653435" cy="1672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7766" y="104571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1997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346430" y="824055"/>
            <a:ext cx="184557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MAINSTREET</a:t>
            </a:r>
          </a:p>
          <a:p>
            <a:r>
              <a:rPr lang="en-US" strike="sngStrike" dirty="0" smtClean="0"/>
              <a:t>(</a:t>
            </a:r>
            <a:r>
              <a:rPr lang="en-US" strike="sngStrike" dirty="0" err="1" smtClean="0"/>
              <a:t>haupstrasse</a:t>
            </a:r>
            <a:r>
              <a:rPr lang="en-US" strike="sngStrike" dirty="0" smtClean="0"/>
              <a:t>)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3723353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5887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FBI</a:t>
            </a:r>
            <a:endParaRPr lang="en-US" sz="3200" b="1" dirty="0"/>
          </a:p>
        </p:txBody>
      </p:sp>
      <p:sp>
        <p:nvSpPr>
          <p:cNvPr id="12" name="Rectangle 11"/>
          <p:cNvSpPr/>
          <p:nvPr/>
        </p:nvSpPr>
        <p:spPr>
          <a:xfrm>
            <a:off x="0" y="576842"/>
            <a:ext cx="12192000" cy="1627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development</a:t>
            </a:r>
            <a:endParaRPr lang="en-US" sz="1050" b="1" dirty="0"/>
          </a:p>
        </p:txBody>
      </p:sp>
      <p:sp>
        <p:nvSpPr>
          <p:cNvPr id="4" name="Rectangle 3"/>
          <p:cNvSpPr/>
          <p:nvPr/>
        </p:nvSpPr>
        <p:spPr>
          <a:xfrm>
            <a:off x="6160716" y="1296066"/>
            <a:ext cx="56575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 </a:t>
            </a:r>
            <a:r>
              <a:rPr lang="en-US" sz="900" dirty="0">
                <a:solidFill>
                  <a:srgbClr val="00008B"/>
                </a:solidFill>
                <a:latin typeface="Lucida Console" panose="020B0609040504020204" pitchFamily="49" charset="0"/>
              </a:rPr>
              <a:t>&lt;</a:t>
            </a:r>
            <a:r>
              <a:rPr lang="en-US" sz="900" dirty="0">
                <a:solidFill>
                  <a:srgbClr val="8B0000"/>
                </a:solidFill>
                <a:latin typeface="Lucida Console" panose="020B0609040504020204" pitchFamily="49" charset="0"/>
              </a:rPr>
              <a:t>web-app</a:t>
            </a:r>
            <a:r>
              <a:rPr lang="en-US" sz="900" dirty="0">
                <a:solidFill>
                  <a:srgbClr val="00008B"/>
                </a:solidFill>
                <a:latin typeface="Lucida Console" panose="020B0609040504020204" pitchFamily="49" charset="0"/>
              </a:rPr>
              <a:t>&gt;</a:t>
            </a:r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900" dirty="0">
                <a:solidFill>
                  <a:srgbClr val="00008B"/>
                </a:solidFill>
                <a:latin typeface="Lucida Console" panose="020B0609040504020204" pitchFamily="49" charset="0"/>
              </a:rPr>
              <a:t>&lt;</a:t>
            </a:r>
            <a:r>
              <a:rPr lang="en-US" sz="900" dirty="0">
                <a:solidFill>
                  <a:srgbClr val="8B0000"/>
                </a:solidFill>
                <a:latin typeface="Lucida Console" panose="020B0609040504020204" pitchFamily="49" charset="0"/>
              </a:rPr>
              <a:t>servlet</a:t>
            </a:r>
            <a:r>
              <a:rPr lang="en-US" sz="900" dirty="0">
                <a:solidFill>
                  <a:srgbClr val="00008B"/>
                </a:solidFill>
                <a:latin typeface="Lucida Console" panose="020B0609040504020204" pitchFamily="49" charset="0"/>
              </a:rPr>
              <a:t>&gt;</a:t>
            </a:r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900" dirty="0">
                <a:solidFill>
                  <a:srgbClr val="00008B"/>
                </a:solidFill>
                <a:latin typeface="Lucida Console" panose="020B0609040504020204" pitchFamily="49" charset="0"/>
              </a:rPr>
              <a:t>&lt;</a:t>
            </a:r>
            <a:r>
              <a:rPr lang="en-US" sz="900" dirty="0">
                <a:solidFill>
                  <a:srgbClr val="8B0000"/>
                </a:solidFill>
                <a:latin typeface="Lucida Console" panose="020B0609040504020204" pitchFamily="49" charset="0"/>
              </a:rPr>
              <a:t>servlet-name</a:t>
            </a:r>
            <a:r>
              <a:rPr lang="en-US" sz="900" dirty="0">
                <a:solidFill>
                  <a:srgbClr val="00008B"/>
                </a:solidFill>
                <a:latin typeface="Lucida Console" panose="020B0609040504020204" pitchFamily="49" charset="0"/>
              </a:rPr>
              <a:t>&gt;</a:t>
            </a:r>
            <a:r>
              <a:rPr lang="en-US" sz="9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AxisServlet</a:t>
            </a:r>
            <a:r>
              <a:rPr lang="en-US" sz="900" dirty="0">
                <a:solidFill>
                  <a:srgbClr val="00008B"/>
                </a:solidFill>
                <a:latin typeface="Lucida Console" panose="020B0609040504020204" pitchFamily="49" charset="0"/>
              </a:rPr>
              <a:t>&lt;/</a:t>
            </a:r>
            <a:r>
              <a:rPr lang="en-US" sz="900" dirty="0">
                <a:solidFill>
                  <a:srgbClr val="8B0000"/>
                </a:solidFill>
                <a:latin typeface="Lucida Console" panose="020B0609040504020204" pitchFamily="49" charset="0"/>
              </a:rPr>
              <a:t>servlet-name</a:t>
            </a:r>
            <a:r>
              <a:rPr lang="en-US" sz="900" dirty="0">
                <a:solidFill>
                  <a:srgbClr val="00008B"/>
                </a:solidFill>
                <a:latin typeface="Lucida Console" panose="020B0609040504020204" pitchFamily="49" charset="0"/>
              </a:rPr>
              <a:t>&gt;</a:t>
            </a:r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900" dirty="0">
                <a:solidFill>
                  <a:srgbClr val="00008B"/>
                </a:solidFill>
                <a:latin typeface="Lucida Console" panose="020B0609040504020204" pitchFamily="49" charset="0"/>
              </a:rPr>
              <a:t>&lt;</a:t>
            </a:r>
            <a:r>
              <a:rPr lang="en-US" sz="900" dirty="0">
                <a:solidFill>
                  <a:srgbClr val="8B0000"/>
                </a:solidFill>
                <a:latin typeface="Lucida Console" panose="020B0609040504020204" pitchFamily="49" charset="0"/>
              </a:rPr>
              <a:t>servlet-class</a:t>
            </a:r>
            <a:r>
              <a:rPr lang="en-US" sz="900" dirty="0">
                <a:solidFill>
                  <a:srgbClr val="00008B"/>
                </a:solidFill>
                <a:latin typeface="Lucida Console" panose="020B0609040504020204" pitchFamily="49" charset="0"/>
              </a:rPr>
              <a:t>&gt;</a:t>
            </a:r>
            <a:r>
              <a:rPr lang="en-US" sz="9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org.apache.axis.transport.http.AxisServlet</a:t>
            </a:r>
            <a:r>
              <a:rPr lang="en-US" sz="900" dirty="0">
                <a:solidFill>
                  <a:srgbClr val="00008B"/>
                </a:solidFill>
                <a:latin typeface="Lucida Console" panose="020B0609040504020204" pitchFamily="49" charset="0"/>
              </a:rPr>
              <a:t>&lt;/</a:t>
            </a:r>
            <a:r>
              <a:rPr lang="en-US" sz="900" dirty="0">
                <a:solidFill>
                  <a:srgbClr val="8B0000"/>
                </a:solidFill>
                <a:latin typeface="Lucida Console" panose="020B0609040504020204" pitchFamily="49" charset="0"/>
              </a:rPr>
              <a:t>servlet-class</a:t>
            </a:r>
            <a:r>
              <a:rPr lang="en-US" sz="900" dirty="0">
                <a:solidFill>
                  <a:srgbClr val="00008B"/>
                </a:solidFill>
                <a:latin typeface="Lucida Console" panose="020B0609040504020204" pitchFamily="49" charset="0"/>
              </a:rPr>
              <a:t>&gt;</a:t>
            </a:r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900" dirty="0">
                <a:solidFill>
                  <a:srgbClr val="00008B"/>
                </a:solidFill>
                <a:latin typeface="Lucida Console" panose="020B0609040504020204" pitchFamily="49" charset="0"/>
              </a:rPr>
              <a:t>&lt;/</a:t>
            </a:r>
            <a:r>
              <a:rPr lang="en-US" sz="900" dirty="0">
                <a:solidFill>
                  <a:srgbClr val="8B0000"/>
                </a:solidFill>
                <a:latin typeface="Lucida Console" panose="020B0609040504020204" pitchFamily="49" charset="0"/>
              </a:rPr>
              <a:t>servlet</a:t>
            </a:r>
            <a:r>
              <a:rPr lang="en-US" sz="900" dirty="0">
                <a:solidFill>
                  <a:srgbClr val="00008B"/>
                </a:solidFill>
                <a:latin typeface="Lucida Console" panose="020B0609040504020204" pitchFamily="49" charset="0"/>
              </a:rPr>
              <a:t>&gt;</a:t>
            </a:r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900" dirty="0">
                <a:solidFill>
                  <a:srgbClr val="00008B"/>
                </a:solidFill>
                <a:latin typeface="Lucida Console" panose="020B0609040504020204" pitchFamily="49" charset="0"/>
              </a:rPr>
              <a:t>&lt;</a:t>
            </a:r>
            <a:r>
              <a:rPr lang="en-US" sz="900" dirty="0">
                <a:solidFill>
                  <a:srgbClr val="8B0000"/>
                </a:solidFill>
                <a:latin typeface="Lucida Console" panose="020B0609040504020204" pitchFamily="49" charset="0"/>
              </a:rPr>
              <a:t>servlet-mapping</a:t>
            </a:r>
            <a:r>
              <a:rPr lang="en-US" sz="900" dirty="0">
                <a:solidFill>
                  <a:srgbClr val="00008B"/>
                </a:solidFill>
                <a:latin typeface="Lucida Console" panose="020B0609040504020204" pitchFamily="49" charset="0"/>
              </a:rPr>
              <a:t>&gt;</a:t>
            </a:r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900" dirty="0">
                <a:solidFill>
                  <a:srgbClr val="00008B"/>
                </a:solidFill>
                <a:latin typeface="Lucida Console" panose="020B0609040504020204" pitchFamily="49" charset="0"/>
              </a:rPr>
              <a:t>&lt;</a:t>
            </a:r>
            <a:r>
              <a:rPr lang="en-US" sz="900" dirty="0">
                <a:solidFill>
                  <a:srgbClr val="8B0000"/>
                </a:solidFill>
                <a:latin typeface="Lucida Console" panose="020B0609040504020204" pitchFamily="49" charset="0"/>
              </a:rPr>
              <a:t>servlet-name</a:t>
            </a:r>
            <a:r>
              <a:rPr lang="en-US" sz="900" dirty="0">
                <a:solidFill>
                  <a:srgbClr val="00008B"/>
                </a:solidFill>
                <a:latin typeface="Lucida Console" panose="020B0609040504020204" pitchFamily="49" charset="0"/>
              </a:rPr>
              <a:t>&gt;</a:t>
            </a:r>
            <a:r>
              <a:rPr lang="en-US" sz="9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AxisServlet</a:t>
            </a:r>
            <a:r>
              <a:rPr lang="en-US" sz="900" dirty="0">
                <a:solidFill>
                  <a:srgbClr val="00008B"/>
                </a:solidFill>
                <a:latin typeface="Lucida Console" panose="020B0609040504020204" pitchFamily="49" charset="0"/>
              </a:rPr>
              <a:t>&lt;/</a:t>
            </a:r>
            <a:r>
              <a:rPr lang="en-US" sz="900" dirty="0">
                <a:solidFill>
                  <a:srgbClr val="8B0000"/>
                </a:solidFill>
                <a:latin typeface="Lucida Console" panose="020B0609040504020204" pitchFamily="49" charset="0"/>
              </a:rPr>
              <a:t>servlet-name</a:t>
            </a:r>
            <a:r>
              <a:rPr lang="en-US" sz="900" dirty="0">
                <a:solidFill>
                  <a:srgbClr val="00008B"/>
                </a:solidFill>
                <a:latin typeface="Lucida Console" panose="020B0609040504020204" pitchFamily="49" charset="0"/>
              </a:rPr>
              <a:t>&gt;</a:t>
            </a:r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900" dirty="0">
                <a:solidFill>
                  <a:srgbClr val="00008B"/>
                </a:solidFill>
                <a:latin typeface="Lucida Console" panose="020B0609040504020204" pitchFamily="49" charset="0"/>
              </a:rPr>
              <a:t>&lt;</a:t>
            </a:r>
            <a:r>
              <a:rPr lang="en-US" sz="9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url</a:t>
            </a:r>
            <a:r>
              <a:rPr lang="en-US" sz="900" dirty="0">
                <a:solidFill>
                  <a:srgbClr val="8B0000"/>
                </a:solidFill>
                <a:latin typeface="Lucida Console" panose="020B0609040504020204" pitchFamily="49" charset="0"/>
              </a:rPr>
              <a:t>-pattern</a:t>
            </a:r>
            <a:r>
              <a:rPr lang="en-US" sz="900" dirty="0">
                <a:solidFill>
                  <a:srgbClr val="00008B"/>
                </a:solidFill>
                <a:latin typeface="Lucida Console" panose="020B0609040504020204" pitchFamily="49" charset="0"/>
              </a:rPr>
              <a:t>&gt;</a:t>
            </a:r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/services/*</a:t>
            </a:r>
            <a:r>
              <a:rPr lang="en-US" sz="900" dirty="0">
                <a:solidFill>
                  <a:srgbClr val="00008B"/>
                </a:solidFill>
                <a:latin typeface="Lucida Console" panose="020B0609040504020204" pitchFamily="49" charset="0"/>
              </a:rPr>
              <a:t>&lt;/</a:t>
            </a:r>
            <a:r>
              <a:rPr lang="en-US" sz="9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url</a:t>
            </a:r>
            <a:r>
              <a:rPr lang="en-US" sz="900" dirty="0">
                <a:solidFill>
                  <a:srgbClr val="8B0000"/>
                </a:solidFill>
                <a:latin typeface="Lucida Console" panose="020B0609040504020204" pitchFamily="49" charset="0"/>
              </a:rPr>
              <a:t>-pattern</a:t>
            </a:r>
            <a:r>
              <a:rPr lang="en-US" sz="900" dirty="0">
                <a:solidFill>
                  <a:srgbClr val="00008B"/>
                </a:solidFill>
                <a:latin typeface="Lucida Console" panose="020B0609040504020204" pitchFamily="49" charset="0"/>
              </a:rPr>
              <a:t>&gt;</a:t>
            </a:r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900" dirty="0">
                <a:solidFill>
                  <a:srgbClr val="00008B"/>
                </a:solidFill>
                <a:latin typeface="Lucida Console" panose="020B0609040504020204" pitchFamily="49" charset="0"/>
              </a:rPr>
              <a:t>&lt;/</a:t>
            </a:r>
            <a:r>
              <a:rPr lang="en-US" sz="900" dirty="0">
                <a:solidFill>
                  <a:srgbClr val="8B0000"/>
                </a:solidFill>
                <a:latin typeface="Lucida Console" panose="020B0609040504020204" pitchFamily="49" charset="0"/>
              </a:rPr>
              <a:t>servlet-mapping</a:t>
            </a:r>
            <a:r>
              <a:rPr lang="en-US" sz="900" dirty="0">
                <a:solidFill>
                  <a:srgbClr val="00008B"/>
                </a:solidFill>
                <a:latin typeface="Lucida Console" panose="020B0609040504020204" pitchFamily="49" charset="0"/>
              </a:rPr>
              <a:t>&gt;</a:t>
            </a:r>
            <a:endParaRPr lang="en-US" sz="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900" dirty="0">
                <a:solidFill>
                  <a:srgbClr val="00008B"/>
                </a:solidFill>
                <a:latin typeface="Lucida Console" panose="020B0609040504020204" pitchFamily="49" charset="0"/>
              </a:rPr>
              <a:t>&lt;/</a:t>
            </a:r>
            <a:r>
              <a:rPr lang="en-US" sz="900" dirty="0">
                <a:solidFill>
                  <a:srgbClr val="8B0000"/>
                </a:solidFill>
                <a:latin typeface="Lucida Console" panose="020B0609040504020204" pitchFamily="49" charset="0"/>
              </a:rPr>
              <a:t>web-app</a:t>
            </a:r>
            <a:r>
              <a:rPr lang="en-US" sz="900" dirty="0">
                <a:solidFill>
                  <a:srgbClr val="00008B"/>
                </a:solidFill>
                <a:latin typeface="Lucida Console" panose="020B0609040504020204" pitchFamily="49" charset="0"/>
              </a:rPr>
              <a:t>&gt; </a:t>
            </a:r>
          </a:p>
        </p:txBody>
      </p:sp>
      <p:sp>
        <p:nvSpPr>
          <p:cNvPr id="5" name="Rectangle 4"/>
          <p:cNvSpPr/>
          <p:nvPr/>
        </p:nvSpPr>
        <p:spPr>
          <a:xfrm>
            <a:off x="6008317" y="3215793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 </a:t>
            </a:r>
            <a:r>
              <a:rPr lang="en-US" sz="800" dirty="0">
                <a:latin typeface="Lucida Console" panose="020B0609040504020204" pitchFamily="49" charset="0"/>
              </a:rPr>
              <a:t>&lt;ns1:deployment </a:t>
            </a:r>
            <a:r>
              <a:rPr lang="en-US" sz="800" dirty="0" err="1">
                <a:latin typeface="Lucida Console" panose="020B0609040504020204" pitchFamily="49" charset="0"/>
              </a:rPr>
              <a:t>xmlns</a:t>
            </a:r>
            <a:r>
              <a:rPr lang="en-US" sz="800" dirty="0">
                <a:latin typeface="Lucida Console" panose="020B0609040504020204" pitchFamily="49" charset="0"/>
              </a:rPr>
              <a:t>="http://xml.apache.org/axis/</a:t>
            </a:r>
            <a:r>
              <a:rPr lang="en-US" sz="800" dirty="0" err="1">
                <a:latin typeface="Lucida Console" panose="020B0609040504020204" pitchFamily="49" charset="0"/>
              </a:rPr>
              <a:t>wsdd</a:t>
            </a:r>
            <a:r>
              <a:rPr lang="en-US" sz="800" dirty="0">
                <a:latin typeface="Lucida Console" panose="020B0609040504020204" pitchFamily="49" charset="0"/>
              </a:rPr>
              <a:t>/" </a:t>
            </a:r>
            <a:r>
              <a:rPr lang="en-US" sz="800" dirty="0" err="1">
                <a:latin typeface="Lucida Console" panose="020B0609040504020204" pitchFamily="49" charset="0"/>
              </a:rPr>
              <a:t>xmlns:java</a:t>
            </a:r>
            <a:r>
              <a:rPr lang="en-US" sz="800" dirty="0">
                <a:latin typeface="Lucida Console" panose="020B0609040504020204" pitchFamily="49" charset="0"/>
              </a:rPr>
              <a:t>="http://xml.apache.org/axis/</a:t>
            </a:r>
            <a:r>
              <a:rPr lang="en-US" sz="800" dirty="0" err="1">
                <a:latin typeface="Lucida Console" panose="020B0609040504020204" pitchFamily="49" charset="0"/>
              </a:rPr>
              <a:t>wsdd</a:t>
            </a:r>
            <a:r>
              <a:rPr lang="en-US" sz="800" dirty="0">
                <a:latin typeface="Lucida Console" panose="020B0609040504020204" pitchFamily="49" charset="0"/>
              </a:rPr>
              <a:t>/providers/java" xmlns:ns1="http://xml.apache.org/axis/</a:t>
            </a:r>
            <a:r>
              <a:rPr lang="en-US" sz="800" dirty="0" err="1">
                <a:latin typeface="Lucida Console" panose="020B0609040504020204" pitchFamily="49" charset="0"/>
              </a:rPr>
              <a:t>wsdd</a:t>
            </a:r>
            <a:r>
              <a:rPr lang="en-US" sz="800" dirty="0">
                <a:latin typeface="Lucida Console" panose="020B0609040504020204" pitchFamily="49" charset="0"/>
              </a:rPr>
              <a:t>/"&gt;</a:t>
            </a:r>
          </a:p>
          <a:p>
            <a:r>
              <a:rPr lang="en-US" sz="800" dirty="0">
                <a:latin typeface="Lucida Console" panose="020B0609040504020204" pitchFamily="49" charset="0"/>
              </a:rPr>
              <a:t> &lt;ns1:handler name="</a:t>
            </a:r>
            <a:r>
              <a:rPr lang="en-US" sz="800" dirty="0" err="1">
                <a:latin typeface="Lucida Console" panose="020B0609040504020204" pitchFamily="49" charset="0"/>
              </a:rPr>
              <a:t>URLMapper</a:t>
            </a:r>
            <a:r>
              <a:rPr lang="en-US" sz="800" dirty="0">
                <a:latin typeface="Lucida Console" panose="020B0609040504020204" pitchFamily="49" charset="0"/>
              </a:rPr>
              <a:t>" type="</a:t>
            </a:r>
            <a:r>
              <a:rPr lang="en-US" sz="800" dirty="0" err="1">
                <a:latin typeface="Lucida Console" panose="020B0609040504020204" pitchFamily="49" charset="0"/>
              </a:rPr>
              <a:t>java:org.apache.axis.handlers.http.URLMapper</a:t>
            </a:r>
            <a:r>
              <a:rPr lang="en-US" sz="800" dirty="0">
                <a:latin typeface="Lucida Console" panose="020B0609040504020204" pitchFamily="49" charset="0"/>
              </a:rPr>
              <a:t>"/&gt;</a:t>
            </a:r>
          </a:p>
          <a:p>
            <a:r>
              <a:rPr lang="en-US" sz="800" dirty="0">
                <a:latin typeface="Lucida Console" panose="020B0609040504020204" pitchFamily="49" charset="0"/>
              </a:rPr>
              <a:t> &lt;ns1:service name="</a:t>
            </a:r>
            <a:r>
              <a:rPr lang="en-US" sz="800" dirty="0" err="1">
                <a:latin typeface="Lucida Console" panose="020B0609040504020204" pitchFamily="49" charset="0"/>
              </a:rPr>
              <a:t>nonPolice</a:t>
            </a:r>
            <a:r>
              <a:rPr lang="en-US" sz="800" dirty="0">
                <a:latin typeface="Lucida Console" panose="020B0609040504020204" pitchFamily="49" charset="0"/>
              </a:rPr>
              <a:t>" provider="</a:t>
            </a:r>
            <a:r>
              <a:rPr lang="en-US" sz="800" dirty="0" err="1">
                <a:latin typeface="Lucida Console" panose="020B0609040504020204" pitchFamily="49" charset="0"/>
              </a:rPr>
              <a:t>java:RPC</a:t>
            </a:r>
            <a:r>
              <a:rPr lang="en-US" sz="800" dirty="0">
                <a:latin typeface="Lucida Console" panose="020B0609040504020204" pitchFamily="49" charset="0"/>
              </a:rPr>
              <a:t>" style="wrapped" use="literal"&gt;</a:t>
            </a:r>
          </a:p>
          <a:p>
            <a:r>
              <a:rPr lang="en-US" sz="800" dirty="0">
                <a:latin typeface="Lucida Console" panose="020B0609040504020204" pitchFamily="49" charset="0"/>
              </a:rPr>
              <a:t>  &lt;ns2:operation name="add" </a:t>
            </a:r>
            <a:r>
              <a:rPr lang="en-US" sz="800" dirty="0" err="1">
                <a:latin typeface="Lucida Console" panose="020B0609040504020204" pitchFamily="49" charset="0"/>
              </a:rPr>
              <a:t>qname</a:t>
            </a:r>
            <a:r>
              <a:rPr lang="en-US" sz="800" dirty="0">
                <a:latin typeface="Lucida Console" panose="020B0609040504020204" pitchFamily="49" charset="0"/>
              </a:rPr>
              <a:t>="ns1:add" </a:t>
            </a:r>
            <a:r>
              <a:rPr lang="en-US" sz="800" dirty="0" err="1">
                <a:latin typeface="Lucida Console" panose="020B0609040504020204" pitchFamily="49" charset="0"/>
              </a:rPr>
              <a:t>returnQName</a:t>
            </a:r>
            <a:r>
              <a:rPr lang="en-US" sz="800" dirty="0">
                <a:latin typeface="Lucida Console" panose="020B0609040504020204" pitchFamily="49" charset="0"/>
              </a:rPr>
              <a:t>="ns1:addReturn" </a:t>
            </a:r>
            <a:r>
              <a:rPr lang="en-US" sz="800" dirty="0" err="1">
                <a:latin typeface="Lucida Console" panose="020B0609040504020204" pitchFamily="49" charset="0"/>
              </a:rPr>
              <a:t>returnType</a:t>
            </a:r>
            <a:r>
              <a:rPr lang="en-US" sz="800" dirty="0">
                <a:latin typeface="Lucida Console" panose="020B0609040504020204" pitchFamily="49" charset="0"/>
              </a:rPr>
              <a:t>="</a:t>
            </a:r>
            <a:r>
              <a:rPr lang="en-US" sz="800" dirty="0" err="1">
                <a:latin typeface="Lucida Console" panose="020B0609040504020204" pitchFamily="49" charset="0"/>
              </a:rPr>
              <a:t>xsd:int</a:t>
            </a:r>
            <a:r>
              <a:rPr lang="en-US" sz="800" dirty="0">
                <a:latin typeface="Lucida Console" panose="020B0609040504020204" pitchFamily="49" charset="0"/>
              </a:rPr>
              <a:t>" </a:t>
            </a:r>
            <a:r>
              <a:rPr lang="en-US" sz="800" dirty="0" err="1">
                <a:latin typeface="Lucida Console" panose="020B0609040504020204" pitchFamily="49" charset="0"/>
              </a:rPr>
              <a:t>soapAction</a:t>
            </a:r>
            <a:r>
              <a:rPr lang="en-US" sz="800" dirty="0">
                <a:latin typeface="Lucida Console" panose="020B0609040504020204" pitchFamily="49" charset="0"/>
              </a:rPr>
              <a:t>="" xmlns:ns1="http://nonPolice"  xmlns:ns2="http://xml.apache.org/axis/</a:t>
            </a:r>
            <a:r>
              <a:rPr lang="en-US" sz="800" dirty="0" err="1">
                <a:latin typeface="Lucida Console" panose="020B0609040504020204" pitchFamily="49" charset="0"/>
              </a:rPr>
              <a:t>wsdd</a:t>
            </a:r>
            <a:r>
              <a:rPr lang="en-US" sz="800" dirty="0">
                <a:latin typeface="Lucida Console" panose="020B0609040504020204" pitchFamily="49" charset="0"/>
              </a:rPr>
              <a:t>/"&gt;</a:t>
            </a:r>
          </a:p>
          <a:p>
            <a:r>
              <a:rPr lang="en-US" sz="800" dirty="0">
                <a:latin typeface="Lucida Console" panose="020B0609040504020204" pitchFamily="49" charset="0"/>
              </a:rPr>
              <a:t>   &lt;ns2:parameter </a:t>
            </a:r>
            <a:r>
              <a:rPr lang="en-US" sz="800" dirty="0" err="1">
                <a:latin typeface="Lucida Console" panose="020B0609040504020204" pitchFamily="49" charset="0"/>
              </a:rPr>
              <a:t>qname</a:t>
            </a:r>
            <a:r>
              <a:rPr lang="en-US" sz="800" dirty="0">
                <a:latin typeface="Lucida Console" panose="020B0609040504020204" pitchFamily="49" charset="0"/>
              </a:rPr>
              <a:t>="ns1:a" type="</a:t>
            </a:r>
            <a:r>
              <a:rPr lang="en-US" sz="800" dirty="0" err="1">
                <a:latin typeface="Lucida Console" panose="020B0609040504020204" pitchFamily="49" charset="0"/>
              </a:rPr>
              <a:t>xsd:int</a:t>
            </a:r>
            <a:r>
              <a:rPr lang="en-US" sz="800" dirty="0">
                <a:latin typeface="Lucida Console" panose="020B0609040504020204" pitchFamily="49" charset="0"/>
              </a:rPr>
              <a:t>"/&gt;</a:t>
            </a:r>
          </a:p>
          <a:p>
            <a:r>
              <a:rPr lang="en-US" sz="800" dirty="0">
                <a:latin typeface="Lucida Console" panose="020B0609040504020204" pitchFamily="49" charset="0"/>
              </a:rPr>
              <a:t>   &lt;ns2:parameter </a:t>
            </a:r>
            <a:r>
              <a:rPr lang="en-US" sz="800" dirty="0" err="1">
                <a:latin typeface="Lucida Console" panose="020B0609040504020204" pitchFamily="49" charset="0"/>
              </a:rPr>
              <a:t>qname</a:t>
            </a:r>
            <a:r>
              <a:rPr lang="en-US" sz="800" dirty="0">
                <a:latin typeface="Lucida Console" panose="020B0609040504020204" pitchFamily="49" charset="0"/>
              </a:rPr>
              <a:t>="ns1:b" type="</a:t>
            </a:r>
            <a:r>
              <a:rPr lang="en-US" sz="800" dirty="0" err="1">
                <a:latin typeface="Lucida Console" panose="020B0609040504020204" pitchFamily="49" charset="0"/>
              </a:rPr>
              <a:t>xsd:int</a:t>
            </a:r>
            <a:r>
              <a:rPr lang="en-US" sz="800" dirty="0">
                <a:latin typeface="Lucida Console" panose="020B0609040504020204" pitchFamily="49" charset="0"/>
              </a:rPr>
              <a:t>"/&gt;</a:t>
            </a:r>
          </a:p>
          <a:p>
            <a:r>
              <a:rPr lang="en-US" sz="800" dirty="0">
                <a:latin typeface="Lucida Console" panose="020B0609040504020204" pitchFamily="49" charset="0"/>
              </a:rPr>
              <a:t>  &lt;/ns2:operation&gt;</a:t>
            </a:r>
          </a:p>
          <a:p>
            <a:r>
              <a:rPr lang="en-US" sz="800" dirty="0">
                <a:latin typeface="Lucida Console" panose="020B0609040504020204" pitchFamily="49" charset="0"/>
              </a:rPr>
              <a:t>  &lt;ns1:parameter name="</a:t>
            </a:r>
            <a:r>
              <a:rPr lang="en-US" sz="800" dirty="0" err="1">
                <a:latin typeface="Lucida Console" panose="020B0609040504020204" pitchFamily="49" charset="0"/>
              </a:rPr>
              <a:t>allowedMethods</a:t>
            </a:r>
            <a:r>
              <a:rPr lang="en-US" sz="800" dirty="0">
                <a:latin typeface="Lucida Console" panose="020B0609040504020204" pitchFamily="49" charset="0"/>
              </a:rPr>
              <a:t>" value="add"/&gt;</a:t>
            </a:r>
          </a:p>
          <a:p>
            <a:r>
              <a:rPr lang="en-US" sz="800" dirty="0">
                <a:latin typeface="Lucida Console" panose="020B0609040504020204" pitchFamily="49" charset="0"/>
              </a:rPr>
              <a:t>  &lt;ns1:parameter name="</a:t>
            </a:r>
            <a:r>
              <a:rPr lang="en-US" sz="800" dirty="0" err="1">
                <a:latin typeface="Lucida Console" panose="020B0609040504020204" pitchFamily="49" charset="0"/>
              </a:rPr>
              <a:t>wsdlPortType</a:t>
            </a:r>
            <a:r>
              <a:rPr lang="en-US" sz="800" dirty="0">
                <a:latin typeface="Lucida Console" panose="020B0609040504020204" pitchFamily="49" charset="0"/>
              </a:rPr>
              <a:t>" value="</a:t>
            </a:r>
            <a:r>
              <a:rPr lang="en-US" sz="800" dirty="0" err="1">
                <a:latin typeface="Lucida Console" panose="020B0609040504020204" pitchFamily="49" charset="0"/>
              </a:rPr>
              <a:t>nonPolice</a:t>
            </a:r>
            <a:r>
              <a:rPr lang="en-US" sz="800" dirty="0">
                <a:latin typeface="Lucida Console" panose="020B0609040504020204" pitchFamily="49" charset="0"/>
              </a:rPr>
              <a:t>"/&gt;</a:t>
            </a:r>
          </a:p>
          <a:p>
            <a:r>
              <a:rPr lang="en-US" sz="800" dirty="0">
                <a:latin typeface="Lucida Console" panose="020B0609040504020204" pitchFamily="49" charset="0"/>
              </a:rPr>
              <a:t>  &lt;ns1:parameter name="</a:t>
            </a:r>
            <a:r>
              <a:rPr lang="en-US" sz="800" dirty="0" err="1">
                <a:latin typeface="Lucida Console" panose="020B0609040504020204" pitchFamily="49" charset="0"/>
              </a:rPr>
              <a:t>className</a:t>
            </a:r>
            <a:r>
              <a:rPr lang="en-US" sz="800" dirty="0">
                <a:latin typeface="Lucida Console" panose="020B0609040504020204" pitchFamily="49" charset="0"/>
              </a:rPr>
              <a:t>" value="</a:t>
            </a:r>
            <a:r>
              <a:rPr lang="en-US" sz="800" dirty="0" err="1">
                <a:latin typeface="Lucida Console" panose="020B0609040504020204" pitchFamily="49" charset="0"/>
              </a:rPr>
              <a:t>nonPolice.nonPolice</a:t>
            </a:r>
            <a:r>
              <a:rPr lang="en-US" sz="800" dirty="0">
                <a:latin typeface="Lucida Console" panose="020B0609040504020204" pitchFamily="49" charset="0"/>
              </a:rPr>
              <a:t>"/&gt;</a:t>
            </a:r>
          </a:p>
          <a:p>
            <a:r>
              <a:rPr lang="en-US" sz="800" dirty="0">
                <a:latin typeface="Lucida Console" panose="020B0609040504020204" pitchFamily="49" charset="0"/>
              </a:rPr>
              <a:t>  &lt;ns1:parameter name="</a:t>
            </a:r>
            <a:r>
              <a:rPr lang="en-US" sz="800" dirty="0" err="1">
                <a:latin typeface="Lucida Console" panose="020B0609040504020204" pitchFamily="49" charset="0"/>
              </a:rPr>
              <a:t>wsdlServicePort</a:t>
            </a:r>
            <a:r>
              <a:rPr lang="en-US" sz="800" dirty="0">
                <a:latin typeface="Lucida Console" panose="020B0609040504020204" pitchFamily="49" charset="0"/>
              </a:rPr>
              <a:t>" value="</a:t>
            </a:r>
            <a:r>
              <a:rPr lang="en-US" sz="800" dirty="0" err="1">
                <a:latin typeface="Lucida Console" panose="020B0609040504020204" pitchFamily="49" charset="0"/>
              </a:rPr>
              <a:t>nonPolice</a:t>
            </a:r>
            <a:r>
              <a:rPr lang="en-US" sz="800" dirty="0">
                <a:latin typeface="Lucida Console" panose="020B0609040504020204" pitchFamily="49" charset="0"/>
              </a:rPr>
              <a:t>"/&gt;</a:t>
            </a:r>
          </a:p>
          <a:p>
            <a:r>
              <a:rPr lang="en-US" sz="800" dirty="0">
                <a:latin typeface="Lucida Console" panose="020B0609040504020204" pitchFamily="49" charset="0"/>
              </a:rPr>
              <a:t>  &lt;ns1:parameter name="</a:t>
            </a:r>
            <a:r>
              <a:rPr lang="en-US" sz="800" dirty="0" err="1">
                <a:latin typeface="Lucida Console" panose="020B0609040504020204" pitchFamily="49" charset="0"/>
              </a:rPr>
              <a:t>schemaQualified</a:t>
            </a:r>
            <a:r>
              <a:rPr lang="en-US" sz="800" dirty="0">
                <a:latin typeface="Lucida Console" panose="020B0609040504020204" pitchFamily="49" charset="0"/>
              </a:rPr>
              <a:t>" value="http://nonPolice"/&gt;</a:t>
            </a:r>
          </a:p>
          <a:p>
            <a:r>
              <a:rPr lang="en-US" sz="800" dirty="0">
                <a:latin typeface="Lucida Console" panose="020B0609040504020204" pitchFamily="49" charset="0"/>
              </a:rPr>
              <a:t>  &lt;ns1:parameter name="</a:t>
            </a:r>
            <a:r>
              <a:rPr lang="en-US" sz="800" dirty="0" err="1">
                <a:latin typeface="Lucida Console" panose="020B0609040504020204" pitchFamily="49" charset="0"/>
              </a:rPr>
              <a:t>wsdlTargetNamespace</a:t>
            </a:r>
            <a:r>
              <a:rPr lang="en-US" sz="800" dirty="0">
                <a:latin typeface="Lucida Console" panose="020B0609040504020204" pitchFamily="49" charset="0"/>
              </a:rPr>
              <a:t>" value="http://nonPolice"/&gt;</a:t>
            </a:r>
          </a:p>
          <a:p>
            <a:r>
              <a:rPr lang="en-US" sz="800" dirty="0">
                <a:latin typeface="Lucida Console" panose="020B0609040504020204" pitchFamily="49" charset="0"/>
              </a:rPr>
              <a:t>  &lt;ns1:parameter name="</a:t>
            </a:r>
            <a:r>
              <a:rPr lang="en-US" sz="800" dirty="0" err="1">
                <a:latin typeface="Lucida Console" panose="020B0609040504020204" pitchFamily="49" charset="0"/>
              </a:rPr>
              <a:t>wsdlServiceElement</a:t>
            </a:r>
            <a:r>
              <a:rPr lang="en-US" sz="800" dirty="0">
                <a:latin typeface="Lucida Console" panose="020B0609040504020204" pitchFamily="49" charset="0"/>
              </a:rPr>
              <a:t>" value="</a:t>
            </a:r>
            <a:r>
              <a:rPr lang="en-US" sz="800" dirty="0" err="1">
                <a:latin typeface="Lucida Console" panose="020B0609040504020204" pitchFamily="49" charset="0"/>
              </a:rPr>
              <a:t>nonPoliceService</a:t>
            </a:r>
            <a:r>
              <a:rPr lang="en-US" sz="800" dirty="0">
                <a:latin typeface="Lucida Console" panose="020B0609040504020204" pitchFamily="49" charset="0"/>
              </a:rPr>
              <a:t>"/&gt;</a:t>
            </a:r>
          </a:p>
          <a:p>
            <a:r>
              <a:rPr lang="en-US" sz="800" dirty="0">
                <a:latin typeface="Lucida Console" panose="020B0609040504020204" pitchFamily="49" charset="0"/>
              </a:rPr>
              <a:t> &lt;/ns1:service&gt;</a:t>
            </a:r>
          </a:p>
          <a:p>
            <a:r>
              <a:rPr lang="en-US" sz="800" dirty="0">
                <a:latin typeface="Lucida Console" panose="020B0609040504020204" pitchFamily="49" charset="0"/>
              </a:rPr>
              <a:t> &lt;ns1:transport name="http"&gt;</a:t>
            </a:r>
          </a:p>
          <a:p>
            <a:r>
              <a:rPr lang="en-US" sz="800" dirty="0">
                <a:latin typeface="Lucida Console" panose="020B0609040504020204" pitchFamily="49" charset="0"/>
              </a:rPr>
              <a:t>  &lt;ns1:requestFlow&gt;</a:t>
            </a:r>
          </a:p>
          <a:p>
            <a:r>
              <a:rPr lang="en-US" sz="800" dirty="0">
                <a:latin typeface="Lucida Console" panose="020B0609040504020204" pitchFamily="49" charset="0"/>
              </a:rPr>
              <a:t>   &lt;ns1:handler type="</a:t>
            </a:r>
            <a:r>
              <a:rPr lang="en-US" sz="800" dirty="0" err="1">
                <a:latin typeface="Lucida Console" panose="020B0609040504020204" pitchFamily="49" charset="0"/>
              </a:rPr>
              <a:t>URLMapper</a:t>
            </a:r>
            <a:r>
              <a:rPr lang="en-US" sz="800" dirty="0">
                <a:latin typeface="Lucida Console" panose="020B0609040504020204" pitchFamily="49" charset="0"/>
              </a:rPr>
              <a:t>"/&gt;</a:t>
            </a:r>
          </a:p>
          <a:p>
            <a:r>
              <a:rPr lang="en-US" sz="800" dirty="0">
                <a:latin typeface="Lucida Console" panose="020B0609040504020204" pitchFamily="49" charset="0"/>
              </a:rPr>
              <a:t>  &lt;/ns1:requestFlow&gt;</a:t>
            </a:r>
          </a:p>
          <a:p>
            <a:r>
              <a:rPr lang="en-US" sz="800" dirty="0">
                <a:latin typeface="Lucida Console" panose="020B0609040504020204" pitchFamily="49" charset="0"/>
              </a:rPr>
              <a:t>  &lt;ns1:parameter name="</a:t>
            </a:r>
            <a:r>
              <a:rPr lang="en-US" sz="800" dirty="0" err="1">
                <a:latin typeface="Lucida Console" panose="020B0609040504020204" pitchFamily="49" charset="0"/>
              </a:rPr>
              <a:t>qs:list</a:t>
            </a:r>
            <a:r>
              <a:rPr lang="en-US" sz="800" dirty="0">
                <a:latin typeface="Lucida Console" panose="020B0609040504020204" pitchFamily="49" charset="0"/>
              </a:rPr>
              <a:t>" value="</a:t>
            </a:r>
            <a:r>
              <a:rPr lang="en-US" sz="800" dirty="0" err="1">
                <a:latin typeface="Lucida Console" panose="020B0609040504020204" pitchFamily="49" charset="0"/>
              </a:rPr>
              <a:t>org.apache.axis.transport.http.QSListHandler</a:t>
            </a:r>
            <a:r>
              <a:rPr lang="en-US" sz="800" dirty="0">
                <a:latin typeface="Lucida Console" panose="020B0609040504020204" pitchFamily="49" charset="0"/>
              </a:rPr>
              <a:t>"/&gt;</a:t>
            </a:r>
          </a:p>
          <a:p>
            <a:r>
              <a:rPr lang="en-US" sz="800" dirty="0">
                <a:latin typeface="Lucida Console" panose="020B0609040504020204" pitchFamily="49" charset="0"/>
              </a:rPr>
              <a:t>  &lt;ns1:parameter name="</a:t>
            </a:r>
            <a:r>
              <a:rPr lang="en-US" sz="800" dirty="0" err="1">
                <a:latin typeface="Lucida Console" panose="020B0609040504020204" pitchFamily="49" charset="0"/>
              </a:rPr>
              <a:t>qs:wsdl</a:t>
            </a:r>
            <a:r>
              <a:rPr lang="en-US" sz="800" dirty="0">
                <a:latin typeface="Lucida Console" panose="020B0609040504020204" pitchFamily="49" charset="0"/>
              </a:rPr>
              <a:t>" value="</a:t>
            </a:r>
            <a:r>
              <a:rPr lang="en-US" sz="800" dirty="0" err="1">
                <a:latin typeface="Lucida Console" panose="020B0609040504020204" pitchFamily="49" charset="0"/>
              </a:rPr>
              <a:t>org.apache.axis.transport.http.QSWSDLHandler</a:t>
            </a:r>
            <a:r>
              <a:rPr lang="en-US" sz="800" dirty="0">
                <a:latin typeface="Lucida Console" panose="020B0609040504020204" pitchFamily="49" charset="0"/>
              </a:rPr>
              <a:t>"/&gt;</a:t>
            </a:r>
          </a:p>
          <a:p>
            <a:r>
              <a:rPr lang="en-US" sz="800" dirty="0">
                <a:latin typeface="Lucida Console" panose="020B0609040504020204" pitchFamily="49" charset="0"/>
              </a:rPr>
              <a:t>  &lt;ns1:parameter name="</a:t>
            </a:r>
            <a:r>
              <a:rPr lang="en-US" sz="800" dirty="0" err="1">
                <a:latin typeface="Lucida Console" panose="020B0609040504020204" pitchFamily="49" charset="0"/>
              </a:rPr>
              <a:t>qs.method</a:t>
            </a:r>
            <a:r>
              <a:rPr lang="en-US" sz="800" dirty="0">
                <a:latin typeface="Lucida Console" panose="020B0609040504020204" pitchFamily="49" charset="0"/>
              </a:rPr>
              <a:t>" value="</a:t>
            </a:r>
            <a:r>
              <a:rPr lang="en-US" sz="800" dirty="0" err="1">
                <a:latin typeface="Lucida Console" panose="020B0609040504020204" pitchFamily="49" charset="0"/>
              </a:rPr>
              <a:t>org.apache.axis.transport.http.QSMethodHandler</a:t>
            </a:r>
            <a:r>
              <a:rPr lang="en-US" sz="800" dirty="0">
                <a:latin typeface="Lucida Console" panose="020B0609040504020204" pitchFamily="49" charset="0"/>
              </a:rPr>
              <a:t>"/&gt;</a:t>
            </a:r>
          </a:p>
          <a:p>
            <a:r>
              <a:rPr lang="en-US" sz="800" dirty="0">
                <a:latin typeface="Lucida Console" panose="020B0609040504020204" pitchFamily="49" charset="0"/>
              </a:rPr>
              <a:t> &lt;/ns1:transport&gt;</a:t>
            </a:r>
          </a:p>
          <a:p>
            <a:r>
              <a:rPr lang="en-US" sz="800" dirty="0">
                <a:latin typeface="Lucida Console" panose="020B0609040504020204" pitchFamily="49" charset="0"/>
              </a:rPr>
              <a:t>&lt;/ns1:deployment&gt;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60715" y="2652207"/>
            <a:ext cx="19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server-</a:t>
            </a:r>
            <a:r>
              <a:rPr lang="en-US" b="1" dirty="0" err="1" smtClean="0"/>
              <a:t>config.wsdd</a:t>
            </a:r>
            <a:endParaRPr lang="en-US" b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212909" y="2965857"/>
            <a:ext cx="55532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21501" y="1583559"/>
            <a:ext cx="55532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12909" y="947675"/>
            <a:ext cx="1035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Web.xml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204592" y="3326611"/>
            <a:ext cx="117828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 </a:t>
            </a:r>
            <a:r>
              <a:rPr lang="en-US" sz="800" dirty="0">
                <a:solidFill>
                  <a:srgbClr val="0000FF"/>
                </a:solidFill>
                <a:latin typeface="Lucida Console" panose="020B0609040504020204" pitchFamily="49" charset="0"/>
              </a:rPr>
              <a:t>Add-Type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AssemblyName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System.Drawing</a:t>
            </a:r>
            <a:endParaRPr lang="en-US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800" dirty="0">
                <a:solidFill>
                  <a:srgbClr val="0000FF"/>
                </a:solidFill>
                <a:latin typeface="Lucida Console" panose="020B0609040504020204" pitchFamily="49" charset="0"/>
              </a:rPr>
              <a:t>Add-Type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AssemblyName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System.Windows.Forms</a:t>
            </a:r>
            <a:endParaRPr lang="en-US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800" dirty="0">
                <a:solidFill>
                  <a:srgbClr val="A82D00"/>
                </a:solidFill>
                <a:latin typeface="Lucida Console" panose="020B0609040504020204" pitchFamily="49" charset="0"/>
              </a:rPr>
              <a:t>$w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sz="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WebServiceProxy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uri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8A2BE2"/>
                </a:solidFill>
                <a:latin typeface="Lucida Console" panose="020B0609040504020204" pitchFamily="49" charset="0"/>
              </a:rPr>
              <a:t>http://localhost:8080/nonPolice/services/nonPolice?wsdl</a:t>
            </a:r>
            <a:endParaRPr lang="en-US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800" dirty="0">
                <a:solidFill>
                  <a:srgbClr val="A82D00"/>
                </a:solidFill>
                <a:latin typeface="Lucida Console" panose="020B0609040504020204" pitchFamily="49" charset="0"/>
              </a:rPr>
              <a:t>$f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System.Windows.Forms.Form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800" dirty="0">
                <a:solidFill>
                  <a:srgbClr val="A82D00"/>
                </a:solidFill>
                <a:latin typeface="Lucida Console" panose="020B0609040504020204" pitchFamily="49" charset="0"/>
              </a:rPr>
              <a:t>$l1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System.Windows.Forms.Label</a:t>
            </a:r>
            <a:endParaRPr lang="en-US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800" dirty="0">
                <a:solidFill>
                  <a:srgbClr val="A82D00"/>
                </a:solidFill>
                <a:latin typeface="Lucida Console" panose="020B0609040504020204" pitchFamily="49" charset="0"/>
              </a:rPr>
              <a:t>$l1</a:t>
            </a:r>
            <a:r>
              <a:rPr lang="en-US" sz="800" dirty="0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Size </a:t>
            </a:r>
            <a:r>
              <a:rPr lang="en-US" sz="8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System.Drawing.Size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800" dirty="0">
                <a:solidFill>
                  <a:srgbClr val="800080"/>
                </a:solidFill>
                <a:latin typeface="Lucida Console" panose="020B0609040504020204" pitchFamily="49" charset="0"/>
              </a:rPr>
              <a:t>295</a:t>
            </a:r>
            <a:r>
              <a:rPr lang="en-US" sz="800" dirty="0">
                <a:solidFill>
                  <a:srgbClr val="696969"/>
                </a:solidFill>
                <a:latin typeface="Lucida Console" panose="020B0609040504020204" pitchFamily="49" charset="0"/>
              </a:rPr>
              <a:t>,</a:t>
            </a:r>
            <a:r>
              <a:rPr lang="en-US" sz="800" dirty="0">
                <a:solidFill>
                  <a:srgbClr val="800080"/>
                </a:solidFill>
                <a:latin typeface="Lucida Console" panose="020B0609040504020204" pitchFamily="49" charset="0"/>
              </a:rPr>
              <a:t>15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800" dirty="0">
                <a:solidFill>
                  <a:srgbClr val="A82D00"/>
                </a:solidFill>
                <a:latin typeface="Lucida Console" panose="020B0609040504020204" pitchFamily="49" charset="0"/>
              </a:rPr>
              <a:t>$l1</a:t>
            </a:r>
            <a:r>
              <a:rPr lang="en-US" sz="800" dirty="0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BackColor </a:t>
            </a:r>
            <a:r>
              <a:rPr lang="en-US" sz="8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8B0000"/>
                </a:solidFill>
                <a:latin typeface="Lucida Console" panose="020B0609040504020204" pitchFamily="49" charset="0"/>
              </a:rPr>
              <a:t>"black"</a:t>
            </a:r>
            <a:endParaRPr lang="en-US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800" dirty="0">
                <a:solidFill>
                  <a:srgbClr val="A82D00"/>
                </a:solidFill>
                <a:latin typeface="Lucida Console" panose="020B0609040504020204" pitchFamily="49" charset="0"/>
              </a:rPr>
              <a:t>$l1</a:t>
            </a:r>
            <a:r>
              <a:rPr lang="en-US" sz="800" dirty="0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ForeColor </a:t>
            </a:r>
            <a:r>
              <a:rPr lang="en-US" sz="8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8B0000"/>
                </a:solidFill>
                <a:latin typeface="Lucida Console" panose="020B0609040504020204" pitchFamily="49" charset="0"/>
              </a:rPr>
              <a:t>"White"</a:t>
            </a:r>
            <a:endParaRPr lang="en-US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800" dirty="0">
                <a:solidFill>
                  <a:srgbClr val="A82D00"/>
                </a:solidFill>
                <a:latin typeface="Lucida Console" panose="020B0609040504020204" pitchFamily="49" charset="0"/>
              </a:rPr>
              <a:t>$l1</a:t>
            </a:r>
            <a:r>
              <a:rPr lang="en-US" sz="800" dirty="0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Text </a:t>
            </a:r>
            <a:r>
              <a:rPr lang="en-US" sz="8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8B0000"/>
                </a:solidFill>
                <a:latin typeface="Lucida Console" panose="020B0609040504020204" pitchFamily="49" charset="0"/>
              </a:rPr>
              <a:t>"                                     FBI"</a:t>
            </a:r>
            <a:endParaRPr lang="en-US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800" dirty="0">
                <a:solidFill>
                  <a:srgbClr val="A82D00"/>
                </a:solidFill>
                <a:latin typeface="Lucida Console" panose="020B0609040504020204" pitchFamily="49" charset="0"/>
              </a:rPr>
              <a:t>$l2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System.Windows.Forms.Label</a:t>
            </a:r>
            <a:endParaRPr lang="en-US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800" dirty="0">
                <a:solidFill>
                  <a:srgbClr val="A82D00"/>
                </a:solidFill>
                <a:latin typeface="Lucida Console" panose="020B0609040504020204" pitchFamily="49" charset="0"/>
              </a:rPr>
              <a:t>$l2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System.Windows.Forms.Label</a:t>
            </a:r>
            <a:endParaRPr lang="en-US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800" dirty="0">
                <a:solidFill>
                  <a:srgbClr val="A82D00"/>
                </a:solidFill>
                <a:latin typeface="Lucida Console" panose="020B0609040504020204" pitchFamily="49" charset="0"/>
              </a:rPr>
              <a:t>$l2</a:t>
            </a:r>
            <a:r>
              <a:rPr lang="en-US" sz="800" dirty="0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Size </a:t>
            </a:r>
            <a:r>
              <a:rPr lang="en-US" sz="8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System.Drawing.Size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800" dirty="0">
                <a:solidFill>
                  <a:srgbClr val="800080"/>
                </a:solidFill>
                <a:latin typeface="Lucida Console" panose="020B0609040504020204" pitchFamily="49" charset="0"/>
              </a:rPr>
              <a:t>295</a:t>
            </a:r>
            <a:r>
              <a:rPr lang="en-US" sz="800" dirty="0">
                <a:solidFill>
                  <a:srgbClr val="696969"/>
                </a:solidFill>
                <a:latin typeface="Lucida Console" panose="020B0609040504020204" pitchFamily="49" charset="0"/>
              </a:rPr>
              <a:t>,</a:t>
            </a:r>
            <a:r>
              <a:rPr lang="en-US" sz="800" dirty="0">
                <a:solidFill>
                  <a:srgbClr val="800080"/>
                </a:solidFill>
                <a:latin typeface="Lucida Console" panose="020B0609040504020204" pitchFamily="49" charset="0"/>
              </a:rPr>
              <a:t>15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800" dirty="0">
                <a:solidFill>
                  <a:srgbClr val="A82D00"/>
                </a:solidFill>
                <a:latin typeface="Lucida Console" panose="020B0609040504020204" pitchFamily="49" charset="0"/>
              </a:rPr>
              <a:t>$l2</a:t>
            </a:r>
            <a:r>
              <a:rPr lang="en-US" sz="800" dirty="0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Location </a:t>
            </a:r>
            <a:r>
              <a:rPr lang="en-US" sz="8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System.Drawing.Size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800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r>
              <a:rPr lang="en-US" sz="800" dirty="0">
                <a:solidFill>
                  <a:srgbClr val="696969"/>
                </a:solidFill>
                <a:latin typeface="Lucida Console" panose="020B0609040504020204" pitchFamily="49" charset="0"/>
              </a:rPr>
              <a:t>,</a:t>
            </a:r>
            <a:r>
              <a:rPr lang="en-US" sz="800" dirty="0">
                <a:solidFill>
                  <a:srgbClr val="800080"/>
                </a:solidFill>
                <a:latin typeface="Lucida Console" panose="020B0609040504020204" pitchFamily="49" charset="0"/>
              </a:rPr>
              <a:t>15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800" dirty="0">
                <a:solidFill>
                  <a:srgbClr val="A82D00"/>
                </a:solidFill>
                <a:latin typeface="Lucida Console" panose="020B0609040504020204" pitchFamily="49" charset="0"/>
              </a:rPr>
              <a:t>$l2</a:t>
            </a:r>
            <a:r>
              <a:rPr lang="en-US" sz="800" dirty="0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BackColor </a:t>
            </a:r>
            <a:r>
              <a:rPr lang="en-US" sz="8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8B0000"/>
                </a:solidFill>
                <a:latin typeface="Lucida Console" panose="020B0609040504020204" pitchFamily="49" charset="0"/>
              </a:rPr>
              <a:t>"Red"</a:t>
            </a:r>
            <a:endParaRPr lang="en-US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800" dirty="0">
                <a:solidFill>
                  <a:srgbClr val="A82D00"/>
                </a:solidFill>
                <a:latin typeface="Lucida Console" panose="020B0609040504020204" pitchFamily="49" charset="0"/>
              </a:rPr>
              <a:t>$l2</a:t>
            </a:r>
            <a:r>
              <a:rPr lang="en-US" sz="800" dirty="0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ForeColor </a:t>
            </a:r>
            <a:r>
              <a:rPr lang="en-US" sz="8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8B0000"/>
                </a:solidFill>
                <a:latin typeface="Lucida Console" panose="020B0609040504020204" pitchFamily="49" charset="0"/>
              </a:rPr>
              <a:t>"White"</a:t>
            </a:r>
            <a:endParaRPr lang="en-US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800" dirty="0">
                <a:solidFill>
                  <a:srgbClr val="A82D00"/>
                </a:solidFill>
                <a:latin typeface="Lucida Console" panose="020B0609040504020204" pitchFamily="49" charset="0"/>
              </a:rPr>
              <a:t>$l2</a:t>
            </a:r>
            <a:r>
              <a:rPr lang="en-US" sz="800" dirty="0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Text </a:t>
            </a:r>
            <a:r>
              <a:rPr lang="en-US" sz="8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8B0000"/>
                </a:solidFill>
                <a:latin typeface="Lucida Console" panose="020B0609040504020204" pitchFamily="49" charset="0"/>
              </a:rPr>
              <a:t>"                                     Development"</a:t>
            </a:r>
            <a:endParaRPr lang="en-US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800" dirty="0">
                <a:solidFill>
                  <a:srgbClr val="A82D00"/>
                </a:solidFill>
                <a:latin typeface="Lucida Console" panose="020B0609040504020204" pitchFamily="49" charset="0"/>
              </a:rPr>
              <a:t>$l3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System.Windows.Forms.Label</a:t>
            </a:r>
            <a:endParaRPr lang="en-US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800" dirty="0">
                <a:solidFill>
                  <a:srgbClr val="A82D00"/>
                </a:solidFill>
                <a:latin typeface="Lucida Console" panose="020B0609040504020204" pitchFamily="49" charset="0"/>
              </a:rPr>
              <a:t>$l3</a:t>
            </a:r>
            <a:r>
              <a:rPr lang="en-US" sz="800" dirty="0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Location </a:t>
            </a:r>
            <a:r>
              <a:rPr lang="en-US" sz="8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System.Drawing.Size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800" dirty="0">
                <a:solidFill>
                  <a:srgbClr val="800080"/>
                </a:solidFill>
                <a:latin typeface="Lucida Console" panose="020B0609040504020204" pitchFamily="49" charset="0"/>
              </a:rPr>
              <a:t>200</a:t>
            </a:r>
            <a:r>
              <a:rPr lang="en-US" sz="800" dirty="0">
                <a:solidFill>
                  <a:srgbClr val="696969"/>
                </a:solidFill>
                <a:latin typeface="Lucida Console" panose="020B0609040504020204" pitchFamily="49" charset="0"/>
              </a:rPr>
              <a:t>,</a:t>
            </a:r>
            <a:r>
              <a:rPr lang="en-US" sz="800" dirty="0">
                <a:solidFill>
                  <a:srgbClr val="800080"/>
                </a:solidFill>
                <a:latin typeface="Lucida Console" panose="020B0609040504020204" pitchFamily="49" charset="0"/>
              </a:rPr>
              <a:t>200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800" dirty="0">
                <a:solidFill>
                  <a:srgbClr val="A82D00"/>
                </a:solidFill>
                <a:latin typeface="Lucida Console" panose="020B0609040504020204" pitchFamily="49" charset="0"/>
              </a:rPr>
              <a:t>$l3</a:t>
            </a:r>
            <a:r>
              <a:rPr lang="en-US" sz="800" dirty="0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Text </a:t>
            </a:r>
            <a:r>
              <a:rPr lang="en-US" sz="8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8B0000"/>
                </a:solidFill>
                <a:latin typeface="Lucida Console" panose="020B0609040504020204" pitchFamily="49" charset="0"/>
              </a:rPr>
              <a:t>"n/a"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8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sz="8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f</a:t>
            </a:r>
            <a:r>
              <a:rPr lang="en-US" sz="800" dirty="0" err="1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US" sz="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Controls</a:t>
            </a:r>
            <a:r>
              <a:rPr lang="en-US" sz="800" dirty="0" err="1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US" sz="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Add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800" dirty="0">
                <a:solidFill>
                  <a:srgbClr val="A82D00"/>
                </a:solidFill>
                <a:latin typeface="Lucida Console" panose="020B0609040504020204" pitchFamily="49" charset="0"/>
              </a:rPr>
              <a:t>$l1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  <a:p>
            <a:r>
              <a:rPr lang="en-US" sz="8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sz="8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f</a:t>
            </a:r>
            <a:r>
              <a:rPr lang="en-US" sz="800" dirty="0" err="1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US" sz="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Controls</a:t>
            </a:r>
            <a:r>
              <a:rPr lang="en-US" sz="800" dirty="0" err="1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US" sz="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Add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800" dirty="0">
                <a:solidFill>
                  <a:srgbClr val="A82D00"/>
                </a:solidFill>
                <a:latin typeface="Lucida Console" panose="020B0609040504020204" pitchFamily="49" charset="0"/>
              </a:rPr>
              <a:t>$l2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  <a:p>
            <a:r>
              <a:rPr lang="en-US" sz="8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sz="8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f</a:t>
            </a:r>
            <a:r>
              <a:rPr lang="en-US" sz="800" dirty="0" err="1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US" sz="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Controls</a:t>
            </a:r>
            <a:r>
              <a:rPr lang="en-US" sz="800" dirty="0" err="1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US" sz="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Add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800" dirty="0">
                <a:solidFill>
                  <a:srgbClr val="A82D00"/>
                </a:solidFill>
                <a:latin typeface="Lucida Console" panose="020B0609040504020204" pitchFamily="49" charset="0"/>
              </a:rPr>
              <a:t>$l3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  <a:p>
            <a:r>
              <a:rPr lang="en-US" sz="800" dirty="0">
                <a:solidFill>
                  <a:srgbClr val="A82D00"/>
                </a:solidFill>
                <a:latin typeface="Lucida Console" panose="020B0609040504020204" pitchFamily="49" charset="0"/>
              </a:rPr>
              <a:t>$b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System.Windows.Forms.Button</a:t>
            </a:r>
            <a:endParaRPr lang="en-US" sz="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8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sz="8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b</a:t>
            </a:r>
            <a:r>
              <a:rPr lang="en-US" sz="800" dirty="0" err="1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US" sz="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location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System.Drawing.Size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800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r>
              <a:rPr lang="en-US" sz="800" dirty="0">
                <a:solidFill>
                  <a:srgbClr val="696969"/>
                </a:solidFill>
                <a:latin typeface="Lucida Console" panose="020B0609040504020204" pitchFamily="49" charset="0"/>
              </a:rPr>
              <a:t>,</a:t>
            </a:r>
            <a:r>
              <a:rPr lang="en-US" sz="800" dirty="0">
                <a:solidFill>
                  <a:srgbClr val="800080"/>
                </a:solidFill>
                <a:latin typeface="Lucida Console" panose="020B0609040504020204" pitchFamily="49" charset="0"/>
              </a:rPr>
              <a:t>200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8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sz="8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b</a:t>
            </a:r>
            <a:r>
              <a:rPr lang="en-US" sz="800" dirty="0" err="1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US" sz="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Add_click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({</a:t>
            </a:r>
            <a:r>
              <a:rPr lang="en-US" sz="800" dirty="0">
                <a:solidFill>
                  <a:srgbClr val="A82D00"/>
                </a:solidFill>
                <a:latin typeface="Lucida Console" panose="020B0609040504020204" pitchFamily="49" charset="0"/>
              </a:rPr>
              <a:t>$l3</a:t>
            </a:r>
            <a:r>
              <a:rPr lang="en-US" sz="800" dirty="0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Text</a:t>
            </a:r>
            <a:r>
              <a:rPr lang="en-US" sz="8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  <a:r>
              <a:rPr lang="en-US" sz="800" dirty="0">
                <a:solidFill>
                  <a:srgbClr val="A82D00"/>
                </a:solidFill>
                <a:latin typeface="Lucida Console" panose="020B0609040504020204" pitchFamily="49" charset="0"/>
              </a:rPr>
              <a:t>$l3</a:t>
            </a:r>
            <a:r>
              <a:rPr lang="en-US" sz="800" dirty="0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Text</a:t>
            </a:r>
            <a:r>
              <a:rPr lang="en-US" sz="8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8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sz="8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w</a:t>
            </a:r>
            <a:r>
              <a:rPr lang="en-US" sz="800" dirty="0" err="1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US" sz="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add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800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US" sz="800" dirty="0">
                <a:solidFill>
                  <a:srgbClr val="696969"/>
                </a:solidFill>
                <a:latin typeface="Lucida Console" panose="020B0609040504020204" pitchFamily="49" charset="0"/>
              </a:rPr>
              <a:t>,</a:t>
            </a:r>
            <a:r>
              <a:rPr lang="en-US" sz="800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);})</a:t>
            </a:r>
          </a:p>
          <a:p>
            <a:r>
              <a:rPr lang="en-US" sz="8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sz="8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f</a:t>
            </a:r>
            <a:r>
              <a:rPr lang="en-US" sz="800" dirty="0" err="1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US" sz="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Controls</a:t>
            </a:r>
            <a:r>
              <a:rPr lang="en-US" sz="800" dirty="0" err="1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US" sz="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Add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800" dirty="0">
                <a:solidFill>
                  <a:srgbClr val="A82D00"/>
                </a:solidFill>
                <a:latin typeface="Lucida Console" panose="020B0609040504020204" pitchFamily="49" charset="0"/>
              </a:rPr>
              <a:t>$b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8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sz="8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f</a:t>
            </a:r>
            <a:r>
              <a:rPr lang="en-US" sz="800" dirty="0" err="1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US" sz="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ShowDialog</a:t>
            </a:r>
            <a:r>
              <a:rPr lang="en-US" sz="800" dirty="0">
                <a:solidFill>
                  <a:prstClr val="black"/>
                </a:solidFill>
                <a:latin typeface="Lucida Console" panose="020B0609040504020204" pitchFamily="49" charset="0"/>
              </a:rPr>
              <a:t>() 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321501" y="3351089"/>
            <a:ext cx="55532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21501" y="2965857"/>
            <a:ext cx="1272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Application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321501" y="174576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 </a:t>
            </a:r>
            <a:r>
              <a:rPr lang="en-US" sz="1200" dirty="0">
                <a:latin typeface="Lucida Console" panose="020B0609040504020204" pitchFamily="49" charset="0"/>
              </a:rPr>
              <a:t>public class </a:t>
            </a:r>
            <a:r>
              <a:rPr lang="en-US" sz="1200" dirty="0" err="1">
                <a:latin typeface="Lucida Console" panose="020B0609040504020204" pitchFamily="49" charset="0"/>
              </a:rPr>
              <a:t>nonPolice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latin typeface="Lucida Console" panose="020B0609040504020204" pitchFamily="49" charset="0"/>
              </a:rPr>
              <a:t>{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	public </a:t>
            </a:r>
            <a:r>
              <a:rPr lang="en-US" sz="1200" dirty="0" err="1">
                <a:latin typeface="Lucida Console" panose="020B0609040504020204" pitchFamily="49" charset="0"/>
              </a:rPr>
              <a:t>int</a:t>
            </a:r>
            <a:r>
              <a:rPr lang="en-US" sz="1200" dirty="0">
                <a:latin typeface="Lucida Console" panose="020B0609040504020204" pitchFamily="49" charset="0"/>
              </a:rPr>
              <a:t> add(</a:t>
            </a:r>
            <a:r>
              <a:rPr lang="en-US" sz="1200" dirty="0" err="1">
                <a:latin typeface="Lucida Console" panose="020B0609040504020204" pitchFamily="49" charset="0"/>
              </a:rPr>
              <a:t>int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latin typeface="Lucida Console" panose="020B0609040504020204" pitchFamily="49" charset="0"/>
              </a:rPr>
              <a:t>a,int</a:t>
            </a:r>
            <a:r>
              <a:rPr lang="en-US" sz="1200" dirty="0">
                <a:latin typeface="Lucida Console" panose="020B0609040504020204" pitchFamily="49" charset="0"/>
              </a:rPr>
              <a:t> b) {</a:t>
            </a:r>
          </a:p>
          <a:p>
            <a:r>
              <a:rPr lang="en-US" sz="1200" dirty="0" smtClean="0">
                <a:latin typeface="Lucida Console" panose="020B0609040504020204" pitchFamily="49" charset="0"/>
              </a:rPr>
              <a:t>		return </a:t>
            </a:r>
            <a:r>
              <a:rPr lang="en-US" sz="1200" dirty="0">
                <a:latin typeface="Lucida Console" panose="020B0609040504020204" pitchFamily="49" charset="0"/>
              </a:rPr>
              <a:t>a + </a:t>
            </a:r>
            <a:r>
              <a:rPr lang="en-US" sz="1200" dirty="0" smtClean="0">
                <a:latin typeface="Lucida Console" panose="020B0609040504020204" pitchFamily="49" charset="0"/>
              </a:rPr>
              <a:t>b;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 smtClean="0">
                <a:latin typeface="Lucida Console" panose="020B0609040504020204" pitchFamily="49" charset="0"/>
              </a:rPr>
              <a:t>	}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sz="1200" dirty="0">
                <a:latin typeface="Lucida Console" panose="020B0609040504020204" pitchFamily="49" charset="0"/>
              </a:rPr>
              <a:t>}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374393" y="711154"/>
            <a:ext cx="3572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/</a:t>
            </a:r>
            <a:r>
              <a:rPr lang="en-US" dirty="0"/>
              <a:t>nonPolice/services/nonPolice?wsdl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160715" y="1297636"/>
            <a:ext cx="55532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2474" y="1132341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Method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66223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51978" y="29060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AXIS error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Sorry, something seems to have gone wrong... here are the details:</a:t>
            </a:r>
            <a:endParaRPr kumimoji="0" lang="en-US" altLang="en-US" sz="1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Exception - org.apache.axis.InternalException: java.lang.Exception: The OperationDesc for add was not synchronized to a method of nonPolice.nonPolice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5887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FBI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0" y="576842"/>
            <a:ext cx="12192000" cy="1627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development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445091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5887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FBI</a:t>
            </a:r>
            <a:endParaRPr lang="en-US" sz="3200" b="1" dirty="0"/>
          </a:p>
        </p:txBody>
      </p:sp>
      <p:sp>
        <p:nvSpPr>
          <p:cNvPr id="12" name="Rectangle 11"/>
          <p:cNvSpPr/>
          <p:nvPr/>
        </p:nvSpPr>
        <p:spPr>
          <a:xfrm>
            <a:off x="0" y="576842"/>
            <a:ext cx="12192000" cy="1627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development</a:t>
            </a:r>
            <a:endParaRPr lang="en-US" sz="105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936" y="1994182"/>
            <a:ext cx="2143125" cy="2143125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1039660" y="1415441"/>
            <a:ext cx="3782861" cy="3607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208993" y="1425415"/>
            <a:ext cx="4308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Glue bear 0.1 Hate Crime 422.6</a:t>
            </a:r>
          </a:p>
          <a:p>
            <a:pPr marL="342900" indent="-342900">
              <a:buAutoNum type="arabicPeriod"/>
            </a:pPr>
            <a:r>
              <a:rPr lang="en-US" dirty="0" smtClean="0"/>
              <a:t>San </a:t>
            </a:r>
            <a:r>
              <a:rPr lang="en-US" dirty="0" err="1" smtClean="0"/>
              <a:t>Francieo</a:t>
            </a:r>
            <a:r>
              <a:rPr lang="en-US" dirty="0" smtClean="0"/>
              <a:t> not </a:t>
            </a:r>
            <a:r>
              <a:rPr lang="en-US" dirty="0" err="1" smtClean="0"/>
              <a:t>seuceiy</a:t>
            </a:r>
            <a:r>
              <a:rPr lang="en-US" dirty="0" smtClean="0"/>
              <a:t> black jacket 7ft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98061" y="1077238"/>
            <a:ext cx="89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Edi/ Edi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986778" y="941103"/>
            <a:ext cx="1315233" cy="11556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LAKE</a:t>
            </a:r>
          </a:p>
          <a:p>
            <a:pPr algn="ctr"/>
            <a:r>
              <a:rPr lang="en-US" dirty="0" smtClean="0"/>
              <a:t>TAHOE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726498" y="96450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12104" y="812901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Les/Les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3797387" y="739616"/>
            <a:ext cx="1025134" cy="932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219510" y="2436799"/>
            <a:ext cx="382591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Elke</a:t>
            </a:r>
            <a:r>
              <a:rPr lang="en-US" dirty="0" smtClean="0"/>
              <a:t> Grove ( meeting point, lake </a:t>
            </a:r>
            <a:r>
              <a:rPr lang="en-US" dirty="0" err="1" smtClean="0"/>
              <a:t>taheo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err="1" smtClean="0"/>
              <a:t>Elke</a:t>
            </a:r>
            <a:r>
              <a:rPr lang="en-US" dirty="0" smtClean="0"/>
              <a:t> Asshole</a:t>
            </a:r>
          </a:p>
          <a:p>
            <a:r>
              <a:rPr lang="en-US" dirty="0" err="1" smtClean="0"/>
              <a:t>Elek</a:t>
            </a:r>
            <a:r>
              <a:rPr lang="en-US" dirty="0" smtClean="0"/>
              <a:t> </a:t>
            </a:r>
            <a:r>
              <a:rPr lang="en-US" dirty="0" err="1" smtClean="0"/>
              <a:t>Vagaina</a:t>
            </a:r>
            <a:endParaRPr lang="en-US" dirty="0" smtClean="0"/>
          </a:p>
          <a:p>
            <a:r>
              <a:rPr lang="en-US" dirty="0" err="1" smtClean="0"/>
              <a:t>Eleke</a:t>
            </a:r>
            <a:r>
              <a:rPr lang="en-US" dirty="0" smtClean="0"/>
              <a:t> </a:t>
            </a:r>
            <a:r>
              <a:rPr lang="en-US" dirty="0" err="1" smtClean="0"/>
              <a:t>Vagain</a:t>
            </a:r>
            <a:r>
              <a:rPr lang="en-US" dirty="0" smtClean="0"/>
              <a:t> Grove</a:t>
            </a:r>
          </a:p>
          <a:p>
            <a:r>
              <a:rPr lang="en-US" dirty="0" err="1" smtClean="0"/>
              <a:t>Elkse</a:t>
            </a:r>
            <a:r>
              <a:rPr lang="en-US" dirty="0" smtClean="0"/>
              <a:t> </a:t>
            </a:r>
            <a:r>
              <a:rPr lang="en-US" dirty="0" err="1" smtClean="0"/>
              <a:t>Asshoel</a:t>
            </a:r>
            <a:r>
              <a:rPr lang="en-US" dirty="0" smtClean="0"/>
              <a:t> Grove</a:t>
            </a:r>
          </a:p>
          <a:p>
            <a:r>
              <a:rPr lang="en-US" dirty="0" err="1" smtClean="0"/>
              <a:t>Elek</a:t>
            </a:r>
            <a:r>
              <a:rPr lang="en-US" dirty="0" smtClean="0"/>
              <a:t> Asshole </a:t>
            </a:r>
            <a:r>
              <a:rPr lang="en-US" dirty="0" err="1" smtClean="0"/>
              <a:t>Vagain</a:t>
            </a:r>
            <a:r>
              <a:rPr lang="en-US" dirty="0" smtClean="0"/>
              <a:t> Grove</a:t>
            </a:r>
          </a:p>
          <a:p>
            <a:endParaRPr lang="en-US" dirty="0"/>
          </a:p>
          <a:p>
            <a:r>
              <a:rPr lang="en-US" dirty="0" smtClean="0"/>
              <a:t>VIRINGIA </a:t>
            </a:r>
            <a:r>
              <a:rPr lang="en-US" dirty="0" err="1" smtClean="0"/>
              <a:t>asshoel</a:t>
            </a:r>
            <a:r>
              <a:rPr lang="en-US" dirty="0" smtClean="0"/>
              <a:t> </a:t>
            </a:r>
          </a:p>
          <a:p>
            <a:r>
              <a:rPr lang="en-US" dirty="0" smtClean="0"/>
              <a:t>VIRINGIA </a:t>
            </a:r>
            <a:r>
              <a:rPr lang="en-US" dirty="0" err="1" smtClean="0"/>
              <a:t>vaingai</a:t>
            </a:r>
            <a:endParaRPr lang="en-US" dirty="0" smtClean="0"/>
          </a:p>
          <a:p>
            <a:r>
              <a:rPr lang="en-US" dirty="0" smtClean="0"/>
              <a:t>VIRINGIA </a:t>
            </a:r>
            <a:r>
              <a:rPr lang="en-US" dirty="0" err="1" smtClean="0"/>
              <a:t>asshoel</a:t>
            </a:r>
            <a:r>
              <a:rPr lang="en-US" dirty="0" smtClean="0"/>
              <a:t> vagina grove</a:t>
            </a:r>
          </a:p>
          <a:p>
            <a:r>
              <a:rPr lang="en-US" dirty="0" smtClean="0"/>
              <a:t>…</a:t>
            </a:r>
          </a:p>
          <a:p>
            <a:endParaRPr lang="en-US" dirty="0"/>
          </a:p>
          <a:p>
            <a:r>
              <a:rPr lang="en-US" dirty="0" err="1" smtClean="0"/>
              <a:t>Anglel</a:t>
            </a:r>
            <a:r>
              <a:rPr lang="en-US" dirty="0" smtClean="0"/>
              <a:t> asshole</a:t>
            </a:r>
          </a:p>
          <a:p>
            <a:r>
              <a:rPr lang="en-US" dirty="0" err="1" smtClean="0"/>
              <a:t>Angla</a:t>
            </a:r>
            <a:r>
              <a:rPr lang="en-US" dirty="0" smtClean="0"/>
              <a:t> vagina</a:t>
            </a:r>
          </a:p>
          <a:p>
            <a:r>
              <a:rPr lang="en-US" dirty="0" err="1" smtClean="0"/>
              <a:t>Angale</a:t>
            </a:r>
            <a:r>
              <a:rPr lang="en-US" dirty="0" smtClean="0"/>
              <a:t> </a:t>
            </a:r>
            <a:r>
              <a:rPr lang="en-US" dirty="0" err="1" smtClean="0"/>
              <a:t>assho</a:t>
            </a:r>
            <a:r>
              <a:rPr lang="en-US" dirty="0" smtClean="0"/>
              <a:t> </a:t>
            </a:r>
            <a:r>
              <a:rPr lang="en-US" dirty="0" err="1" smtClean="0"/>
              <a:t>vaigna</a:t>
            </a:r>
            <a:r>
              <a:rPr lang="en-US" dirty="0" smtClean="0"/>
              <a:t> grove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885743" y="2252133"/>
            <a:ext cx="3583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Gov. </a:t>
            </a:r>
            <a:r>
              <a:rPr lang="en-US" dirty="0" err="1" smtClean="0"/>
              <a:t>Schw.MATEHW:SACRAMENTO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7208993" y="1261904"/>
            <a:ext cx="4523661" cy="1174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233009" y="2600310"/>
            <a:ext cx="2069002" cy="4257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98907" y="4185849"/>
            <a:ext cx="3013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Canadian and Korean Baseball</a:t>
            </a:r>
            <a:endParaRPr lang="en-US" strike="sngStrike" dirty="0"/>
          </a:p>
        </p:txBody>
      </p:sp>
      <p:sp>
        <p:nvSpPr>
          <p:cNvPr id="31" name="TextBox 30"/>
          <p:cNvSpPr txBox="1"/>
          <p:nvPr/>
        </p:nvSpPr>
        <p:spPr>
          <a:xfrm>
            <a:off x="1906982" y="4544489"/>
            <a:ext cx="9653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trike="sngStrike" dirty="0" smtClean="0"/>
              <a:t>College Sports</a:t>
            </a:r>
            <a:endParaRPr lang="en-US" sz="1050" strike="sngStrike" dirty="0"/>
          </a:p>
        </p:txBody>
      </p:sp>
      <p:sp>
        <p:nvSpPr>
          <p:cNvPr id="33" name="Rectangle 32"/>
          <p:cNvSpPr/>
          <p:nvPr/>
        </p:nvSpPr>
        <p:spPr>
          <a:xfrm>
            <a:off x="798907" y="4735210"/>
            <a:ext cx="9557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strike="sngStrike" dirty="0" smtClean="0"/>
              <a:t>Avoid </a:t>
            </a:r>
            <a:r>
              <a:rPr lang="en-US" sz="800" strike="sngStrike" dirty="0" err="1" smtClean="0"/>
              <a:t>Mainstreem</a:t>
            </a:r>
            <a:endParaRPr lang="en-US" sz="800" strike="sngStrike" dirty="0"/>
          </a:p>
        </p:txBody>
      </p:sp>
    </p:spTree>
    <p:extLst>
      <p:ext uri="{BB962C8B-B14F-4D97-AF65-F5344CB8AC3E}">
        <p14:creationId xmlns:p14="http://schemas.microsoft.com/office/powerpoint/2010/main" val="396332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316" y="2999462"/>
            <a:ext cx="794163" cy="12019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316" y="1621597"/>
            <a:ext cx="768350" cy="11525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11244" y="2004164"/>
            <a:ext cx="1088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0.1 slang: </a:t>
            </a:r>
            <a:r>
              <a:rPr lang="en-US" sz="800" strike="sngStrike" dirty="0" err="1" smtClean="0"/>
              <a:t>hrue</a:t>
            </a:r>
            <a:r>
              <a:rPr lang="en-US" sz="800" strike="sngStrike" dirty="0" smtClean="0"/>
              <a:t> whore</a:t>
            </a:r>
            <a:endParaRPr lang="en-US" sz="800" strike="sngStrike" dirty="0"/>
          </a:p>
        </p:txBody>
      </p:sp>
      <p:sp>
        <p:nvSpPr>
          <p:cNvPr id="9" name="TextBox 8"/>
          <p:cNvSpPr txBox="1"/>
          <p:nvPr/>
        </p:nvSpPr>
        <p:spPr>
          <a:xfrm>
            <a:off x="3558129" y="1230385"/>
            <a:ext cx="271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Longest books in the world</a:t>
            </a:r>
            <a:endParaRPr lang="en-US" strike="sngStrike" dirty="0"/>
          </a:p>
        </p:txBody>
      </p:sp>
      <p:sp>
        <p:nvSpPr>
          <p:cNvPr id="10" name="TextBox 9"/>
          <p:cNvSpPr txBox="1"/>
          <p:nvPr/>
        </p:nvSpPr>
        <p:spPr>
          <a:xfrm>
            <a:off x="1828801" y="1034779"/>
            <a:ext cx="5420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MAINSTREET(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tv</a:t>
            </a:r>
            <a:r>
              <a:rPr lang="en-US" dirty="0" smtClean="0"/>
              <a:t>, HOMC:KRSTAL. </a:t>
            </a:r>
            <a:r>
              <a:rPr lang="en-US" strike="sngStrike" dirty="0" smtClean="0"/>
              <a:t>Living room furnishing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92000" cy="5887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FBI</a:t>
            </a:r>
            <a:endParaRPr lang="en-US" sz="3200" b="1" dirty="0"/>
          </a:p>
        </p:txBody>
      </p:sp>
      <p:sp>
        <p:nvSpPr>
          <p:cNvPr id="12" name="Rectangle 11"/>
          <p:cNvSpPr/>
          <p:nvPr/>
        </p:nvSpPr>
        <p:spPr>
          <a:xfrm>
            <a:off x="0" y="576842"/>
            <a:ext cx="12192000" cy="1627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development</a:t>
            </a:r>
            <a:endParaRPr lang="en-US" sz="1050" b="1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2743200" y="1806263"/>
            <a:ext cx="1578279" cy="1193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668044" y="2774122"/>
            <a:ext cx="1653435" cy="1672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7766" y="104571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1997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346430" y="824055"/>
            <a:ext cx="184557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MAINSTREET</a:t>
            </a:r>
          </a:p>
          <a:p>
            <a:r>
              <a:rPr lang="en-US" strike="sngStrike" dirty="0" smtClean="0"/>
              <a:t>(</a:t>
            </a:r>
            <a:r>
              <a:rPr lang="en-US" strike="sngStrike" dirty="0" err="1" smtClean="0"/>
              <a:t>haupstrasse</a:t>
            </a:r>
            <a:r>
              <a:rPr lang="en-US" strike="sngStrike" dirty="0" smtClean="0"/>
              <a:t>)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14012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https://www.sec.gov/Archives/edgar/data/934280/000120677408000758/cybersource_nps.htm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4642"/>
              </p:ext>
            </p:extLst>
          </p:nvPr>
        </p:nvGraphicFramePr>
        <p:xfrm>
          <a:off x="1198809" y="2220146"/>
          <a:ext cx="10515600" cy="548640"/>
        </p:xfrm>
        <a:graphic>
          <a:graphicData uri="http://schemas.openxmlformats.org/drawingml/2006/table">
            <a:tbl>
              <a:tblPr/>
              <a:tblGrid>
                <a:gridCol w="4101084">
                  <a:extLst>
                    <a:ext uri="{9D8B030D-6E8A-4147-A177-3AD203B41FA5}">
                      <a16:colId xmlns:a16="http://schemas.microsoft.com/office/drawing/2014/main" val="613292923"/>
                    </a:ext>
                  </a:extLst>
                </a:gridCol>
                <a:gridCol w="105156">
                  <a:extLst>
                    <a:ext uri="{9D8B030D-6E8A-4147-A177-3AD203B41FA5}">
                      <a16:colId xmlns:a16="http://schemas.microsoft.com/office/drawing/2014/main" val="3486176493"/>
                    </a:ext>
                  </a:extLst>
                </a:gridCol>
                <a:gridCol w="105156">
                  <a:extLst>
                    <a:ext uri="{9D8B030D-6E8A-4147-A177-3AD203B41FA5}">
                      <a16:colId xmlns:a16="http://schemas.microsoft.com/office/drawing/2014/main" val="2719043594"/>
                    </a:ext>
                  </a:extLst>
                </a:gridCol>
                <a:gridCol w="105156">
                  <a:extLst>
                    <a:ext uri="{9D8B030D-6E8A-4147-A177-3AD203B41FA5}">
                      <a16:colId xmlns:a16="http://schemas.microsoft.com/office/drawing/2014/main" val="1931426200"/>
                    </a:ext>
                  </a:extLst>
                </a:gridCol>
                <a:gridCol w="6099048">
                  <a:extLst>
                    <a:ext uri="{9D8B030D-6E8A-4147-A177-3AD203B41FA5}">
                      <a16:colId xmlns:a16="http://schemas.microsoft.com/office/drawing/2014/main" val="18746310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latin typeface="serif"/>
                        </a:rPr>
                        <a:t>   George Barby</a:t>
                      </a:r>
                      <a:r>
                        <a:rPr lang="en-US"/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serif"/>
                        </a:rPr>
                        <a:t>52</a:t>
                      </a:r>
                      <a:endParaRPr lang="en-US"/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serif"/>
                        </a:rPr>
                        <a:t>Vice President, Worldwide Operations</a:t>
                      </a:r>
                      <a:r>
                        <a:rPr lang="en-US" dirty="0"/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80997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0"/>
            <a:ext cx="12192000" cy="5887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FBI</a:t>
            </a:r>
            <a:endParaRPr lang="en-US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0" y="576842"/>
            <a:ext cx="12192000" cy="1627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development</a:t>
            </a:r>
            <a:endParaRPr lang="en-US" sz="105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099256" y="1287887"/>
            <a:ext cx="4409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Wsam</a:t>
            </a:r>
            <a:r>
              <a:rPr lang="en-US" dirty="0" smtClean="0"/>
              <a:t>/</a:t>
            </a:r>
            <a:r>
              <a:rPr lang="en-US" dirty="0" err="1" smtClean="0"/>
              <a:t>garder</a:t>
            </a:r>
            <a:r>
              <a:rPr lang="en-US" dirty="0" smtClean="0"/>
              <a:t> </a:t>
            </a:r>
            <a:r>
              <a:rPr lang="en-US" dirty="0" err="1" smtClean="0"/>
              <a:t>edi</a:t>
            </a:r>
            <a:r>
              <a:rPr lang="en-US" dirty="0" smtClean="0"/>
              <a:t>/</a:t>
            </a:r>
            <a:r>
              <a:rPr lang="en-US" dirty="0" err="1" smtClean="0"/>
              <a:t>edi</a:t>
            </a:r>
            <a:r>
              <a:rPr lang="en-US" dirty="0" smtClean="0"/>
              <a:t>/les/les</a:t>
            </a:r>
          </a:p>
          <a:p>
            <a:r>
              <a:rPr lang="en-US" dirty="0" err="1" smtClean="0"/>
              <a:t>Wsam</a:t>
            </a:r>
            <a:r>
              <a:rPr lang="en-US" dirty="0" smtClean="0"/>
              <a:t> </a:t>
            </a:r>
            <a:r>
              <a:rPr lang="en-US" dirty="0" err="1" smtClean="0"/>
              <a:t>marin</a:t>
            </a:r>
            <a:r>
              <a:rPr lang="en-US" dirty="0" smtClean="0"/>
              <a:t> SALES  </a:t>
            </a:r>
            <a:r>
              <a:rPr lang="en-US" dirty="0" err="1" smtClean="0"/>
              <a:t>gartner</a:t>
            </a:r>
            <a:r>
              <a:rPr lang="en-US" dirty="0" smtClean="0"/>
              <a:t> magic </a:t>
            </a:r>
            <a:r>
              <a:rPr lang="en-US" dirty="0" err="1" smtClean="0"/>
              <a:t>quandrant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H="1" flipV="1">
            <a:off x="1068946" y="1674254"/>
            <a:ext cx="5859888" cy="259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1712890" y="1468192"/>
            <a:ext cx="3928056" cy="51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77774" y="1519707"/>
            <a:ext cx="5735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2.FBI:KIDNAPPING </a:t>
            </a:r>
            <a:r>
              <a:rPr lang="en-US" strike="sngStrike" dirty="0" smtClean="0"/>
              <a:t>single father  picture form child in cube</a:t>
            </a:r>
            <a:endParaRPr lang="en-US" strike="sngStrike" dirty="0"/>
          </a:p>
        </p:txBody>
      </p:sp>
      <p:sp>
        <p:nvSpPr>
          <p:cNvPr id="14" name="TextBox 13"/>
          <p:cNvSpPr txBox="1"/>
          <p:nvPr/>
        </p:nvSpPr>
        <p:spPr>
          <a:xfrm>
            <a:off x="3781992" y="1857730"/>
            <a:ext cx="4897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Eric Klein, SALES</a:t>
            </a:r>
          </a:p>
          <a:p>
            <a:r>
              <a:rPr lang="en-US" dirty="0" err="1" smtClean="0"/>
              <a:t>Bmw</a:t>
            </a:r>
            <a:r>
              <a:rPr lang="en-US" dirty="0" smtClean="0"/>
              <a:t> used navy blue 4 door, 325i, Marin California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3580327" y="1934218"/>
            <a:ext cx="1054270" cy="108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79027" y="125063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2005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068946" y="2627290"/>
            <a:ext cx="2073499" cy="141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90918" y="4089215"/>
            <a:ext cx="968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trike="sngStrike" dirty="0" smtClean="0"/>
              <a:t>Gardner</a:t>
            </a:r>
            <a:endParaRPr lang="en-US" b="1" strike="sngStrike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4985666"/>
            <a:ext cx="1295400" cy="9048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807" y="5023766"/>
            <a:ext cx="1247775" cy="86677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874" y="4873245"/>
            <a:ext cx="1358143" cy="101729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774" y="4873245"/>
            <a:ext cx="1358143" cy="101729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802093" y="4458547"/>
            <a:ext cx="295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William </a:t>
            </a:r>
            <a:r>
              <a:rPr lang="en-US" strike="sngStrike" dirty="0" err="1" smtClean="0"/>
              <a:t>McKern</a:t>
            </a:r>
            <a:r>
              <a:rPr lang="en-US" strike="sngStrike" dirty="0" smtClean="0"/>
              <a:t>, </a:t>
            </a:r>
            <a:r>
              <a:rPr lang="en-US" strike="sngStrike" dirty="0" err="1" smtClean="0"/>
              <a:t>Cybersoruce</a:t>
            </a:r>
            <a:endParaRPr lang="en-US" strike="sngStrike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4726546" y="5023766"/>
            <a:ext cx="4945488" cy="866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11369" y="4873245"/>
            <a:ext cx="2865549" cy="1295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142445" y="4273881"/>
            <a:ext cx="1492152" cy="1843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Arrow 31"/>
          <p:cNvSpPr/>
          <p:nvPr/>
        </p:nvSpPr>
        <p:spPr>
          <a:xfrm>
            <a:off x="307861" y="5313805"/>
            <a:ext cx="1081295" cy="93034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91614" y="4470756"/>
            <a:ext cx="416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PENTAOGN.BASE.PAUL.PX.HAT.CHRIS</a:t>
            </a:r>
            <a:r>
              <a:rPr lang="en-US" b="1" strike="sngStrike" dirty="0" smtClean="0"/>
              <a:t>.FOLD</a:t>
            </a:r>
            <a:endParaRPr lang="en-US" b="1" strike="sngStrike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191614" y="4827879"/>
            <a:ext cx="41123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500" y="2935859"/>
            <a:ext cx="319512" cy="480141"/>
          </a:xfrm>
          <a:prstGeom prst="rect">
            <a:avLst/>
          </a:prstGeom>
        </p:spPr>
      </p:pic>
      <p:cxnSp>
        <p:nvCxnSpPr>
          <p:cNvPr id="39" name="Straight Connector 38"/>
          <p:cNvCxnSpPr/>
          <p:nvPr/>
        </p:nvCxnSpPr>
        <p:spPr>
          <a:xfrm flipV="1">
            <a:off x="1712890" y="2935859"/>
            <a:ext cx="850006" cy="480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431" y="2973442"/>
            <a:ext cx="319512" cy="480141"/>
          </a:xfrm>
          <a:prstGeom prst="rect">
            <a:avLst/>
          </a:prstGeom>
        </p:spPr>
      </p:pic>
      <p:cxnSp>
        <p:nvCxnSpPr>
          <p:cNvPr id="41" name="Straight Connector 40"/>
          <p:cNvCxnSpPr/>
          <p:nvPr/>
        </p:nvCxnSpPr>
        <p:spPr>
          <a:xfrm flipV="1">
            <a:off x="2249352" y="2973441"/>
            <a:ext cx="850006" cy="480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357020" y="2681811"/>
            <a:ext cx="28023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trike="sngStrike" dirty="0" smtClean="0"/>
              <a:t>Offsite; “delicious” janitor, </a:t>
            </a:r>
            <a:r>
              <a:rPr lang="en-US" sz="1050" strike="sngStrike" dirty="0" err="1" smtClean="0"/>
              <a:t>gardner</a:t>
            </a:r>
            <a:r>
              <a:rPr lang="en-US" sz="1050" strike="sngStrike" dirty="0" smtClean="0"/>
              <a:t> pool cleaner</a:t>
            </a:r>
            <a:endParaRPr lang="en-US" sz="1050" strike="sngStrike" dirty="0"/>
          </a:p>
        </p:txBody>
      </p:sp>
      <p:sp>
        <p:nvSpPr>
          <p:cNvPr id="43" name="TextBox 42"/>
          <p:cNvSpPr txBox="1"/>
          <p:nvPr/>
        </p:nvSpPr>
        <p:spPr>
          <a:xfrm>
            <a:off x="450761" y="250406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08470" y="547783"/>
            <a:ext cx="471090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/>
              <a:t>In </a:t>
            </a:r>
            <a:r>
              <a:rPr lang="en-US" sz="6600" b="1" dirty="0" err="1" smtClean="0"/>
              <a:t>Birthstate</a:t>
            </a:r>
            <a:r>
              <a:rPr lang="en-US" sz="6600" b="1" dirty="0" smtClean="0"/>
              <a:t> </a:t>
            </a:r>
            <a:endParaRPr lang="en-US" sz="6600" b="1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05307" y="1520681"/>
            <a:ext cx="876500" cy="1585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07861" y="5381893"/>
            <a:ext cx="1173946" cy="1018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824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5887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FBI</a:t>
            </a:r>
            <a:endParaRPr lang="en-US" sz="3200" b="1" dirty="0"/>
          </a:p>
        </p:txBody>
      </p:sp>
      <p:sp>
        <p:nvSpPr>
          <p:cNvPr id="12" name="Rectangle 11"/>
          <p:cNvSpPr/>
          <p:nvPr/>
        </p:nvSpPr>
        <p:spPr>
          <a:xfrm>
            <a:off x="0" y="576842"/>
            <a:ext cx="12192000" cy="1627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development</a:t>
            </a:r>
            <a:endParaRPr lang="en-US" sz="105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574" y="3677596"/>
            <a:ext cx="1373021" cy="1793586"/>
          </a:xfrm>
          <a:prstGeom prst="rect">
            <a:avLst/>
          </a:prstGeom>
        </p:spPr>
      </p:pic>
      <p:sp>
        <p:nvSpPr>
          <p:cNvPr id="3" name="Left Brace 2"/>
          <p:cNvSpPr/>
          <p:nvPr/>
        </p:nvSpPr>
        <p:spPr>
          <a:xfrm>
            <a:off x="7583427" y="2783518"/>
            <a:ext cx="1442434" cy="3374264"/>
          </a:xfrm>
          <a:prstGeom prst="lef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/>
          <p:cNvSpPr/>
          <p:nvPr/>
        </p:nvSpPr>
        <p:spPr>
          <a:xfrm>
            <a:off x="10287960" y="2783518"/>
            <a:ext cx="1107583" cy="3425780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294714" y="1278470"/>
            <a:ext cx="30616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STATE</a:t>
            </a:r>
            <a:endParaRPr lang="en-US" sz="96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8075054" y="3471534"/>
            <a:ext cx="2565155" cy="1999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9030" y="3543045"/>
            <a:ext cx="48629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err="1" smtClean="0"/>
              <a:t>nonPoliceTRX</a:t>
            </a:r>
            <a:endParaRPr lang="en-US" sz="6600" dirty="0"/>
          </a:p>
        </p:txBody>
      </p:sp>
      <p:sp>
        <p:nvSpPr>
          <p:cNvPr id="20" name="Rectangle 19"/>
          <p:cNvSpPr/>
          <p:nvPr/>
        </p:nvSpPr>
        <p:spPr>
          <a:xfrm>
            <a:off x="5008682" y="2783518"/>
            <a:ext cx="2225405" cy="688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CHART</a:t>
            </a:r>
            <a:endParaRPr lang="en-US" sz="4800" dirty="0"/>
          </a:p>
        </p:txBody>
      </p:sp>
      <p:sp>
        <p:nvSpPr>
          <p:cNvPr id="21" name="Rectangle 20"/>
          <p:cNvSpPr/>
          <p:nvPr/>
        </p:nvSpPr>
        <p:spPr>
          <a:xfrm>
            <a:off x="4983297" y="3602005"/>
            <a:ext cx="2225405" cy="25612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5050809" y="3996338"/>
            <a:ext cx="1777284" cy="1309405"/>
          </a:xfrm>
          <a:custGeom>
            <a:avLst/>
            <a:gdLst>
              <a:gd name="connsiteX0" fmla="*/ 0 w 1777284"/>
              <a:gd name="connsiteY0" fmla="*/ 1309405 h 1309405"/>
              <a:gd name="connsiteX1" fmla="*/ 669701 w 1777284"/>
              <a:gd name="connsiteY1" fmla="*/ 8639 h 1309405"/>
              <a:gd name="connsiteX2" fmla="*/ 901521 w 1777284"/>
              <a:gd name="connsiteY2" fmla="*/ 755613 h 1309405"/>
              <a:gd name="connsiteX3" fmla="*/ 1107583 w 1777284"/>
              <a:gd name="connsiteY3" fmla="*/ 1000312 h 1309405"/>
              <a:gd name="connsiteX4" fmla="*/ 1455313 w 1777284"/>
              <a:gd name="connsiteY4" fmla="*/ 188943 h 1309405"/>
              <a:gd name="connsiteX5" fmla="*/ 1635617 w 1777284"/>
              <a:gd name="connsiteY5" fmla="*/ 188943 h 1309405"/>
              <a:gd name="connsiteX6" fmla="*/ 1777284 w 1777284"/>
              <a:gd name="connsiteY6" fmla="*/ 382126 h 130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7284" h="1309405">
                <a:moveTo>
                  <a:pt x="0" y="1309405"/>
                </a:moveTo>
                <a:cubicBezTo>
                  <a:pt x="259724" y="705171"/>
                  <a:pt x="519448" y="100938"/>
                  <a:pt x="669701" y="8639"/>
                </a:cubicBezTo>
                <a:cubicBezTo>
                  <a:pt x="819954" y="-83660"/>
                  <a:pt x="828541" y="590334"/>
                  <a:pt x="901521" y="755613"/>
                </a:cubicBezTo>
                <a:cubicBezTo>
                  <a:pt x="974501" y="920892"/>
                  <a:pt x="1015284" y="1094757"/>
                  <a:pt x="1107583" y="1000312"/>
                </a:cubicBezTo>
                <a:cubicBezTo>
                  <a:pt x="1199882" y="905867"/>
                  <a:pt x="1367307" y="324171"/>
                  <a:pt x="1455313" y="188943"/>
                </a:cubicBezTo>
                <a:cubicBezTo>
                  <a:pt x="1543319" y="53715"/>
                  <a:pt x="1581955" y="156746"/>
                  <a:pt x="1635617" y="188943"/>
                </a:cubicBezTo>
                <a:cubicBezTo>
                  <a:pt x="1689279" y="221140"/>
                  <a:pt x="1733281" y="301633"/>
                  <a:pt x="1777284" y="38212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5050809" y="5305743"/>
            <a:ext cx="218327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71126" y="1079323"/>
            <a:ext cx="6527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1980</a:t>
            </a:r>
          </a:p>
          <a:p>
            <a:r>
              <a:rPr lang="en-US" dirty="0" smtClean="0"/>
              <a:t>1985</a:t>
            </a:r>
          </a:p>
          <a:p>
            <a:r>
              <a:rPr lang="en-US" dirty="0" smtClean="0"/>
              <a:t>1990</a:t>
            </a:r>
          </a:p>
          <a:p>
            <a:r>
              <a:rPr lang="en-US" dirty="0" smtClean="0"/>
              <a:t>1995</a:t>
            </a:r>
          </a:p>
          <a:p>
            <a:r>
              <a:rPr lang="en-US" dirty="0" smtClean="0"/>
              <a:t>2000</a:t>
            </a:r>
          </a:p>
          <a:p>
            <a:r>
              <a:rPr lang="en-US" dirty="0" smtClean="0"/>
              <a:t>2005</a:t>
            </a:r>
          </a:p>
          <a:p>
            <a:r>
              <a:rPr lang="en-US" dirty="0" smtClean="0"/>
              <a:t>2010</a:t>
            </a:r>
          </a:p>
          <a:p>
            <a:r>
              <a:rPr lang="en-US" dirty="0" smtClean="0"/>
              <a:t>2023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8304644" y="1278470"/>
            <a:ext cx="3440888" cy="1769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823" y="5305743"/>
            <a:ext cx="1476375" cy="790575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 flipV="1">
            <a:off x="1764406" y="4790941"/>
            <a:ext cx="2446986" cy="1558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639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/>
          <p:cNvSpPr/>
          <p:nvPr/>
        </p:nvSpPr>
        <p:spPr>
          <a:xfrm>
            <a:off x="4485361" y="1805835"/>
            <a:ext cx="826718" cy="81471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/>
        </p:nvSpPr>
        <p:spPr>
          <a:xfrm>
            <a:off x="4296427" y="1853852"/>
            <a:ext cx="826718" cy="81471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92000" cy="5887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FBI</a:t>
            </a:r>
            <a:endParaRPr lang="en-US" sz="3200" b="1" dirty="0"/>
          </a:p>
        </p:txBody>
      </p:sp>
      <p:sp>
        <p:nvSpPr>
          <p:cNvPr id="12" name="Rectangle 11"/>
          <p:cNvSpPr/>
          <p:nvPr/>
        </p:nvSpPr>
        <p:spPr>
          <a:xfrm>
            <a:off x="0" y="576842"/>
            <a:ext cx="12192000" cy="1627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development</a:t>
            </a:r>
            <a:endParaRPr lang="en-US" sz="105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968" y="2135166"/>
            <a:ext cx="352425" cy="533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008329" y="2242159"/>
            <a:ext cx="1227550" cy="2755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60729" y="2394559"/>
            <a:ext cx="1227550" cy="2755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1866378" y="1941534"/>
            <a:ext cx="1615858" cy="110229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503090" y="1805835"/>
            <a:ext cx="676406" cy="686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579290" y="2492679"/>
            <a:ext cx="676406" cy="686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637750" y="2174310"/>
            <a:ext cx="676406" cy="686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770317" y="2803743"/>
            <a:ext cx="676406" cy="686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4160729" y="1465545"/>
            <a:ext cx="1227550" cy="1578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004164" y="951978"/>
            <a:ext cx="3257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JFK(24.BULLET.SHOTER.”Peng”)</a:t>
            </a:r>
          </a:p>
          <a:p>
            <a:r>
              <a:rPr lang="en-US" strike="sngStrike" dirty="0" smtClean="0"/>
              <a:t>Not jus Jordan for </a:t>
            </a:r>
            <a:r>
              <a:rPr lang="en-US" dirty="0" smtClean="0"/>
              <a:t>JFK</a:t>
            </a:r>
            <a:r>
              <a:rPr lang="en-US" strike="sngStrike" dirty="0" smtClean="0"/>
              <a:t> for </a:t>
            </a:r>
            <a:r>
              <a:rPr lang="en-US" dirty="0" err="1" smtClean="0"/>
              <a:t>Obmaa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2004164" y="3657600"/>
            <a:ext cx="9244209" cy="137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2004163" y="5169921"/>
            <a:ext cx="9244209" cy="137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108520" y="1465545"/>
            <a:ext cx="1384127" cy="1841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217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68588" y="3628309"/>
            <a:ext cx="2445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dr</a:t>
            </a:r>
            <a:r>
              <a:rPr lang="en-US" dirty="0"/>
              <a:t> dieter </a:t>
            </a:r>
            <a:r>
              <a:rPr lang="en-US" dirty="0" err="1"/>
              <a:t>zetsche</a:t>
            </a:r>
            <a:r>
              <a:rPr lang="en-US" dirty="0"/>
              <a:t> twitter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371" y="4189558"/>
            <a:ext cx="1866900" cy="11620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12192000" cy="5887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FBI</a:t>
            </a:r>
            <a:endParaRPr lang="en-US" sz="3200" b="1" dirty="0"/>
          </a:p>
        </p:txBody>
      </p:sp>
      <p:sp>
        <p:nvSpPr>
          <p:cNvPr id="8" name="Rectangle 7"/>
          <p:cNvSpPr/>
          <p:nvPr/>
        </p:nvSpPr>
        <p:spPr>
          <a:xfrm>
            <a:off x="0" y="576842"/>
            <a:ext cx="12192000" cy="1627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development</a:t>
            </a:r>
            <a:endParaRPr lang="en-US" sz="105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5362" y="1920976"/>
            <a:ext cx="2389859" cy="13442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559" y="2275831"/>
            <a:ext cx="1952625" cy="23431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3249233" y="1931724"/>
            <a:ext cx="3120806" cy="1348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587179" y="3920539"/>
            <a:ext cx="4788256" cy="2340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9536" y="1635406"/>
            <a:ext cx="16233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HOMICDIE:LUX</a:t>
            </a:r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073" y="2436201"/>
            <a:ext cx="1045969" cy="773456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V="1">
            <a:off x="1464073" y="2143913"/>
            <a:ext cx="1173210" cy="92866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65725" y="1906499"/>
            <a:ext cx="1543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Thoms</a:t>
            </a:r>
            <a:r>
              <a:rPr lang="en-US" dirty="0" smtClean="0"/>
              <a:t>-is-</a:t>
            </a:r>
            <a:r>
              <a:rPr lang="en-US" dirty="0" err="1" smtClean="0"/>
              <a:t>diter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131298" y="1575718"/>
            <a:ext cx="2616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HOMIDE:LUX:COINTOWN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65725" y="3468175"/>
            <a:ext cx="255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there, </a:t>
            </a:r>
            <a:r>
              <a:rPr lang="en-US" b="1" dirty="0" err="1" smtClean="0"/>
              <a:t>thoms</a:t>
            </a:r>
            <a:r>
              <a:rPr lang="en-US" dirty="0" smtClean="0"/>
              <a:t> is there</a:t>
            </a:r>
          </a:p>
        </p:txBody>
      </p:sp>
      <p:cxnSp>
        <p:nvCxnSpPr>
          <p:cNvPr id="23" name="Straight Arrow Connector 22"/>
          <p:cNvCxnSpPr>
            <a:stCxn id="16" idx="2"/>
          </p:cNvCxnSpPr>
          <p:nvPr/>
        </p:nvCxnSpPr>
        <p:spPr>
          <a:xfrm>
            <a:off x="1987058" y="3209657"/>
            <a:ext cx="1543313" cy="979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353729" y="3280284"/>
            <a:ext cx="150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deadwolfgang</a:t>
            </a:r>
            <a:endParaRPr lang="en-US" strike="sngStrike" dirty="0"/>
          </a:p>
        </p:txBody>
      </p:sp>
      <p:sp>
        <p:nvSpPr>
          <p:cNvPr id="25" name="TextBox 24"/>
          <p:cNvSpPr txBox="1"/>
          <p:nvPr/>
        </p:nvSpPr>
        <p:spPr>
          <a:xfrm>
            <a:off x="6146472" y="1906499"/>
            <a:ext cx="242944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Employee</a:t>
            </a:r>
          </a:p>
          <a:p>
            <a:r>
              <a:rPr lang="en-US" b="1" dirty="0" err="1" smtClean="0"/>
              <a:t>Thoasm</a:t>
            </a:r>
            <a:r>
              <a:rPr lang="en-US" dirty="0" smtClean="0"/>
              <a:t> </a:t>
            </a:r>
            <a:r>
              <a:rPr lang="en-US" dirty="0" err="1" smtClean="0"/>
              <a:t>Nees</a:t>
            </a:r>
            <a:endParaRPr lang="en-US" dirty="0" smtClean="0"/>
          </a:p>
          <a:p>
            <a:r>
              <a:rPr lang="en-US" dirty="0" err="1" smtClean="0"/>
              <a:t>Damiler</a:t>
            </a:r>
            <a:r>
              <a:rPr lang="en-US" dirty="0" smtClean="0"/>
              <a:t> Ag </a:t>
            </a:r>
            <a:r>
              <a:rPr lang="en-US" dirty="0" err="1" smtClean="0"/>
              <a:t>Partenr</a:t>
            </a:r>
            <a:r>
              <a:rPr lang="en-US" dirty="0" smtClean="0"/>
              <a:t> S&amp;G</a:t>
            </a:r>
          </a:p>
          <a:p>
            <a:r>
              <a:rPr lang="en-US" dirty="0" err="1" smtClean="0"/>
              <a:t>Hagsfeld</a:t>
            </a:r>
            <a:r>
              <a:rPr lang="en-US" dirty="0" smtClean="0"/>
              <a:t>, </a:t>
            </a:r>
            <a:r>
              <a:rPr lang="en-US" dirty="0" err="1" smtClean="0"/>
              <a:t>Karlruhe</a:t>
            </a:r>
            <a:endParaRPr lang="en-US" dirty="0" smtClean="0"/>
          </a:p>
          <a:p>
            <a:endParaRPr lang="en-US" dirty="0"/>
          </a:p>
          <a:p>
            <a:r>
              <a:rPr lang="en-US" sz="800" strike="sngStrike" dirty="0" smtClean="0"/>
              <a:t>Boxing not </a:t>
            </a:r>
            <a:r>
              <a:rPr lang="en-US" sz="800" strike="sngStrike" dirty="0" err="1" smtClean="0"/>
              <a:t>kllksko</a:t>
            </a:r>
            <a:r>
              <a:rPr lang="en-US" sz="800" strike="sngStrike" dirty="0" smtClean="0"/>
              <a:t>, henry </a:t>
            </a:r>
            <a:r>
              <a:rPr lang="en-US" sz="800" strike="sngStrike" dirty="0" err="1" smtClean="0"/>
              <a:t>maske</a:t>
            </a:r>
            <a:endParaRPr lang="en-US" sz="800" strike="sngStrike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8446499" y="1689071"/>
            <a:ext cx="2908899" cy="3081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663308" y="1689451"/>
            <a:ext cx="2237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trike="sngStrike" dirty="0" err="1" smtClean="0"/>
              <a:t>Thoms</a:t>
            </a:r>
            <a:r>
              <a:rPr lang="en-US" strike="sngStrike" dirty="0" smtClean="0"/>
              <a:t>-id </a:t>
            </a:r>
            <a:r>
              <a:rPr lang="en-US" strike="sngStrike" dirty="0" err="1" smtClean="0"/>
              <a:t>dietr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funis</a:t>
            </a:r>
            <a:endParaRPr lang="en-US" strike="sngStrike" dirty="0" smtClean="0"/>
          </a:p>
          <a:p>
            <a:r>
              <a:rPr lang="en-US" strike="sngStrike" dirty="0" err="1" smtClean="0"/>
              <a:t>Thome</a:t>
            </a:r>
            <a:r>
              <a:rPr lang="en-US" strike="sngStrike" dirty="0" smtClean="0"/>
              <a:t> is dieter </a:t>
            </a:r>
            <a:r>
              <a:rPr lang="en-US" strike="sngStrike" dirty="0" err="1" smtClean="0"/>
              <a:t>furnis</a:t>
            </a:r>
            <a:endParaRPr lang="en-US" strike="sngStrike" dirty="0"/>
          </a:p>
        </p:txBody>
      </p:sp>
      <p:sp>
        <p:nvSpPr>
          <p:cNvPr id="29" name="TextBox 28"/>
          <p:cNvSpPr txBox="1"/>
          <p:nvPr/>
        </p:nvSpPr>
        <p:spPr>
          <a:xfrm>
            <a:off x="6835781" y="1570473"/>
            <a:ext cx="1390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ATOMCLOCK</a:t>
            </a:r>
            <a:endParaRPr lang="en-US" b="1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9207" y="5717886"/>
            <a:ext cx="3124200" cy="1219200"/>
          </a:xfrm>
          <a:prstGeom prst="rect">
            <a:avLst/>
          </a:prstGeom>
        </p:spPr>
      </p:pic>
      <p:cxnSp>
        <p:nvCxnSpPr>
          <p:cNvPr id="32" name="Straight Arrow Connector 31"/>
          <p:cNvCxnSpPr/>
          <p:nvPr/>
        </p:nvCxnSpPr>
        <p:spPr>
          <a:xfrm>
            <a:off x="3889885" y="2436201"/>
            <a:ext cx="2256587" cy="4226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076181" y="1755139"/>
            <a:ext cx="3971315" cy="4982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827047" y="6574629"/>
            <a:ext cx="3401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HOCMEI:LUX:COINTOWN</a:t>
            </a:r>
            <a:endParaRPr lang="en-US" b="1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5543321" y="6461895"/>
            <a:ext cx="2419074" cy="237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889885" y="4770583"/>
            <a:ext cx="739036" cy="14908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79" y="6342577"/>
            <a:ext cx="767910" cy="575191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485509" y="6123692"/>
            <a:ext cx="3343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ATOBMBOMB(</a:t>
            </a:r>
            <a:r>
              <a:rPr lang="en-US" dirty="0" err="1" smtClean="0"/>
              <a:t>india</a:t>
            </a:r>
            <a:r>
              <a:rPr lang="en-US" dirty="0" smtClean="0"/>
              <a:t>, </a:t>
            </a:r>
            <a:r>
              <a:rPr lang="en-US" sz="800" strike="sngStrike" dirty="0" err="1" smtClean="0"/>
              <a:t>ibm.wsam.employe.arul.raf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Phil.JFK.MLK</a:t>
            </a:r>
            <a:r>
              <a:rPr lang="en-US" dirty="0" smtClean="0"/>
              <a:t>(</a:t>
            </a:r>
            <a:r>
              <a:rPr lang="en-US" dirty="0" err="1" smtClean="0"/>
              <a:t>carmel</a:t>
            </a:r>
            <a:r>
              <a:rPr lang="en-US" dirty="0" smtClean="0"/>
              <a:t>, NAVY)</a:t>
            </a:r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18032" y="6250488"/>
            <a:ext cx="1925266" cy="414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334565" y="6618119"/>
            <a:ext cx="241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 err="1" smtClean="0"/>
              <a:t>Thoams</a:t>
            </a:r>
            <a:r>
              <a:rPr lang="en-US" strike="sngStrike" dirty="0" smtClean="0"/>
              <a:t> the builder</a:t>
            </a:r>
            <a:endParaRPr lang="en-US" strike="sngStrike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6047496" y="1906499"/>
            <a:ext cx="2138817" cy="1600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152921" y="2400430"/>
            <a:ext cx="17614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21" idx="3"/>
          </p:cNvCxnSpPr>
          <p:nvPr/>
        </p:nvCxnSpPr>
        <p:spPr>
          <a:xfrm flipV="1">
            <a:off x="1747935" y="3652841"/>
            <a:ext cx="2670476" cy="46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" idx="1"/>
          </p:cNvCxnSpPr>
          <p:nvPr/>
        </p:nvCxnSpPr>
        <p:spPr>
          <a:xfrm flipV="1">
            <a:off x="5868588" y="3809658"/>
            <a:ext cx="2742339" cy="3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943879" y="4147192"/>
            <a:ext cx="2451918" cy="1117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635" y="4390345"/>
            <a:ext cx="632104" cy="467418"/>
          </a:xfrm>
          <a:prstGeom prst="rect">
            <a:avLst/>
          </a:prstGeom>
        </p:spPr>
      </p:pic>
      <p:cxnSp>
        <p:nvCxnSpPr>
          <p:cNvPr id="56" name="Straight Connector 55"/>
          <p:cNvCxnSpPr/>
          <p:nvPr/>
        </p:nvCxnSpPr>
        <p:spPr>
          <a:xfrm flipH="1">
            <a:off x="6370039" y="4624054"/>
            <a:ext cx="25553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0766674" y="2334569"/>
            <a:ext cx="181972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GREENSPAN</a:t>
            </a:r>
          </a:p>
          <a:p>
            <a:r>
              <a:rPr lang="en-US" sz="800" strike="sngStrike" dirty="0" smtClean="0"/>
              <a:t>Undertake </a:t>
            </a:r>
            <a:r>
              <a:rPr lang="en-US" sz="800" strike="sngStrike" dirty="0" err="1" smtClean="0"/>
              <a:t>borkum</a:t>
            </a:r>
            <a:endParaRPr lang="en-US" sz="800" strike="sngStrike" dirty="0" smtClean="0"/>
          </a:p>
          <a:p>
            <a:r>
              <a:rPr lang="en-US" sz="800" strike="sngStrike" dirty="0" err="1" smtClean="0"/>
              <a:t>Alen</a:t>
            </a:r>
            <a:r>
              <a:rPr lang="en-US" sz="800" strike="sngStrike" dirty="0" smtClean="0"/>
              <a:t>: </a:t>
            </a:r>
            <a:r>
              <a:rPr lang="en-US" sz="800" strike="sngStrike" dirty="0" err="1" smtClean="0"/>
              <a:t>thoams</a:t>
            </a:r>
            <a:r>
              <a:rPr lang="en-US" sz="800" strike="sngStrike" dirty="0" smtClean="0"/>
              <a:t> is jacking off, table tennis</a:t>
            </a:r>
          </a:p>
          <a:p>
            <a:r>
              <a:rPr lang="en-US" sz="800" strike="sngStrike" dirty="0" err="1" smtClean="0"/>
              <a:t>Ilsnad</a:t>
            </a:r>
            <a:r>
              <a:rPr lang="en-US" sz="800" strike="sngStrike" dirty="0" smtClean="0"/>
              <a:t>(</a:t>
            </a:r>
            <a:r>
              <a:rPr lang="en-US" sz="800" strike="sngStrike" dirty="0" err="1" smtClean="0"/>
              <a:t>borkum</a:t>
            </a:r>
            <a:r>
              <a:rPr lang="en-US" sz="800" strike="sngStrike" dirty="0" smtClean="0"/>
              <a:t>)fieldtrip</a:t>
            </a:r>
          </a:p>
          <a:p>
            <a:r>
              <a:rPr lang="en-US" sz="800" strike="sngStrike" dirty="0" err="1" smtClean="0"/>
              <a:t>Magazin</a:t>
            </a:r>
            <a:r>
              <a:rPr lang="en-US" sz="800" strike="sngStrike" dirty="0" smtClean="0"/>
              <a:t> porno, </a:t>
            </a:r>
            <a:r>
              <a:rPr lang="en-US" sz="800" strike="sngStrike" dirty="0" err="1" smtClean="0"/>
              <a:t>schrauber</a:t>
            </a:r>
            <a:r>
              <a:rPr lang="en-US" sz="800" strike="sngStrike" dirty="0" smtClean="0"/>
              <a:t> (</a:t>
            </a:r>
            <a:r>
              <a:rPr lang="en-US" sz="800" strike="sngStrike" dirty="0" err="1" smtClean="0"/>
              <a:t>trnl</a:t>
            </a:r>
            <a:r>
              <a:rPr lang="en-US" sz="800" strike="sngStrike" dirty="0" smtClean="0"/>
              <a:t>) jackoff</a:t>
            </a:r>
            <a:endParaRPr lang="en-US" sz="800" strike="sngStrike" dirty="0"/>
          </a:p>
        </p:txBody>
      </p:sp>
      <p:sp>
        <p:nvSpPr>
          <p:cNvPr id="58" name="TextBox 57"/>
          <p:cNvSpPr txBox="1"/>
          <p:nvPr/>
        </p:nvSpPr>
        <p:spPr>
          <a:xfrm>
            <a:off x="10633791" y="3138192"/>
            <a:ext cx="1697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CVPA.</a:t>
            </a:r>
            <a:r>
              <a:rPr lang="en-US" sz="800" strike="sngStrike" dirty="0" err="1" smtClean="0"/>
              <a:t>icetee.fieldtrip</a:t>
            </a:r>
            <a:r>
              <a:rPr lang="en-US" dirty="0" err="1" smtClean="0"/>
              <a:t>.IPX</a:t>
            </a:r>
            <a:endParaRPr lang="en-US" dirty="0"/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10488808" y="3322858"/>
            <a:ext cx="209759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5" y="782433"/>
            <a:ext cx="876300" cy="876300"/>
          </a:xfrm>
          <a:prstGeom prst="rect">
            <a:avLst/>
          </a:prstGeom>
        </p:spPr>
      </p:pic>
      <p:sp>
        <p:nvSpPr>
          <p:cNvPr id="64" name="Rectangle 63"/>
          <p:cNvSpPr/>
          <p:nvPr/>
        </p:nvSpPr>
        <p:spPr>
          <a:xfrm>
            <a:off x="1088619" y="733420"/>
            <a:ext cx="3213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GREENSPAN.IPX.HOMICIDE:LUX</a:t>
            </a:r>
          </a:p>
        </p:txBody>
      </p:sp>
      <p:cxnSp>
        <p:nvCxnSpPr>
          <p:cNvPr id="66" name="Straight Connector 65"/>
          <p:cNvCxnSpPr/>
          <p:nvPr/>
        </p:nvCxnSpPr>
        <p:spPr>
          <a:xfrm flipV="1">
            <a:off x="-42336" y="1666132"/>
            <a:ext cx="12234336" cy="22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311201" y="988958"/>
            <a:ext cx="257474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trike="sngStrike" dirty="0"/>
              <a:t>Assumed:</a:t>
            </a:r>
            <a:endParaRPr lang="en-US" sz="900" strike="sngStrik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 smtClean="0"/>
              <a:t>4:1 </a:t>
            </a:r>
            <a:r>
              <a:rPr lang="en-US" sz="900" dirty="0"/>
              <a:t>USD	1990-2023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strike="sngStrike" dirty="0" err="1" smtClean="0"/>
              <a:t>roth.ibm.dmailer</a:t>
            </a:r>
            <a:r>
              <a:rPr lang="en-US" sz="900" strike="sngStrike" dirty="0"/>
              <a:t>.*</a:t>
            </a:r>
            <a:r>
              <a:rPr lang="en-US" sz="900" dirty="0"/>
              <a:t>.HOMCIE:LUX:COINTOWN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073109"/>
              </p:ext>
            </p:extLst>
          </p:nvPr>
        </p:nvGraphicFramePr>
        <p:xfrm>
          <a:off x="2990850" y="3787934"/>
          <a:ext cx="6210300" cy="426720"/>
        </p:xfrm>
        <a:graphic>
          <a:graphicData uri="http://schemas.openxmlformats.org/drawingml/2006/table">
            <a:tbl>
              <a:tblPr/>
              <a:tblGrid>
                <a:gridCol w="3105150">
                  <a:extLst>
                    <a:ext uri="{9D8B030D-6E8A-4147-A177-3AD203B41FA5}">
                      <a16:colId xmlns:a16="http://schemas.microsoft.com/office/drawing/2014/main" val="3002508909"/>
                    </a:ext>
                  </a:extLst>
                </a:gridCol>
                <a:gridCol w="3105150">
                  <a:extLst>
                    <a:ext uri="{9D8B030D-6E8A-4147-A177-3AD203B41FA5}">
                      <a16:colId xmlns:a16="http://schemas.microsoft.com/office/drawing/2014/main" val="245354502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R="9525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710958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804908" y="836148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1970 1USD  3.75DM</a:t>
            </a:r>
          </a:p>
          <a:p>
            <a:r>
              <a:rPr lang="en-US" sz="1200" dirty="0"/>
              <a:t>1971. Prof. Dr. </a:t>
            </a:r>
            <a:r>
              <a:rPr lang="en-US" sz="1200" b="1" dirty="0"/>
              <a:t>Joachim Zahn </a:t>
            </a:r>
            <a:r>
              <a:rPr lang="en-US" sz="1200" dirty="0"/>
              <a:t>- Mercedes-Benz </a:t>
            </a:r>
            <a:r>
              <a:rPr lang="en-US" sz="1200" dirty="0" smtClean="0"/>
              <a:t>Group</a:t>
            </a:r>
          </a:p>
          <a:p>
            <a:r>
              <a:rPr lang="en-US" sz="1200" dirty="0" smtClean="0"/>
              <a:t>Prof. Dr. Dr. </a:t>
            </a:r>
            <a:r>
              <a:rPr lang="en-US" sz="1200" b="1" dirty="0" err="1" smtClean="0"/>
              <a:t>Joahcmin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Fishan</a:t>
            </a:r>
            <a:endParaRPr lang="en-US" sz="1200" b="1" dirty="0" smtClean="0"/>
          </a:p>
          <a:p>
            <a:r>
              <a:rPr lang="en-US" sz="1200" dirty="0" smtClean="0"/>
              <a:t>Dr. Dr. Prof. Jason Nygel Meiers, M.D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307413" y="1350740"/>
            <a:ext cx="2622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nonPoliceCfgLogial</a:t>
            </a:r>
            <a:r>
              <a:rPr lang="en-US" dirty="0" smtClean="0"/>
              <a:t>(</a:t>
            </a:r>
            <a:r>
              <a:rPr lang="en-US" strike="sngStrike" dirty="0" smtClean="0"/>
              <a:t>EURO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628921" y="836148"/>
            <a:ext cx="2902211" cy="734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06692" y="814222"/>
            <a:ext cx="1188915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STANFORD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525323" y="1139699"/>
            <a:ext cx="1351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Achim</a:t>
            </a:r>
            <a:r>
              <a:rPr lang="en-US" sz="1200" dirty="0" smtClean="0"/>
              <a:t>, Macedonia</a:t>
            </a:r>
            <a:endParaRPr lang="en-US" sz="1200" dirty="0"/>
          </a:p>
        </p:txBody>
      </p:sp>
      <p:cxnSp>
        <p:nvCxnSpPr>
          <p:cNvPr id="26" name="Straight Connector 25"/>
          <p:cNvCxnSpPr>
            <a:stCxn id="17" idx="1"/>
            <a:endCxn id="17" idx="3"/>
          </p:cNvCxnSpPr>
          <p:nvPr/>
        </p:nvCxnSpPr>
        <p:spPr>
          <a:xfrm>
            <a:off x="8525323" y="1278199"/>
            <a:ext cx="13516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446499" y="988958"/>
            <a:ext cx="1624427" cy="9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191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7365304" y="1514522"/>
            <a:ext cx="1803748" cy="2663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169052" y="1148157"/>
            <a:ext cx="2304789" cy="2517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92000" cy="5887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FBI</a:t>
            </a:r>
            <a:endParaRPr lang="en-US" sz="3200" b="1" dirty="0"/>
          </a:p>
        </p:txBody>
      </p:sp>
      <p:sp>
        <p:nvSpPr>
          <p:cNvPr id="12" name="Rectangle 11"/>
          <p:cNvSpPr/>
          <p:nvPr/>
        </p:nvSpPr>
        <p:spPr>
          <a:xfrm>
            <a:off x="0" y="576842"/>
            <a:ext cx="12192000" cy="1627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development</a:t>
            </a:r>
            <a:endParaRPr lang="en-US" sz="105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75" y="2442576"/>
            <a:ext cx="364108" cy="5388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369" y="2163820"/>
            <a:ext cx="876300" cy="8763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3812236" y="2291756"/>
            <a:ext cx="840032" cy="85610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223" y="2208000"/>
            <a:ext cx="1045969" cy="7734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543" y="2136013"/>
            <a:ext cx="632333" cy="84419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935433" y="1179513"/>
            <a:ext cx="5256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SQ.nonPolciIdnetyTehft</a:t>
            </a:r>
            <a:r>
              <a:rPr lang="en-US" dirty="0" smtClean="0"/>
              <a:t>(</a:t>
            </a:r>
            <a:r>
              <a:rPr lang="en-US" strike="sngStrike" dirty="0" err="1" smtClean="0"/>
              <a:t>tango,Nathen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ferris</a:t>
            </a:r>
            <a:r>
              <a:rPr lang="en-US" strike="sngStrike" dirty="0" smtClean="0"/>
              <a:t>)</a:t>
            </a:r>
          </a:p>
          <a:p>
            <a:r>
              <a:rPr lang="en-US" dirty="0" smtClean="0"/>
              <a:t>JFK(</a:t>
            </a:r>
            <a:r>
              <a:rPr lang="en-US" strike="sngStrike" dirty="0" err="1" smtClean="0"/>
              <a:t>scotfitzpatickgerlad</a:t>
            </a:r>
            <a:r>
              <a:rPr lang="en-US" dirty="0" smtClean="0"/>
              <a:t>, </a:t>
            </a:r>
            <a:r>
              <a:rPr lang="en-US" dirty="0" err="1" smtClean="0"/>
              <a:t>SQ.nonPiceIndthThef</a:t>
            </a:r>
            <a:r>
              <a:rPr lang="en-US" dirty="0" smtClean="0"/>
              <a:t>(visa </a:t>
            </a:r>
            <a:r>
              <a:rPr lang="en-US" dirty="0" err="1" smtClean="0"/>
              <a:t>vp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087315" y="1794488"/>
            <a:ext cx="1787669" cy="369332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r>
              <a:rPr lang="en-US" dirty="0"/>
              <a:t>FBI:WMD:GREEN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417772" y="2442576"/>
            <a:ext cx="3620022" cy="188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901328" y="1215282"/>
            <a:ext cx="1188915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STANFORD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819959" y="1540759"/>
            <a:ext cx="1351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Achim</a:t>
            </a:r>
            <a:r>
              <a:rPr lang="en-US" sz="1200" dirty="0" smtClean="0"/>
              <a:t>, Macedonia</a:t>
            </a:r>
            <a:endParaRPr lang="en-US" sz="1200" dirty="0"/>
          </a:p>
        </p:txBody>
      </p:sp>
      <p:cxnSp>
        <p:nvCxnSpPr>
          <p:cNvPr id="33" name="Straight Connector 32"/>
          <p:cNvCxnSpPr>
            <a:stCxn id="32" idx="1"/>
            <a:endCxn id="32" idx="3"/>
          </p:cNvCxnSpPr>
          <p:nvPr/>
        </p:nvCxnSpPr>
        <p:spPr>
          <a:xfrm>
            <a:off x="1819959" y="1679259"/>
            <a:ext cx="13516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741135" y="1390018"/>
            <a:ext cx="1624427" cy="9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819959" y="2105156"/>
            <a:ext cx="10055025" cy="102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607496" y="1165293"/>
            <a:ext cx="0" cy="3005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741135" y="3362366"/>
            <a:ext cx="10055025" cy="102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791" y="2311564"/>
            <a:ext cx="1482556" cy="833938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70513" y="2220140"/>
            <a:ext cx="1468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41.CPVA</a:t>
            </a:r>
          </a:p>
          <a:p>
            <a:r>
              <a:rPr lang="en-US" dirty="0" smtClean="0"/>
              <a:t>HOOVERDAM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1741135" y="4214390"/>
            <a:ext cx="10055025" cy="102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560679" y="5441333"/>
            <a:ext cx="10055025" cy="102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11311003" y="1647690"/>
            <a:ext cx="8809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841081" y="1399199"/>
            <a:ext cx="16850" cy="7030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363222" y="1390018"/>
            <a:ext cx="764088" cy="712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121063" y="21360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265" y="2271402"/>
            <a:ext cx="861263" cy="861263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1266026" y="3107482"/>
            <a:ext cx="2546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CALIFORNIA STATE.INT.TV</a:t>
            </a:r>
            <a:endParaRPr lang="en-US" dirty="0"/>
          </a:p>
        </p:txBody>
      </p:sp>
      <p:cxnSp>
        <p:nvCxnSpPr>
          <p:cNvPr id="56" name="Straight Connector 55"/>
          <p:cNvCxnSpPr/>
          <p:nvPr/>
        </p:nvCxnSpPr>
        <p:spPr>
          <a:xfrm flipH="1" flipV="1">
            <a:off x="1819959" y="3211046"/>
            <a:ext cx="400569" cy="582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647156" y="2269990"/>
            <a:ext cx="3620022" cy="100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446" y="844788"/>
            <a:ext cx="1281921" cy="390986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033" y="894303"/>
            <a:ext cx="533400" cy="209550"/>
          </a:xfrm>
          <a:prstGeom prst="rect">
            <a:avLst/>
          </a:prstGeom>
        </p:spPr>
      </p:pic>
      <p:cxnSp>
        <p:nvCxnSpPr>
          <p:cNvPr id="61" name="Straight Connector 60"/>
          <p:cNvCxnSpPr/>
          <p:nvPr/>
        </p:nvCxnSpPr>
        <p:spPr>
          <a:xfrm>
            <a:off x="6227783" y="900201"/>
            <a:ext cx="1137521" cy="213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941" y="818424"/>
            <a:ext cx="332665" cy="434562"/>
          </a:xfrm>
          <a:prstGeom prst="rect">
            <a:avLst/>
          </a:prstGeom>
        </p:spPr>
      </p:pic>
      <p:cxnSp>
        <p:nvCxnSpPr>
          <p:cNvPr id="64" name="Straight Connector 63"/>
          <p:cNvCxnSpPr/>
          <p:nvPr/>
        </p:nvCxnSpPr>
        <p:spPr>
          <a:xfrm flipV="1">
            <a:off x="5862181" y="576842"/>
            <a:ext cx="539852" cy="1169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6482734" y="799228"/>
            <a:ext cx="2281358" cy="758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07153" y="1538613"/>
            <a:ext cx="449728" cy="597400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782" y="968427"/>
            <a:ext cx="420264" cy="420264"/>
          </a:xfrm>
          <a:prstGeom prst="rect">
            <a:avLst/>
          </a:prstGeom>
        </p:spPr>
      </p:pic>
      <p:cxnSp>
        <p:nvCxnSpPr>
          <p:cNvPr id="70" name="Straight Connector 69"/>
          <p:cNvCxnSpPr/>
          <p:nvPr/>
        </p:nvCxnSpPr>
        <p:spPr>
          <a:xfrm>
            <a:off x="9883035" y="910969"/>
            <a:ext cx="751562" cy="4534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7652223" y="1513153"/>
            <a:ext cx="891761" cy="555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3048000" y="2967335"/>
            <a:ext cx="20529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7862260" y="1853852"/>
            <a:ext cx="9749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800" b="1" strike="sngStrike" dirty="0">
                <a:solidFill>
                  <a:srgbClr val="000000"/>
                </a:solidFill>
                <a:latin typeface="Visa Dialect"/>
              </a:rPr>
              <a:t>Ryan </a:t>
            </a:r>
            <a:r>
              <a:rPr lang="en-US" sz="800" b="1" strike="sngStrike" dirty="0" err="1" smtClean="0">
                <a:solidFill>
                  <a:srgbClr val="000000"/>
                </a:solidFill>
                <a:latin typeface="Visa Dialect"/>
              </a:rPr>
              <a:t>McInerney</a:t>
            </a:r>
            <a:endParaRPr lang="en-US" sz="800" b="1" strike="sngStrike" dirty="0" smtClean="0">
              <a:solidFill>
                <a:srgbClr val="000000"/>
              </a:solidFill>
              <a:latin typeface="Visa Dialect"/>
            </a:endParaRPr>
          </a:p>
          <a:p>
            <a:pPr fontAlgn="base"/>
            <a:r>
              <a:rPr lang="en-US" sz="800" b="1" strike="sngStrike" dirty="0" smtClean="0">
                <a:solidFill>
                  <a:srgbClr val="000000"/>
                </a:solidFill>
                <a:latin typeface="Visa Dialect"/>
              </a:rPr>
              <a:t>Preside</a:t>
            </a:r>
            <a:endParaRPr lang="en-US" sz="800" b="1" strike="sngStrike" dirty="0">
              <a:solidFill>
                <a:srgbClr val="000000"/>
              </a:solidFill>
              <a:latin typeface="Visa Dialect"/>
            </a:endParaRP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44479" y="4619671"/>
            <a:ext cx="2304127" cy="665640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098103" y="4767667"/>
            <a:ext cx="1895238" cy="523810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142838" y="4652453"/>
            <a:ext cx="1409700" cy="600075"/>
          </a:xfrm>
          <a:prstGeom prst="rect">
            <a:avLst/>
          </a:prstGeom>
        </p:spPr>
      </p:pic>
      <p:cxnSp>
        <p:nvCxnSpPr>
          <p:cNvPr id="80" name="Straight Connector 79"/>
          <p:cNvCxnSpPr/>
          <p:nvPr/>
        </p:nvCxnSpPr>
        <p:spPr>
          <a:xfrm>
            <a:off x="4529369" y="4952490"/>
            <a:ext cx="734561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726446" y="4874510"/>
            <a:ext cx="734561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428381" y="5369456"/>
            <a:ext cx="1234682" cy="878649"/>
          </a:xfrm>
          <a:prstGeom prst="rect">
            <a:avLst/>
          </a:prstGeom>
        </p:spPr>
      </p:pic>
      <p:cxnSp>
        <p:nvCxnSpPr>
          <p:cNvPr id="84" name="Straight Connector 83"/>
          <p:cNvCxnSpPr/>
          <p:nvPr/>
        </p:nvCxnSpPr>
        <p:spPr>
          <a:xfrm flipV="1">
            <a:off x="7907153" y="3883068"/>
            <a:ext cx="2086188" cy="2855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525530" y="4171167"/>
            <a:ext cx="583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JFK(NAME CHANGE(</a:t>
            </a:r>
            <a:r>
              <a:rPr lang="en-US" strike="sngStrike" dirty="0" smtClean="0"/>
              <a:t>free pizza, </a:t>
            </a:r>
            <a:r>
              <a:rPr lang="en-US" strike="sngStrike" dirty="0" err="1" smtClean="0"/>
              <a:t>sume,subol</a:t>
            </a:r>
            <a:r>
              <a:rPr lang="en-US" dirty="0" smtClean="0"/>
              <a:t> STANFORD).CPVA</a:t>
            </a:r>
            <a:endParaRPr lang="en-US" dirty="0"/>
          </a:p>
        </p:txBody>
      </p:sp>
      <p:cxnSp>
        <p:nvCxnSpPr>
          <p:cNvPr id="87" name="Straight Connector 86"/>
          <p:cNvCxnSpPr/>
          <p:nvPr/>
        </p:nvCxnSpPr>
        <p:spPr>
          <a:xfrm>
            <a:off x="8764092" y="3793881"/>
            <a:ext cx="580324" cy="780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41292" y="4325285"/>
            <a:ext cx="218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ESCALATOIN.DR.RICE</a:t>
            </a:r>
            <a:endParaRPr lang="en-US" b="1" dirty="0"/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23928" y="4369714"/>
            <a:ext cx="904192" cy="106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508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5887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FBI</a:t>
            </a:r>
            <a:endParaRPr lang="en-US" sz="3200" b="1" dirty="0"/>
          </a:p>
        </p:txBody>
      </p:sp>
      <p:sp>
        <p:nvSpPr>
          <p:cNvPr id="12" name="Rectangle 11"/>
          <p:cNvSpPr/>
          <p:nvPr/>
        </p:nvSpPr>
        <p:spPr>
          <a:xfrm>
            <a:off x="0" y="576842"/>
            <a:ext cx="12192000" cy="1627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development</a:t>
            </a:r>
            <a:endParaRPr lang="en-US" sz="105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229" y="2606913"/>
            <a:ext cx="1192452" cy="5962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770" y="2483285"/>
            <a:ext cx="479903" cy="71985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820438" y="2167003"/>
            <a:ext cx="1327759" cy="149059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492679" y="2267211"/>
            <a:ext cx="1490598" cy="127765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519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909</Words>
  <Application>Microsoft Office PowerPoint</Application>
  <PresentationFormat>Widescreen</PresentationFormat>
  <Paragraphs>216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Arial Unicode MS</vt:lpstr>
      <vt:lpstr>Calibri</vt:lpstr>
      <vt:lpstr>Calibri Light</vt:lpstr>
      <vt:lpstr>Lucida Console</vt:lpstr>
      <vt:lpstr>serif</vt:lpstr>
      <vt:lpstr>Times New Roman</vt:lpstr>
      <vt:lpstr>Visa Dialect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Tarrant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User_Kiosk_LL_Public</dc:creator>
  <cp:lastModifiedBy>User_Kiosk_LL_Public</cp:lastModifiedBy>
  <cp:revision>15</cp:revision>
  <dcterms:created xsi:type="dcterms:W3CDTF">2023-07-20T15:06:07Z</dcterms:created>
  <dcterms:modified xsi:type="dcterms:W3CDTF">2023-07-20T18:25:56Z</dcterms:modified>
</cp:coreProperties>
</file>