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ustom-tc-cen07\Desktop\file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ustom-tc-cen07\Desktop\file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Visa/Internet(</a:t>
            </a:r>
            <a:r>
              <a:rPr lang="en-US" dirty="0" err="1" smtClean="0"/>
              <a:t>cybersrouce</a:t>
            </a:r>
            <a:r>
              <a:rPr lang="en-US" dirty="0" smtClean="0"/>
              <a:t>) (600TPS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Sheet1!$F$5:$F$11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Sheet1!$G$5:$G$11</c:f>
              <c:numCache>
                <c:formatCode>General</c:formatCode>
                <c:ptCount val="7"/>
                <c:pt idx="0">
                  <c:v>14400000</c:v>
                </c:pt>
                <c:pt idx="1">
                  <c:v>14400000</c:v>
                </c:pt>
                <c:pt idx="2">
                  <c:v>14400000</c:v>
                </c:pt>
                <c:pt idx="3">
                  <c:v>14400000</c:v>
                </c:pt>
                <c:pt idx="4">
                  <c:v>14400000</c:v>
                </c:pt>
                <c:pt idx="5">
                  <c:v>7200000</c:v>
                </c:pt>
                <c:pt idx="6">
                  <c:v>7200000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68435328"/>
        <c:axId val="-468443488"/>
      </c:lineChart>
      <c:catAx>
        <c:axId val="-46843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8443488"/>
        <c:crosses val="autoZero"/>
        <c:auto val="1"/>
        <c:lblAlgn val="ctr"/>
        <c:lblOffset val="100"/>
        <c:noMultiLvlLbl val="0"/>
      </c:catAx>
      <c:valAx>
        <c:axId val="-46844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843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Visa/Retail ATM/</a:t>
            </a:r>
            <a:r>
              <a:rPr lang="en-US" baseline="0" dirty="0" smtClean="0"/>
              <a:t> ACH</a:t>
            </a:r>
            <a:r>
              <a:rPr lang="en-US" dirty="0" smtClean="0"/>
              <a:t> </a:t>
            </a:r>
            <a:r>
              <a:rPr lang="en-US" dirty="0"/>
              <a:t>(10,000 TPS)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Sheet1!$F$5:$F$11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Sheet1!$G$5:$G$11</c:f>
              <c:numCache>
                <c:formatCode>General</c:formatCode>
                <c:ptCount val="7"/>
                <c:pt idx="0">
                  <c:v>14400000</c:v>
                </c:pt>
                <c:pt idx="1">
                  <c:v>14400000</c:v>
                </c:pt>
                <c:pt idx="2">
                  <c:v>14400000</c:v>
                </c:pt>
                <c:pt idx="3">
                  <c:v>14400000</c:v>
                </c:pt>
                <c:pt idx="4">
                  <c:v>14400000</c:v>
                </c:pt>
                <c:pt idx="5">
                  <c:v>7200000</c:v>
                </c:pt>
                <c:pt idx="6">
                  <c:v>7200000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41212448"/>
        <c:axId val="-341210816"/>
      </c:lineChart>
      <c:catAx>
        <c:axId val="-34121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1210816"/>
        <c:crosses val="autoZero"/>
        <c:auto val="1"/>
        <c:lblAlgn val="ctr"/>
        <c:lblOffset val="100"/>
        <c:noMultiLvlLbl val="0"/>
      </c:catAx>
      <c:valAx>
        <c:axId val="-34121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121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1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ist.gov/itl/publications-0/federal-information-processing-standards-fips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275" y="5173663"/>
            <a:ext cx="9144000" cy="669925"/>
          </a:xfrm>
        </p:spPr>
        <p:txBody>
          <a:bodyPr/>
          <a:lstStyle/>
          <a:p>
            <a:r>
              <a:rPr lang="en-US" dirty="0" smtClean="0"/>
              <a:t>Shell, Java, J2EE, Web Service, T/PF, Assembly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00274"/>
            <a:ext cx="6762749" cy="45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opt="db2"</a:t>
            </a:r>
          </a:p>
          <a:p>
            <a:r>
              <a:rPr lang="en-US" dirty="0" smtClean="0"/>
              <a:t>if [ "$1" = "$opt" ]; then</a:t>
            </a:r>
          </a:p>
          <a:p>
            <a:r>
              <a:rPr lang="en-US" dirty="0" smtClean="0"/>
              <a:t>  #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/java/db2jcc4.jar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  #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/java/db2jcc_license_cu.jar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/db2jcc4.jar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/db2jcc_license_cu.jar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r>
              <a:rPr lang="en-US" dirty="0" smtClean="0"/>
              <a:t>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1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nonPoliceFile.java</a:t>
            </a:r>
          </a:p>
          <a:p>
            <a:r>
              <a:rPr lang="en-US" dirty="0" err="1" smtClean="0"/>
              <a:t>nonPoilceFile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/>
              <a:t>file</a:t>
            </a:r>
            <a:r>
              <a:rPr lang="en-US" dirty="0" smtClean="0"/>
              <a:t> = new File(“nonPoliceFile.txt”)</a:t>
            </a:r>
          </a:p>
          <a:p>
            <a:r>
              <a:rPr lang="en-US" dirty="0" err="1" smtClean="0"/>
              <a:t>Runtme.runtime</a:t>
            </a:r>
            <a:r>
              <a:rPr lang="en-US" dirty="0" smtClean="0"/>
              <a:t>().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/java/db2jcc4.jar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err="1" smtClean="0"/>
              <a:t>Runtme.runtime</a:t>
            </a:r>
            <a:r>
              <a:rPr lang="en-US" dirty="0" smtClean="0"/>
              <a:t>().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/db2jcc4.jar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1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/opt/IBM/WebSphere/AppServer/profiles/AppSrv01/bin/earExpander.sh –build </a:t>
            </a:r>
            <a:r>
              <a:rPr lang="en-US" dirty="0" err="1" smtClean="0"/>
              <a:t>nonPoliceWeb.war</a:t>
            </a:r>
            <a:r>
              <a:rPr lang="en-US" dirty="0" smtClean="0"/>
              <a:t> ./*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3462338"/>
            <a:ext cx="33813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3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2924" y="1458118"/>
            <a:ext cx="3381375" cy="2714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3475" y="2062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https://ics2wsa.ic3.com/commerce/1.x/transactionProcessor/CyberSourceTransaction_1.206.wsdl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966353"/>
            <a:ext cx="6667499" cy="3305471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21938"/>
              </p:ext>
            </p:extLst>
          </p:nvPr>
        </p:nvGraphicFramePr>
        <p:xfrm>
          <a:off x="7529512" y="4172743"/>
          <a:ext cx="4014787" cy="242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268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T/PF, Assembly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4" y="1458118"/>
            <a:ext cx="3381375" cy="2714625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979552"/>
              </p:ext>
            </p:extLst>
          </p:nvPr>
        </p:nvGraphicFramePr>
        <p:xfrm>
          <a:off x="7529512" y="4172743"/>
          <a:ext cx="4014787" cy="242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3" y="3250803"/>
            <a:ext cx="2986880" cy="2986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95" y="1114822"/>
            <a:ext cx="3571875" cy="42719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63005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6"/>
              </a:rPr>
              <a:t>https://www.nist.gov/itl/publications-0/federal-information-processing-standards-fips</a:t>
            </a:r>
            <a:endParaRPr lang="en-US" dirty="0" smtClean="0"/>
          </a:p>
          <a:p>
            <a:r>
              <a:rPr lang="en-US" dirty="0" smtClean="0"/>
              <a:t>https://nvlpubs.nist.gov/nistpubs/fips/nist.fips.199.pdf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2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Shell</vt:lpstr>
      <vt:lpstr>Java</vt:lpstr>
      <vt:lpstr>J2EE</vt:lpstr>
      <vt:lpstr>Web Service</vt:lpstr>
      <vt:lpstr>T/PF, Assembly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2</cp:revision>
  <dcterms:created xsi:type="dcterms:W3CDTF">2023-01-10T16:50:26Z</dcterms:created>
  <dcterms:modified xsi:type="dcterms:W3CDTF">2023-01-10T16:54:53Z</dcterms:modified>
</cp:coreProperties>
</file>