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3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2009-CFCC-46A3-A018-CEE4D511C67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13BF-2A58-4E7B-BED7-8886DA83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9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2009-CFCC-46A3-A018-CEE4D511C67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13BF-2A58-4E7B-BED7-8886DA83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9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2009-CFCC-46A3-A018-CEE4D511C67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13BF-2A58-4E7B-BED7-8886DA83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9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2009-CFCC-46A3-A018-CEE4D511C67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13BF-2A58-4E7B-BED7-8886DA83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6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2009-CFCC-46A3-A018-CEE4D511C67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13BF-2A58-4E7B-BED7-8886DA83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7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2009-CFCC-46A3-A018-CEE4D511C67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13BF-2A58-4E7B-BED7-8886DA83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7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2009-CFCC-46A3-A018-CEE4D511C67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13BF-2A58-4E7B-BED7-8886DA83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8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2009-CFCC-46A3-A018-CEE4D511C67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13BF-2A58-4E7B-BED7-8886DA83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9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2009-CFCC-46A3-A018-CEE4D511C67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13BF-2A58-4E7B-BED7-8886DA83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3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2009-CFCC-46A3-A018-CEE4D511C67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13BF-2A58-4E7B-BED7-8886DA83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50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2009-CFCC-46A3-A018-CEE4D511C67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13BF-2A58-4E7B-BED7-8886DA83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9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E2009-CFCC-46A3-A018-CEE4D511C67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413BF-2A58-4E7B-BED7-8886DA83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9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46673" cy="527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46673" y="527125"/>
            <a:ext cx="0" cy="6422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56" y="964994"/>
            <a:ext cx="10934700" cy="52292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58956" y="78896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92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46673" cy="527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46673" y="527125"/>
            <a:ext cx="0" cy="6422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58956" y="78896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719494" y="1898410"/>
            <a:ext cx="3000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 </a:t>
            </a:r>
            <a:r>
              <a:rPr lang="en-US" b="1" dirty="0" smtClean="0"/>
              <a:t>nonPoliceServiceLocator.java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2685396" y="2818847"/>
            <a:ext cx="8161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environment.put</a:t>
            </a:r>
            <a:r>
              <a:rPr lang="en-US" dirty="0" smtClean="0"/>
              <a:t>(Context.PROVIDER_URL,"</a:t>
            </a:r>
            <a:r>
              <a:rPr lang="en-US" dirty="0" err="1"/>
              <a:t>iiop</a:t>
            </a:r>
            <a:r>
              <a:rPr lang="en-US" dirty="0"/>
              <a:t>://localhost:2809");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380" y="4199947"/>
            <a:ext cx="602484" cy="5561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71241" y="790414"/>
            <a:ext cx="3132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ENTERPRISE RESOURCES (J2EE)</a:t>
            </a:r>
          </a:p>
          <a:p>
            <a:r>
              <a:rPr lang="en-US" b="1" dirty="0" smtClean="0"/>
              <a:t>SOA GOVERNANCE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9449385" y="3276617"/>
            <a:ext cx="27285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SOA </a:t>
            </a:r>
            <a:r>
              <a:rPr lang="en-US" b="1" dirty="0" smtClean="0"/>
              <a:t>GOVERNANCE</a:t>
            </a:r>
          </a:p>
          <a:p>
            <a:endParaRPr lang="en-US" b="1" dirty="0"/>
          </a:p>
          <a:p>
            <a:r>
              <a:rPr lang="en-US" b="1" dirty="0" smtClean="0"/>
              <a:t>W/</a:t>
            </a:r>
            <a:r>
              <a:rPr lang="en-US" b="1" dirty="0" err="1" smtClean="0"/>
              <a:t>sam</a:t>
            </a:r>
            <a:r>
              <a:rPr lang="en-US" b="1" dirty="0" smtClean="0"/>
              <a:t> J2EE </a:t>
            </a:r>
            <a:r>
              <a:rPr lang="en-US" dirty="0" smtClean="0"/>
              <a:t>resource page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34103" y="3738282"/>
            <a:ext cx="10113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JmsConnectionFactory</a:t>
            </a:r>
            <a:r>
              <a:rPr lang="en-US" dirty="0"/>
              <a:t> </a:t>
            </a:r>
            <a:r>
              <a:rPr lang="en-US" dirty="0" err="1"/>
              <a:t>cf</a:t>
            </a:r>
            <a:r>
              <a:rPr lang="en-US" dirty="0"/>
              <a:t> = (</a:t>
            </a:r>
            <a:r>
              <a:rPr lang="en-US" dirty="0" err="1"/>
              <a:t>JmsConnectionFactory</a:t>
            </a:r>
            <a:r>
              <a:rPr lang="en-US" dirty="0"/>
              <a:t>) </a:t>
            </a:r>
            <a:r>
              <a:rPr lang="en-US" dirty="0" err="1"/>
              <a:t>context.lookup</a:t>
            </a:r>
            <a:r>
              <a:rPr lang="en-US" dirty="0" smtClean="0"/>
              <a:t>(“</a:t>
            </a:r>
            <a:r>
              <a:rPr lang="en-US" dirty="0" err="1" smtClean="0"/>
              <a:t>jms</a:t>
            </a:r>
            <a:r>
              <a:rPr lang="en-US" dirty="0" smtClean="0"/>
              <a:t>/</a:t>
            </a:r>
            <a:r>
              <a:rPr lang="en-US" dirty="0" err="1" smtClean="0"/>
              <a:t>cf</a:t>
            </a:r>
            <a:r>
              <a:rPr lang="en-US" dirty="0" smtClean="0"/>
              <a:t>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0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46673" cy="527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46673" y="527125"/>
            <a:ext cx="0" cy="6422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58956" y="78896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873719" y="0"/>
            <a:ext cx="2570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 </a:t>
            </a:r>
            <a:r>
              <a:rPr lang="en-US" b="1" dirty="0" err="1"/>
              <a:t>nonPoliceServiceLocator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524" y="263562"/>
            <a:ext cx="910960" cy="8408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34103" y="0"/>
            <a:ext cx="46898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ENTERPRISE RESOURCES (J2EE)</a:t>
            </a:r>
          </a:p>
          <a:p>
            <a:r>
              <a:rPr lang="en-US" b="1" dirty="0" smtClean="0"/>
              <a:t>SOA GOVERNANCE - W/</a:t>
            </a:r>
            <a:r>
              <a:rPr lang="en-US" b="1" dirty="0" err="1" smtClean="0"/>
              <a:t>sam</a:t>
            </a:r>
            <a:r>
              <a:rPr lang="en-US" b="1" dirty="0" smtClean="0"/>
              <a:t> </a:t>
            </a:r>
            <a:r>
              <a:rPr lang="en-US" b="1" dirty="0"/>
              <a:t>J2EE </a:t>
            </a:r>
            <a:r>
              <a:rPr lang="en-US" dirty="0"/>
              <a:t>resource page</a:t>
            </a:r>
          </a:p>
          <a:p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529" y="646331"/>
            <a:ext cx="9858137" cy="615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7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46673" cy="527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46673" y="527125"/>
            <a:ext cx="0" cy="6422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58956" y="78896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767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53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5</cp:revision>
  <dcterms:created xsi:type="dcterms:W3CDTF">2023-04-17T14:48:53Z</dcterms:created>
  <dcterms:modified xsi:type="dcterms:W3CDTF">2023-04-17T18:44:52Z</dcterms:modified>
</cp:coreProperties>
</file>