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757D-854D-4AB0-9C32-E8611F0B5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906AE-74DE-401C-A46D-F18BC294B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7097-D603-4603-B589-37ACB332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0626-8A24-4B77-B130-B5DDFDD8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782AB-7873-457A-8342-B76E9465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E529-01BB-4EF4-AA44-705746A3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8FAE0-7A5E-44AB-BD06-71057C34A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BB7E-75AD-46D9-8787-7FB77F18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0F323-3F96-4180-ABF1-B9961D9F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75F28-EB86-4449-A558-D45090D7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0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0354C-8BD8-4D70-96F2-6F0A4FC29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EBD48-C1DA-49DC-B58A-39D4E41B6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3552-D457-4985-A831-CBC9ACD3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3BCD4-F5AB-46B7-BD22-C3DF19B8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CE95C-60EB-4B23-9E96-BA8C646E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5E6F-5C9F-4FD6-AB45-BF2A2840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3F2E-5B2F-47E7-AE35-F32C06D7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110B-5F9F-4121-9CAB-630DE4D8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BC4C-1618-45C9-BA82-CD934CC3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C77AF-891D-4EAA-891C-F16D6991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D048-AD52-4217-AEA4-5D282160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69C1C-7779-44CD-A913-86CCA4EA2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DA25-49AC-4E65-AEF6-238D7104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F263-57E0-4711-9C09-5BE0F9A8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B336A-F8A6-4D12-A707-E34419B0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757C-F6C1-45AF-BA15-3EE840BF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86B8-44BB-401A-9CA8-5C0CE7A08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5E104-BFEB-4ABD-8C96-3328E2C9E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2CC8F-7528-48C6-B570-1B5E5659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40FBB-DE98-40AF-B4C6-5BA73EE7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9E283-4AC1-4CE4-863B-5B3B7F14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57EA-C9EF-4735-9ECD-1ADD5368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2DE4-7A85-4E93-BFD1-F819D659B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D1958-051D-4A7C-BF73-F849CF3A3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15B0F-B6D6-4202-B403-C44B9E2EF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2DA75-2851-48C1-AD91-F50EC47E2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7846C3-E1FF-416C-904E-DBB7FDC4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8677E-7B90-43FB-BC3C-E95AF404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0379-7694-496A-91FF-0AE4B6B2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B7EF-5F02-41E9-95CC-1F2BD589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55013-1AAD-4B3D-97AE-5309CE69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1DB6E-D4D0-4EB4-ABB7-7E1ED0B5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AF9A1-2927-43F0-B34E-A5AD99DC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5ED29-760F-4200-BD04-97639FF9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586CA-5EDE-419A-BA55-537E7C56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38DA2-5370-4D2B-A26B-7A989002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7C83-56F4-42A4-A8C2-34B66D97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C1CDF-96F4-48DB-B4D9-2A45AE8C1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EA9C7-02B3-4E8D-9FE0-062418C4A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7BC5B-EB58-4ACF-B785-71473F9F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081A4-DC2E-4903-BC3A-49A4CE43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383D2-72FB-4F6F-BABA-C856BB1F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C73F-6B78-4231-893D-ED6657BF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948B4-31C6-4074-B962-33CCA4724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E2DCB-CC05-4567-860B-F8242B8BC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F80F6-4019-4E07-B1EA-396E921E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6E64F-CECC-4181-ACDF-9791DA73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FA989-3317-4817-A235-56719467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DE47B-993E-4A9B-86A9-C77A0FA0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7340-4CA2-45F4-B562-7409ECCEF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8E75-24B6-4870-8A9F-99B5BBCBE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A002C-2C44-4422-BD2B-532380EE534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AFC9D-7694-4AA2-85B3-41DECB46D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DB3FD-ED6C-452D-BABE-61E5D9563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0007-D0B1-4A53-AA49-FCF3D7D65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EF2B37-65EE-432A-8E52-AFA904FF49B2}"/>
              </a:ext>
            </a:extLst>
          </p:cNvPr>
          <p:cNvSpPr txBox="1"/>
          <p:nvPr/>
        </p:nvSpPr>
        <p:spPr>
          <a:xfrm>
            <a:off x="1968500" y="2109569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/>
              <a:t>Ibm.dailmer.GE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4A560-A1E3-4256-9DDE-BB5DB337B19E}"/>
              </a:ext>
            </a:extLst>
          </p:cNvPr>
          <p:cNvSpPr txBox="1"/>
          <p:nvPr/>
        </p:nvSpPr>
        <p:spPr>
          <a:xfrm>
            <a:off x="1270000" y="2978834"/>
            <a:ext cx="170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Ibm.damiler.visa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012FC-F84F-4AC9-9D0E-E0FF42F500B1}"/>
              </a:ext>
            </a:extLst>
          </p:cNvPr>
          <p:cNvSpPr txBox="1"/>
          <p:nvPr/>
        </p:nvSpPr>
        <p:spPr>
          <a:xfrm>
            <a:off x="7518400" y="3232836"/>
            <a:ext cx="175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Ibm.damiler.dtcc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1C6E73-4091-4F11-A952-85A7945467D8}"/>
              </a:ext>
            </a:extLst>
          </p:cNvPr>
          <p:cNvCxnSpPr>
            <a:cxnSpLocks/>
          </p:cNvCxnSpPr>
          <p:nvPr/>
        </p:nvCxnSpPr>
        <p:spPr>
          <a:xfrm flipH="1" flipV="1">
            <a:off x="7226300" y="2432734"/>
            <a:ext cx="1435102" cy="539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FE216A-BE23-41C9-8746-C2E4EE0D5E40}"/>
              </a:ext>
            </a:extLst>
          </p:cNvPr>
          <p:cNvSpPr txBox="1"/>
          <p:nvPr/>
        </p:nvSpPr>
        <p:spPr>
          <a:xfrm>
            <a:off x="4648200" y="171450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FBI.investati</a:t>
            </a:r>
            <a:r>
              <a:rPr lang="en-US" dirty="0"/>
              <a:t>(</a:t>
            </a:r>
            <a:r>
              <a:rPr lang="en-US" dirty="0" err="1"/>
              <a:t>kiddiporn</a:t>
            </a:r>
            <a:r>
              <a:rPr lang="en-US" dirty="0"/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B984F5-3451-4F09-9C7A-9BF840299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22" y="5163834"/>
            <a:ext cx="722879" cy="539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23E455-A9F3-4AE5-8704-20D4C3093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53" y="5082647"/>
            <a:ext cx="1321478" cy="6463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92A0B7-8191-479E-9814-F798DD326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97" y="5607887"/>
            <a:ext cx="267195" cy="1697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713255-2069-4A70-A502-D4843DAAB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947" y="5629515"/>
            <a:ext cx="316850" cy="14813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9FADB8-126B-43FD-BC85-281F175A3400}"/>
              </a:ext>
            </a:extLst>
          </p:cNvPr>
          <p:cNvSpPr txBox="1"/>
          <p:nvPr/>
        </p:nvSpPr>
        <p:spPr>
          <a:xfrm>
            <a:off x="7432992" y="828671"/>
            <a:ext cx="353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 Quinton, California</a:t>
            </a:r>
          </a:p>
          <a:p>
            <a:r>
              <a:rPr lang="en-US" dirty="0"/>
              <a:t>Federal Bank (</a:t>
            </a:r>
            <a:r>
              <a:rPr lang="en-US" dirty="0" err="1"/>
              <a:t>Ibm.Daimler.dtcc</a:t>
            </a:r>
            <a:r>
              <a:rPr lang="en-US" dirty="0"/>
              <a:t>)</a:t>
            </a:r>
          </a:p>
          <a:p>
            <a:r>
              <a:rPr lang="en-US" dirty="0"/>
              <a:t>Fort Worth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00227D-7BEC-4221-A118-6A0E33DC016E}"/>
              </a:ext>
            </a:extLst>
          </p:cNvPr>
          <p:cNvCxnSpPr>
            <a:cxnSpLocks/>
          </p:cNvCxnSpPr>
          <p:nvPr/>
        </p:nvCxnSpPr>
        <p:spPr>
          <a:xfrm flipH="1">
            <a:off x="6504548" y="1493028"/>
            <a:ext cx="858644" cy="22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6DAF576-C3F5-4736-BF0A-D71B3152DFC5}"/>
              </a:ext>
            </a:extLst>
          </p:cNvPr>
          <p:cNvCxnSpPr>
            <a:cxnSpLocks/>
          </p:cNvCxnSpPr>
          <p:nvPr/>
        </p:nvCxnSpPr>
        <p:spPr>
          <a:xfrm flipH="1">
            <a:off x="3405748" y="2272412"/>
            <a:ext cx="1684619" cy="433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DC9092DB-7BE8-4B5A-B544-DE5F1B9B1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5497" y="5283200"/>
            <a:ext cx="1275227" cy="12752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313127-227B-42A3-8481-1FF87393E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426" y="3347209"/>
            <a:ext cx="1275227" cy="127522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5AA4BD0-0858-4AA9-9A00-B5F8597345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8889" y="4849385"/>
            <a:ext cx="1275227" cy="12752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33905FC-891C-4EC5-B52E-13FCE8C5DA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751" y="5296141"/>
            <a:ext cx="316850" cy="14813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74723E-7B21-4E0C-88CC-D67A1B42A677}"/>
              </a:ext>
            </a:extLst>
          </p:cNvPr>
          <p:cNvCxnSpPr>
            <a:cxnSpLocks/>
          </p:cNvCxnSpPr>
          <p:nvPr/>
        </p:nvCxnSpPr>
        <p:spPr>
          <a:xfrm>
            <a:off x="3396426" y="5989993"/>
            <a:ext cx="6282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ED797A-F4F9-4E8C-A6B9-BEDDEF924C36}"/>
              </a:ext>
            </a:extLst>
          </p:cNvPr>
          <p:cNvCxnSpPr>
            <a:cxnSpLocks/>
          </p:cNvCxnSpPr>
          <p:nvPr/>
        </p:nvCxnSpPr>
        <p:spPr>
          <a:xfrm flipH="1" flipV="1">
            <a:off x="5330007" y="2109569"/>
            <a:ext cx="2033185" cy="176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932D8368-0517-403C-851B-EBC07C3029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34" y="1718"/>
            <a:ext cx="1008386" cy="210785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A62D175-09B5-4F59-8D40-5AA676249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5224" y="4175964"/>
            <a:ext cx="2171429" cy="81904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8D2C05D-F7ED-46E0-B42E-4AA6426476B0}"/>
              </a:ext>
            </a:extLst>
          </p:cNvPr>
          <p:cNvSpPr txBox="1"/>
          <p:nvPr/>
        </p:nvSpPr>
        <p:spPr>
          <a:xfrm>
            <a:off x="8393608" y="4175600"/>
            <a:ext cx="251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Lake Tahoe </a:t>
            </a:r>
            <a:r>
              <a:rPr lang="en-US" dirty="0" err="1"/>
              <a:t>ipx</a:t>
            </a:r>
            <a:r>
              <a:rPr lang="en-US" dirty="0"/>
              <a:t> </a:t>
            </a:r>
            <a:r>
              <a:rPr lang="en-US" dirty="0" err="1"/>
              <a:t>Cheimsee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1DE72-3C04-4C68-919A-E77650D660A3}"/>
              </a:ext>
            </a:extLst>
          </p:cNvPr>
          <p:cNvCxnSpPr>
            <a:cxnSpLocks/>
          </p:cNvCxnSpPr>
          <p:nvPr/>
        </p:nvCxnSpPr>
        <p:spPr>
          <a:xfrm flipV="1">
            <a:off x="2976887" y="2431519"/>
            <a:ext cx="2113480" cy="94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97C26C34-3AED-4412-8B14-0E91E9FA9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484" y="2564705"/>
            <a:ext cx="1008386" cy="21078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A28BE2F-D088-41F2-8516-C16C56A456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007" y="2486617"/>
            <a:ext cx="1421061" cy="149243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F7D8684-0B64-4019-BDCD-18A6B3F2EA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823" y="1977113"/>
            <a:ext cx="631428" cy="90348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44DC6BC-9131-4EDB-A1A3-9DCEA1CD885C}"/>
              </a:ext>
            </a:extLst>
          </p:cNvPr>
          <p:cNvSpPr txBox="1"/>
          <p:nvPr/>
        </p:nvSpPr>
        <p:spPr>
          <a:xfrm>
            <a:off x="9982869" y="3315245"/>
            <a:ext cx="2209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JFK</a:t>
            </a:r>
            <a:r>
              <a:rPr lang="en-US" strike="sngStrike" dirty="0"/>
              <a:t>.(gymnasium)</a:t>
            </a:r>
          </a:p>
          <a:p>
            <a:r>
              <a:rPr lang="en-US" b="1" dirty="0"/>
              <a:t>IS-A-BELL.PENTAGON</a:t>
            </a:r>
          </a:p>
          <a:p>
            <a:r>
              <a:rPr lang="en-US" strike="sngStrike" dirty="0" err="1"/>
              <a:t>roth</a:t>
            </a:r>
            <a:endParaRPr lang="en-US" strike="sngStrik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4891FC6-F992-4AA5-B501-79337832EE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4190" y="3618630"/>
            <a:ext cx="953963" cy="77838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D15C2A27-FAEF-4542-BAFC-802EE7F3B3F0}"/>
              </a:ext>
            </a:extLst>
          </p:cNvPr>
          <p:cNvSpPr txBox="1"/>
          <p:nvPr/>
        </p:nvSpPr>
        <p:spPr>
          <a:xfrm>
            <a:off x="628496" y="4469958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Ibm.damiler.sap.legal.oli.dandrea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D8EA23-733E-4EAF-8707-21993214ECF3}"/>
              </a:ext>
            </a:extLst>
          </p:cNvPr>
          <p:cNvCxnSpPr>
            <a:cxnSpLocks/>
          </p:cNvCxnSpPr>
          <p:nvPr/>
        </p:nvCxnSpPr>
        <p:spPr>
          <a:xfrm flipV="1">
            <a:off x="3289300" y="4839291"/>
            <a:ext cx="990600" cy="93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7F5BB6D-26C6-43BB-B3E3-2407C6D8A59D}"/>
              </a:ext>
            </a:extLst>
          </p:cNvPr>
          <p:cNvSpPr txBox="1"/>
          <p:nvPr/>
        </p:nvSpPr>
        <p:spPr>
          <a:xfrm>
            <a:off x="3128211" y="492680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AA12F1-23D1-400F-85AC-4EF8CB10E92E}"/>
              </a:ext>
            </a:extLst>
          </p:cNvPr>
          <p:cNvCxnSpPr>
            <a:cxnSpLocks/>
          </p:cNvCxnSpPr>
          <p:nvPr/>
        </p:nvCxnSpPr>
        <p:spPr>
          <a:xfrm flipV="1">
            <a:off x="3039554" y="5082647"/>
            <a:ext cx="665982" cy="7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70ED341-2D14-4BF3-A6D1-A6210183C6BD}"/>
              </a:ext>
            </a:extLst>
          </p:cNvPr>
          <p:cNvSpPr txBox="1"/>
          <p:nvPr/>
        </p:nvSpPr>
        <p:spPr>
          <a:xfrm>
            <a:off x="1468747" y="299573"/>
            <a:ext cx="5400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ibm.damiler.Rudolf</a:t>
            </a:r>
            <a:r>
              <a:rPr lang="en-US" dirty="0"/>
              <a:t>-diesel:</a:t>
            </a:r>
          </a:p>
          <a:p>
            <a:r>
              <a:rPr lang="en-US" sz="1400" b="1" dirty="0"/>
              <a:t>KYSTAL(</a:t>
            </a:r>
            <a:r>
              <a:rPr lang="en-US" sz="1400" b="1" dirty="0" err="1"/>
              <a:t>nonPoliceStudent.nonPoliePentagon.nonPolzieKalrrueh.BASE</a:t>
            </a:r>
            <a:r>
              <a:rPr lang="en-US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56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2AA674-F1AF-4397-A4E6-4797318983B0}"/>
              </a:ext>
            </a:extLst>
          </p:cNvPr>
          <p:cNvSpPr txBox="1"/>
          <p:nvPr/>
        </p:nvSpPr>
        <p:spPr>
          <a:xfrm>
            <a:off x="3773366" y="4431610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SAP, Oli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13F66E-76EA-468D-A8A2-CFCC8E62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535" y="2915774"/>
            <a:ext cx="1275227" cy="12752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8751E-B43A-42FB-B897-3ACC2F859C3A}"/>
              </a:ext>
            </a:extLst>
          </p:cNvPr>
          <p:cNvSpPr txBox="1"/>
          <p:nvPr/>
        </p:nvSpPr>
        <p:spPr>
          <a:xfrm>
            <a:off x="7253111" y="4324868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Apple, Daniel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40BE60-952E-4533-BA98-8658DF84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012" y="2764834"/>
            <a:ext cx="1601270" cy="16667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7E5087-E58F-4259-8CDD-0F2DEEDA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483" y="3851515"/>
            <a:ext cx="316850" cy="148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9E70BB-611B-4648-A7B7-011BCB754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33" y="3925583"/>
            <a:ext cx="316850" cy="1481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91D0A9-A785-4A63-8CB0-5C230BA53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33" y="4077983"/>
            <a:ext cx="316850" cy="1481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44B073-1A72-4A8E-8DA7-8CDB5BA8E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433" y="4230383"/>
            <a:ext cx="316850" cy="1481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FAB159-17FE-4AE8-A7DE-5C0B2034A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633" y="3925583"/>
            <a:ext cx="316850" cy="1481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B26BB4-4299-4239-ACBF-F3FAD5976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33" y="4077983"/>
            <a:ext cx="316850" cy="1481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A82702-EE25-4A7F-B5CF-E7EBE1E5E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433" y="4230383"/>
            <a:ext cx="316850" cy="1481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7EF5FA-4E9F-4685-8214-9CCF969E6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833" y="4382783"/>
            <a:ext cx="316850" cy="14813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95672FD-DD3A-4DA7-8C3E-B931A418D16E}"/>
              </a:ext>
            </a:extLst>
          </p:cNvPr>
          <p:cNvSpPr txBox="1"/>
          <p:nvPr/>
        </p:nvSpPr>
        <p:spPr>
          <a:xfrm>
            <a:off x="5649633" y="2269443"/>
            <a:ext cx="6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</a:t>
            </a:r>
          </a:p>
        </p:txBody>
      </p:sp>
      <p:pic>
        <p:nvPicPr>
          <p:cNvPr id="2050" name="Picture 2" descr="California State Flag – 50states">
            <a:extLst>
              <a:ext uri="{FF2B5EF4-FFF2-40B4-BE49-F238E27FC236}">
                <a16:creationId xmlns:a16="http://schemas.microsoft.com/office/drawing/2014/main" id="{BD42ED7F-6F96-4EDE-A095-9F1C4016A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616" y="1185969"/>
            <a:ext cx="1268315" cy="84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BBD701-5EB2-4190-A56D-2CFBA45EE40F}"/>
              </a:ext>
            </a:extLst>
          </p:cNvPr>
          <p:cNvCxnSpPr>
            <a:cxnSpLocks/>
          </p:cNvCxnSpPr>
          <p:nvPr/>
        </p:nvCxnSpPr>
        <p:spPr>
          <a:xfrm flipV="1">
            <a:off x="5488783" y="2454109"/>
            <a:ext cx="665982" cy="7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1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A40BE60-952E-4533-BA98-8658DF84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506" y="2044701"/>
            <a:ext cx="792393" cy="82480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56FA7A-BC07-464D-84C1-7AEC6BB6ABA2}"/>
              </a:ext>
            </a:extLst>
          </p:cNvPr>
          <p:cNvCxnSpPr/>
          <p:nvPr/>
        </p:nvCxnSpPr>
        <p:spPr>
          <a:xfrm>
            <a:off x="2159000" y="1905000"/>
            <a:ext cx="910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99D967-830E-43B2-A5DB-FFCFF237687B}"/>
              </a:ext>
            </a:extLst>
          </p:cNvPr>
          <p:cNvCxnSpPr>
            <a:cxnSpLocks/>
          </p:cNvCxnSpPr>
          <p:nvPr/>
        </p:nvCxnSpPr>
        <p:spPr>
          <a:xfrm>
            <a:off x="2232109" y="3060700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8EC7BD7-EEC2-470E-AC79-57136DFA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16" y="228734"/>
            <a:ext cx="969500" cy="1536566"/>
          </a:xfrm>
          <a:prstGeom prst="rect">
            <a:avLst/>
          </a:prstGeom>
        </p:spPr>
      </p:pic>
      <p:pic>
        <p:nvPicPr>
          <p:cNvPr id="1026" name="Picture 2" descr="Police Coffee Character Cartoon Style Royalty Free SVG ...">
            <a:extLst>
              <a:ext uri="{FF2B5EF4-FFF2-40B4-BE49-F238E27FC236}">
                <a16:creationId xmlns:a16="http://schemas.microsoft.com/office/drawing/2014/main" id="{95F97102-989F-4D67-96AC-27084D98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342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ther Wallet Driving License ID Card Holder Wallet Case FBI Metal Badge Stamp - Picture 6 of 7">
            <a:extLst>
              <a:ext uri="{FF2B5EF4-FFF2-40B4-BE49-F238E27FC236}">
                <a16:creationId xmlns:a16="http://schemas.microsoft.com/office/drawing/2014/main" id="{89880E5B-F515-4332-930D-4EFA1E0A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84" y="228734"/>
            <a:ext cx="1517650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87172B-A0A2-46DA-9C4E-DBA14684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07" y="3358805"/>
            <a:ext cx="792393" cy="82480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D86BC9-8066-4B04-9354-6367AD0FBB68}"/>
              </a:ext>
            </a:extLst>
          </p:cNvPr>
          <p:cNvCxnSpPr>
            <a:cxnSpLocks/>
          </p:cNvCxnSpPr>
          <p:nvPr/>
        </p:nvCxnSpPr>
        <p:spPr>
          <a:xfrm>
            <a:off x="2232109" y="4196314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354E89-023C-4D48-8BC6-9F8C62ECCA28}"/>
              </a:ext>
            </a:extLst>
          </p:cNvPr>
          <p:cNvSpPr txBox="1"/>
          <p:nvPr/>
        </p:nvSpPr>
        <p:spPr>
          <a:xfrm>
            <a:off x="1111091" y="3122532"/>
            <a:ext cx="94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2E3410-6CB1-4BEE-A336-B21AB79FC2D6}"/>
              </a:ext>
            </a:extLst>
          </p:cNvPr>
          <p:cNvSpPr txBox="1"/>
          <p:nvPr/>
        </p:nvSpPr>
        <p:spPr>
          <a:xfrm>
            <a:off x="1052291" y="1882339"/>
            <a:ext cx="9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9AFDD9-3316-4DE9-B00D-661322BA63F1}"/>
              </a:ext>
            </a:extLst>
          </p:cNvPr>
          <p:cNvSpPr txBox="1"/>
          <p:nvPr/>
        </p:nvSpPr>
        <p:spPr>
          <a:xfrm>
            <a:off x="7671049" y="206700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E687B7-6059-4FB2-9A01-5C8AAA639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978" y="2061675"/>
            <a:ext cx="617654" cy="6486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2A507E6-CA99-4B1B-996B-D241A16401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582" y="1858980"/>
            <a:ext cx="274446" cy="3926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F8AF77-C9C0-402A-95AF-FEE1DE6C8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28" y="3307198"/>
            <a:ext cx="617654" cy="64867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C3BC89-7E2D-485C-AB56-DBC5256A0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37" y="3077149"/>
            <a:ext cx="274446" cy="39269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07B0B30-FAF8-4406-B532-4A29B60C824B}"/>
              </a:ext>
            </a:extLst>
          </p:cNvPr>
          <p:cNvSpPr txBox="1"/>
          <p:nvPr/>
        </p:nvSpPr>
        <p:spPr>
          <a:xfrm>
            <a:off x="1000571" y="4216400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Wednesday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92ED3C-5BA5-44DC-B26B-F836ED7DC5A7}"/>
              </a:ext>
            </a:extLst>
          </p:cNvPr>
          <p:cNvCxnSpPr>
            <a:cxnSpLocks/>
          </p:cNvCxnSpPr>
          <p:nvPr/>
        </p:nvCxnSpPr>
        <p:spPr>
          <a:xfrm>
            <a:off x="2232109" y="5199614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38B10EA1-3114-4EE5-8EBF-DD0EF155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75" y="4285560"/>
            <a:ext cx="792393" cy="8248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7D81C73-EC9C-4277-9701-9F250B461872}"/>
              </a:ext>
            </a:extLst>
          </p:cNvPr>
          <p:cNvSpPr txBox="1"/>
          <p:nvPr/>
        </p:nvSpPr>
        <p:spPr>
          <a:xfrm>
            <a:off x="11021103" y="321962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F8086B7-B3AC-42A4-8A8A-AAC74F687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81" y="4336131"/>
            <a:ext cx="617654" cy="6486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2184064-EA96-4CB0-B811-764A5F41A3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74" y="4056498"/>
            <a:ext cx="181463" cy="39269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2E52C73-863C-428E-9765-2226C902B75A}"/>
              </a:ext>
            </a:extLst>
          </p:cNvPr>
          <p:cNvSpPr txBox="1"/>
          <p:nvPr/>
        </p:nvSpPr>
        <p:spPr>
          <a:xfrm>
            <a:off x="5512147" y="408829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3C8F3A-E5C1-48D5-9C00-FD69246F90A5}"/>
              </a:ext>
            </a:extLst>
          </p:cNvPr>
          <p:cNvSpPr txBox="1"/>
          <p:nvPr/>
        </p:nvSpPr>
        <p:spPr>
          <a:xfrm>
            <a:off x="962446" y="5325403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Thursday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457065-D7C2-41B4-9605-3D7E18F5E817}"/>
              </a:ext>
            </a:extLst>
          </p:cNvPr>
          <p:cNvCxnSpPr>
            <a:cxnSpLocks/>
          </p:cNvCxnSpPr>
          <p:nvPr/>
        </p:nvCxnSpPr>
        <p:spPr>
          <a:xfrm>
            <a:off x="2159000" y="5839237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6A9106-9B77-46E0-ACE5-344DBB68BB1A}"/>
              </a:ext>
            </a:extLst>
          </p:cNvPr>
          <p:cNvSpPr txBox="1"/>
          <p:nvPr/>
        </p:nvSpPr>
        <p:spPr>
          <a:xfrm>
            <a:off x="996385" y="5839237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12D85-827D-4619-BB29-4A535FDDF7BD}"/>
              </a:ext>
            </a:extLst>
          </p:cNvPr>
          <p:cNvSpPr txBox="1"/>
          <p:nvPr/>
        </p:nvSpPr>
        <p:spPr>
          <a:xfrm>
            <a:off x="978315" y="6101841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753B69-0DE1-4C93-A8AE-9A4549AF7CC3}"/>
              </a:ext>
            </a:extLst>
          </p:cNvPr>
          <p:cNvSpPr txBox="1"/>
          <p:nvPr/>
        </p:nvSpPr>
        <p:spPr>
          <a:xfrm>
            <a:off x="1048622" y="6471173"/>
            <a:ext cx="86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Sunday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5F6363-B486-43FC-B61D-E40E2C28A541}"/>
              </a:ext>
            </a:extLst>
          </p:cNvPr>
          <p:cNvCxnSpPr>
            <a:cxnSpLocks/>
          </p:cNvCxnSpPr>
          <p:nvPr/>
        </p:nvCxnSpPr>
        <p:spPr>
          <a:xfrm>
            <a:off x="2218837" y="6367907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B50467-EC2E-4B46-B42D-B4FDBA2CDB26}"/>
              </a:ext>
            </a:extLst>
          </p:cNvPr>
          <p:cNvCxnSpPr>
            <a:cxnSpLocks/>
          </p:cNvCxnSpPr>
          <p:nvPr/>
        </p:nvCxnSpPr>
        <p:spPr>
          <a:xfrm>
            <a:off x="2218837" y="6737239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C972608-8EFA-4B4C-8F16-5DF4B9ED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921" y="5200978"/>
            <a:ext cx="792393" cy="82480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CB3FBFD-A2E1-43E6-BCD6-2A6CDF03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27" y="5251549"/>
            <a:ext cx="617654" cy="64867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8F70892-E26A-4C1B-ADEA-B2943F4AF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20" y="4971916"/>
            <a:ext cx="181463" cy="3926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70C4E26-1187-42EA-A582-25A6EAE50695}"/>
              </a:ext>
            </a:extLst>
          </p:cNvPr>
          <p:cNvSpPr txBox="1"/>
          <p:nvPr/>
        </p:nvSpPr>
        <p:spPr>
          <a:xfrm>
            <a:off x="6283793" y="500370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</p:spTree>
    <p:extLst>
      <p:ext uri="{BB962C8B-B14F-4D97-AF65-F5344CB8AC3E}">
        <p14:creationId xmlns:p14="http://schemas.microsoft.com/office/powerpoint/2010/main" val="406632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EF2B37-65EE-432A-8E52-AFA904FF49B2}"/>
              </a:ext>
            </a:extLst>
          </p:cNvPr>
          <p:cNvSpPr txBox="1"/>
          <p:nvPr/>
        </p:nvSpPr>
        <p:spPr>
          <a:xfrm>
            <a:off x="1968500" y="2109569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/>
              <a:t>Ibm.dailmer.GE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4A560-A1E3-4256-9DDE-BB5DB337B19E}"/>
              </a:ext>
            </a:extLst>
          </p:cNvPr>
          <p:cNvSpPr txBox="1"/>
          <p:nvPr/>
        </p:nvSpPr>
        <p:spPr>
          <a:xfrm>
            <a:off x="1270000" y="2978834"/>
            <a:ext cx="170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Ibm.damiler.visa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E216A-BE23-41C9-8746-C2E4EE0D5E40}"/>
              </a:ext>
            </a:extLst>
          </p:cNvPr>
          <p:cNvSpPr txBox="1"/>
          <p:nvPr/>
        </p:nvSpPr>
        <p:spPr>
          <a:xfrm>
            <a:off x="4648200" y="171450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FBI.investati</a:t>
            </a:r>
            <a:r>
              <a:rPr lang="en-US" dirty="0"/>
              <a:t>(</a:t>
            </a:r>
            <a:r>
              <a:rPr lang="en-US" dirty="0" err="1"/>
              <a:t>kiddiporn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9FADB8-126B-43FD-BC85-281F175A3400}"/>
              </a:ext>
            </a:extLst>
          </p:cNvPr>
          <p:cNvSpPr txBox="1"/>
          <p:nvPr/>
        </p:nvSpPr>
        <p:spPr>
          <a:xfrm>
            <a:off x="7432992" y="828671"/>
            <a:ext cx="353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 Quinton, California</a:t>
            </a:r>
          </a:p>
          <a:p>
            <a:r>
              <a:rPr lang="en-US" dirty="0"/>
              <a:t>Federal Bank (</a:t>
            </a:r>
            <a:r>
              <a:rPr lang="en-US" dirty="0" err="1"/>
              <a:t>Ibm.Daimler.dtcc</a:t>
            </a:r>
            <a:r>
              <a:rPr lang="en-US" dirty="0"/>
              <a:t>)</a:t>
            </a:r>
          </a:p>
          <a:p>
            <a:r>
              <a:rPr lang="en-US" dirty="0"/>
              <a:t>Fort Worth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00227D-7BEC-4221-A118-6A0E33DC016E}"/>
              </a:ext>
            </a:extLst>
          </p:cNvPr>
          <p:cNvCxnSpPr>
            <a:cxnSpLocks/>
          </p:cNvCxnSpPr>
          <p:nvPr/>
        </p:nvCxnSpPr>
        <p:spPr>
          <a:xfrm flipH="1">
            <a:off x="6504548" y="1493028"/>
            <a:ext cx="858644" cy="22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15C2A27-FAEF-4542-BAFC-802EE7F3B3F0}"/>
              </a:ext>
            </a:extLst>
          </p:cNvPr>
          <p:cNvSpPr txBox="1"/>
          <p:nvPr/>
        </p:nvSpPr>
        <p:spPr>
          <a:xfrm>
            <a:off x="628496" y="4469958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Ibm.damiler.sap.legal.oli.dandrea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975966-3D80-4012-AFEE-D61388E483E8}"/>
              </a:ext>
            </a:extLst>
          </p:cNvPr>
          <p:cNvSpPr txBox="1"/>
          <p:nvPr/>
        </p:nvSpPr>
        <p:spPr>
          <a:xfrm>
            <a:off x="7518400" y="3232836"/>
            <a:ext cx="175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Ibm.damiler.dtcc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3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13F66E-76EA-468D-A8A2-CFCC8E62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406" y="3184217"/>
            <a:ext cx="1720133" cy="1720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8751E-B43A-42FB-B897-3ACC2F859C3A}"/>
              </a:ext>
            </a:extLst>
          </p:cNvPr>
          <p:cNvSpPr txBox="1"/>
          <p:nvPr/>
        </p:nvSpPr>
        <p:spPr>
          <a:xfrm>
            <a:off x="7334635" y="4838996"/>
            <a:ext cx="177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Gorbachev, </a:t>
            </a:r>
            <a:r>
              <a:rPr lang="en-US" dirty="0" err="1"/>
              <a:t>Uhse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5672FD-DD3A-4DA7-8C3E-B931A418D16E}"/>
              </a:ext>
            </a:extLst>
          </p:cNvPr>
          <p:cNvSpPr txBox="1"/>
          <p:nvPr/>
        </p:nvSpPr>
        <p:spPr>
          <a:xfrm>
            <a:off x="5521065" y="484437"/>
            <a:ext cx="6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C617D-6018-4750-9672-F959FB08A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717" y="3487298"/>
            <a:ext cx="1289516" cy="12895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2D567A-3D85-438E-92EF-D718EF828BFB}"/>
              </a:ext>
            </a:extLst>
          </p:cNvPr>
          <p:cNvSpPr/>
          <p:nvPr/>
        </p:nvSpPr>
        <p:spPr>
          <a:xfrm>
            <a:off x="7671201" y="3176508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5B094-5894-45F2-AF29-F0F454D03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197" y="3152765"/>
            <a:ext cx="1833564" cy="183356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CC6954-4159-47DC-83F4-8BA04D543D63}"/>
              </a:ext>
            </a:extLst>
          </p:cNvPr>
          <p:cNvCxnSpPr/>
          <p:nvPr/>
        </p:nvCxnSpPr>
        <p:spPr>
          <a:xfrm>
            <a:off x="1730383" y="1016000"/>
            <a:ext cx="910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92D311-98A3-4ED9-9FC7-CD2968B36AA3}"/>
              </a:ext>
            </a:extLst>
          </p:cNvPr>
          <p:cNvCxnSpPr/>
          <p:nvPr/>
        </p:nvCxnSpPr>
        <p:spPr>
          <a:xfrm>
            <a:off x="1929025" y="3154768"/>
            <a:ext cx="910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0464C5-DEAD-4DE8-AD85-9AEA5805AAF1}"/>
              </a:ext>
            </a:extLst>
          </p:cNvPr>
          <p:cNvCxnSpPr/>
          <p:nvPr/>
        </p:nvCxnSpPr>
        <p:spPr>
          <a:xfrm>
            <a:off x="2013200" y="5881637"/>
            <a:ext cx="910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00E76FF-A8FF-4431-AAE4-16AFC03F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47" y="1884969"/>
            <a:ext cx="1720133" cy="17201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E21D03D-4D68-41E7-BB3B-7981E60FD0D3}"/>
              </a:ext>
            </a:extLst>
          </p:cNvPr>
          <p:cNvSpPr txBox="1"/>
          <p:nvPr/>
        </p:nvSpPr>
        <p:spPr>
          <a:xfrm>
            <a:off x="120997" y="82577"/>
            <a:ext cx="5400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ibm.damiler.rudolf</a:t>
            </a:r>
            <a:r>
              <a:rPr lang="en-US" dirty="0"/>
              <a:t>-diesel:</a:t>
            </a:r>
          </a:p>
          <a:p>
            <a:r>
              <a:rPr lang="en-US" sz="1400" b="1" dirty="0"/>
              <a:t>KYSTAL(</a:t>
            </a:r>
            <a:r>
              <a:rPr lang="en-US" sz="1400" b="1" dirty="0" err="1"/>
              <a:t>nonPoliceStudent.nonPoliePentagon.nonPolzieKalrrueh.BASE</a:t>
            </a:r>
            <a:r>
              <a:rPr lang="en-US" sz="1400" b="1" dirty="0"/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1CD00A-6613-4400-9221-5F0435A62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7" y="694148"/>
            <a:ext cx="1563105" cy="9378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E34C989-F6D1-4D1E-8BDF-7F29631CB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850" y="1221534"/>
            <a:ext cx="1720133" cy="172013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6AC559-4E1A-4157-8EB6-9FC623BBF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983" y="1119509"/>
            <a:ext cx="1833564" cy="18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3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EF2B37-65EE-432A-8E52-AFA904FF49B2}"/>
              </a:ext>
            </a:extLst>
          </p:cNvPr>
          <p:cNvSpPr txBox="1"/>
          <p:nvPr/>
        </p:nvSpPr>
        <p:spPr>
          <a:xfrm>
            <a:off x="1968500" y="2109569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/>
              <a:t>Ibm.dailmer.GE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4A560-A1E3-4256-9DDE-BB5DB337B19E}"/>
              </a:ext>
            </a:extLst>
          </p:cNvPr>
          <p:cNvSpPr txBox="1"/>
          <p:nvPr/>
        </p:nvSpPr>
        <p:spPr>
          <a:xfrm>
            <a:off x="1270000" y="2978834"/>
            <a:ext cx="170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Ibm.damiler.visa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E216A-BE23-41C9-8746-C2E4EE0D5E40}"/>
              </a:ext>
            </a:extLst>
          </p:cNvPr>
          <p:cNvSpPr txBox="1"/>
          <p:nvPr/>
        </p:nvSpPr>
        <p:spPr>
          <a:xfrm>
            <a:off x="4648200" y="1714500"/>
            <a:ext cx="235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FBI.investati</a:t>
            </a:r>
            <a:r>
              <a:rPr lang="en-US" dirty="0"/>
              <a:t>(</a:t>
            </a:r>
            <a:r>
              <a:rPr lang="en-US" dirty="0" err="1"/>
              <a:t>kiddiporn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9FADB8-126B-43FD-BC85-281F175A3400}"/>
              </a:ext>
            </a:extLst>
          </p:cNvPr>
          <p:cNvSpPr txBox="1"/>
          <p:nvPr/>
        </p:nvSpPr>
        <p:spPr>
          <a:xfrm>
            <a:off x="7432992" y="828671"/>
            <a:ext cx="3539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 Quinton, California</a:t>
            </a:r>
          </a:p>
          <a:p>
            <a:r>
              <a:rPr lang="en-US" dirty="0"/>
              <a:t>Federal Bank (</a:t>
            </a:r>
            <a:r>
              <a:rPr lang="en-US" dirty="0" err="1"/>
              <a:t>Ibm.Daimler.dtcc</a:t>
            </a:r>
            <a:r>
              <a:rPr lang="en-US" dirty="0"/>
              <a:t>)</a:t>
            </a:r>
          </a:p>
          <a:p>
            <a:r>
              <a:rPr lang="en-US" dirty="0"/>
              <a:t>Fort Worth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00227D-7BEC-4221-A118-6A0E33DC016E}"/>
              </a:ext>
            </a:extLst>
          </p:cNvPr>
          <p:cNvCxnSpPr>
            <a:cxnSpLocks/>
          </p:cNvCxnSpPr>
          <p:nvPr/>
        </p:nvCxnSpPr>
        <p:spPr>
          <a:xfrm flipH="1">
            <a:off x="6504548" y="1493028"/>
            <a:ext cx="858644" cy="221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15C2A27-FAEF-4542-BAFC-802EE7F3B3F0}"/>
              </a:ext>
            </a:extLst>
          </p:cNvPr>
          <p:cNvSpPr txBox="1"/>
          <p:nvPr/>
        </p:nvSpPr>
        <p:spPr>
          <a:xfrm>
            <a:off x="628496" y="4469958"/>
            <a:ext cx="329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Ibm.damiler.sap.legal.oli.dandrea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975966-3D80-4012-AFEE-D61388E483E8}"/>
              </a:ext>
            </a:extLst>
          </p:cNvPr>
          <p:cNvSpPr txBox="1"/>
          <p:nvPr/>
        </p:nvSpPr>
        <p:spPr>
          <a:xfrm>
            <a:off x="7518400" y="3232836"/>
            <a:ext cx="1750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Lee, Fort Worth</a:t>
            </a:r>
          </a:p>
          <a:p>
            <a:r>
              <a:rPr lang="en-US" dirty="0" err="1"/>
              <a:t>Ibm.damiler.dtcc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EAA910-0C41-4287-9474-5DD2B3EE34DF}"/>
              </a:ext>
            </a:extLst>
          </p:cNvPr>
          <p:cNvCxnSpPr>
            <a:cxnSpLocks/>
          </p:cNvCxnSpPr>
          <p:nvPr/>
        </p:nvCxnSpPr>
        <p:spPr>
          <a:xfrm flipH="1" flipV="1">
            <a:off x="3789556" y="2543470"/>
            <a:ext cx="1438016" cy="488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E662B-8174-4299-BD89-34B03805EED7}"/>
              </a:ext>
            </a:extLst>
          </p:cNvPr>
          <p:cNvCxnSpPr>
            <a:cxnSpLocks/>
          </p:cNvCxnSpPr>
          <p:nvPr/>
        </p:nvCxnSpPr>
        <p:spPr>
          <a:xfrm flipH="1" flipV="1">
            <a:off x="3163384" y="3031735"/>
            <a:ext cx="1878516" cy="284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5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21D03D-4D68-41E7-BB3B-7981E60FD0D3}"/>
              </a:ext>
            </a:extLst>
          </p:cNvPr>
          <p:cNvSpPr txBox="1"/>
          <p:nvPr/>
        </p:nvSpPr>
        <p:spPr>
          <a:xfrm>
            <a:off x="120997" y="82577"/>
            <a:ext cx="5400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ibm.damiler.rudolf</a:t>
            </a:r>
            <a:r>
              <a:rPr lang="en-US" dirty="0"/>
              <a:t>-diesel:</a:t>
            </a:r>
          </a:p>
          <a:p>
            <a:r>
              <a:rPr lang="en-US" sz="1400" b="1" dirty="0"/>
              <a:t>KYSTAL(</a:t>
            </a:r>
            <a:r>
              <a:rPr lang="en-US" sz="1400" b="1" dirty="0" err="1"/>
              <a:t>nonPoliceStudent.nonPoliePentagon.nonPolzieKalrrueh.BASE</a:t>
            </a:r>
            <a:r>
              <a:rPr lang="en-US" sz="1400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713D6-2F33-4255-A832-9D12D324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31" y="1032668"/>
            <a:ext cx="952500" cy="952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096B8A-C914-4BC2-BA7D-B3976EBF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22" y="4816551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C54EB3-E96F-4A2F-9D29-96BEF9B47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83" y="1508918"/>
            <a:ext cx="1833564" cy="18335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80920C-242E-4A85-8D7D-08FF1D12B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65" y="2076450"/>
            <a:ext cx="1720133" cy="17201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1592EC7-C4A9-413C-89E6-58B257AD0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31" y="1032668"/>
            <a:ext cx="952500" cy="952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82B37C-2CD8-4D3E-B396-DEFA1F480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032668"/>
            <a:ext cx="952500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910B0-A797-480F-9F60-7D2D6528FF74}"/>
              </a:ext>
            </a:extLst>
          </p:cNvPr>
          <p:cNvSpPr txBox="1"/>
          <p:nvPr/>
        </p:nvSpPr>
        <p:spPr>
          <a:xfrm>
            <a:off x="10254631" y="571500"/>
            <a:ext cx="73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71F2C-8C2E-4573-BB82-C7180FCB30B1}"/>
              </a:ext>
            </a:extLst>
          </p:cNvPr>
          <p:cNvSpPr txBox="1"/>
          <p:nvPr/>
        </p:nvSpPr>
        <p:spPr>
          <a:xfrm>
            <a:off x="4775526" y="756166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FEDERAL BANK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792DDF-8074-4F30-9BBB-B0AF22B242B7}"/>
              </a:ext>
            </a:extLst>
          </p:cNvPr>
          <p:cNvCxnSpPr/>
          <p:nvPr/>
        </p:nvCxnSpPr>
        <p:spPr>
          <a:xfrm flipV="1">
            <a:off x="9600581" y="2331641"/>
            <a:ext cx="902319" cy="25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72757D0E-C4A3-4F3C-9FC7-B475252FE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59" y="3796583"/>
            <a:ext cx="2143125" cy="21431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6F3C45-A05B-40E7-898D-81B34CBA0E48}"/>
              </a:ext>
            </a:extLst>
          </p:cNvPr>
          <p:cNvCxnSpPr>
            <a:cxnSpLocks/>
          </p:cNvCxnSpPr>
          <p:nvPr/>
        </p:nvCxnSpPr>
        <p:spPr>
          <a:xfrm>
            <a:off x="7072674" y="4559300"/>
            <a:ext cx="4643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6F84CDC-0CBC-475E-83E0-29AFCEAC5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257" y="4341535"/>
            <a:ext cx="685448" cy="7468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A73D69-0BC5-4AEB-80EB-4185E7703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8545" y="2599532"/>
            <a:ext cx="285714" cy="26666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087B3F2-77AB-4819-8A37-3314C827C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4316" y="2094564"/>
            <a:ext cx="285714" cy="2666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6D4963-5306-4669-8C7C-7FCFFE85FA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143" y="3295666"/>
            <a:ext cx="285714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E21D03D-4D68-41E7-BB3B-7981E60FD0D3}"/>
              </a:ext>
            </a:extLst>
          </p:cNvPr>
          <p:cNvSpPr txBox="1"/>
          <p:nvPr/>
        </p:nvSpPr>
        <p:spPr>
          <a:xfrm>
            <a:off x="120997" y="82577"/>
            <a:ext cx="5400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ibm.damiler.rudolf</a:t>
            </a:r>
            <a:r>
              <a:rPr lang="en-US" dirty="0"/>
              <a:t>-diesel:</a:t>
            </a:r>
          </a:p>
          <a:p>
            <a:r>
              <a:rPr lang="en-US" sz="1400" b="1" dirty="0"/>
              <a:t>KYSTAL(</a:t>
            </a:r>
            <a:r>
              <a:rPr lang="en-US" sz="1400" b="1" dirty="0" err="1"/>
              <a:t>nonPoliceStudent.nonPoliePentagon.nonPolzieKalrrueh.BASE</a:t>
            </a:r>
            <a:r>
              <a:rPr lang="en-US" sz="1400" b="1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713D6-2F33-4255-A832-9D12D324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31" y="1032668"/>
            <a:ext cx="952500" cy="952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096B8A-C914-4BC2-BA7D-B3976EBFD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522" y="4816551"/>
            <a:ext cx="952500" cy="952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C54EB3-E96F-4A2F-9D29-96BEF9B47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83" y="1508918"/>
            <a:ext cx="1833564" cy="18335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80920C-242E-4A85-8D7D-08FF1D12B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65" y="2076450"/>
            <a:ext cx="1720133" cy="17201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1592EC7-C4A9-413C-89E6-58B257AD0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31" y="1032668"/>
            <a:ext cx="952500" cy="952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82B37C-2CD8-4D3E-B396-DEFA1F480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032668"/>
            <a:ext cx="952500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910B0-A797-480F-9F60-7D2D6528FF74}"/>
              </a:ext>
            </a:extLst>
          </p:cNvPr>
          <p:cNvSpPr txBox="1"/>
          <p:nvPr/>
        </p:nvSpPr>
        <p:spPr>
          <a:xfrm>
            <a:off x="10254631" y="571500"/>
            <a:ext cx="73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71F2C-8C2E-4573-BB82-C7180FCB30B1}"/>
              </a:ext>
            </a:extLst>
          </p:cNvPr>
          <p:cNvSpPr txBox="1"/>
          <p:nvPr/>
        </p:nvSpPr>
        <p:spPr>
          <a:xfrm>
            <a:off x="4775526" y="756166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FEDERAL BANK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792DDF-8074-4F30-9BBB-B0AF22B242B7}"/>
              </a:ext>
            </a:extLst>
          </p:cNvPr>
          <p:cNvCxnSpPr/>
          <p:nvPr/>
        </p:nvCxnSpPr>
        <p:spPr>
          <a:xfrm flipV="1">
            <a:off x="9600581" y="2331641"/>
            <a:ext cx="902319" cy="25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72757D0E-C4A3-4F3C-9FC7-B475252FE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59" y="3796583"/>
            <a:ext cx="2143125" cy="21431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6F3C45-A05B-40E7-898D-81B34CBA0E48}"/>
              </a:ext>
            </a:extLst>
          </p:cNvPr>
          <p:cNvCxnSpPr>
            <a:cxnSpLocks/>
          </p:cNvCxnSpPr>
          <p:nvPr/>
        </p:nvCxnSpPr>
        <p:spPr>
          <a:xfrm>
            <a:off x="7072674" y="4559300"/>
            <a:ext cx="4643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16F84CDC-0CBC-475E-83E0-29AFCEAC5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1257" y="4341535"/>
            <a:ext cx="685448" cy="7468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A73D69-0BC5-4AEB-80EB-4185E7703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8545" y="2599532"/>
            <a:ext cx="285714" cy="26666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087B3F2-77AB-4819-8A37-3314C827C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4316" y="2094564"/>
            <a:ext cx="285714" cy="26666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6D4963-5306-4669-8C7C-7FCFFE85FA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143" y="3295666"/>
            <a:ext cx="285714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9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A40BE60-952E-4533-BA98-8658DF84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506" y="2044701"/>
            <a:ext cx="792393" cy="82480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56FA7A-BC07-464D-84C1-7AEC6BB6ABA2}"/>
              </a:ext>
            </a:extLst>
          </p:cNvPr>
          <p:cNvCxnSpPr/>
          <p:nvPr/>
        </p:nvCxnSpPr>
        <p:spPr>
          <a:xfrm>
            <a:off x="2159000" y="1905000"/>
            <a:ext cx="910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99D967-830E-43B2-A5DB-FFCFF237687B}"/>
              </a:ext>
            </a:extLst>
          </p:cNvPr>
          <p:cNvCxnSpPr>
            <a:cxnSpLocks/>
          </p:cNvCxnSpPr>
          <p:nvPr/>
        </p:nvCxnSpPr>
        <p:spPr>
          <a:xfrm>
            <a:off x="2232109" y="3060700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8EC7BD7-EEC2-470E-AC79-57136DFA8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16" y="228734"/>
            <a:ext cx="969500" cy="1536566"/>
          </a:xfrm>
          <a:prstGeom prst="rect">
            <a:avLst/>
          </a:prstGeom>
        </p:spPr>
      </p:pic>
      <p:pic>
        <p:nvPicPr>
          <p:cNvPr id="1026" name="Picture 2" descr="Police Coffee Character Cartoon Style Royalty Free SVG ...">
            <a:extLst>
              <a:ext uri="{FF2B5EF4-FFF2-40B4-BE49-F238E27FC236}">
                <a16:creationId xmlns:a16="http://schemas.microsoft.com/office/drawing/2014/main" id="{95F97102-989F-4D67-96AC-27084D983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342900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ther Wallet Driving License ID Card Holder Wallet Case FBI Metal Badge Stamp - Picture 6 of 7">
            <a:extLst>
              <a:ext uri="{FF2B5EF4-FFF2-40B4-BE49-F238E27FC236}">
                <a16:creationId xmlns:a16="http://schemas.microsoft.com/office/drawing/2014/main" id="{89880E5B-F515-4332-930D-4EFA1E0A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84" y="228734"/>
            <a:ext cx="1517650" cy="15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87172B-A0A2-46DA-9C4E-DBA14684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507" y="3358805"/>
            <a:ext cx="792393" cy="82480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D86BC9-8066-4B04-9354-6367AD0FBB68}"/>
              </a:ext>
            </a:extLst>
          </p:cNvPr>
          <p:cNvCxnSpPr>
            <a:cxnSpLocks/>
          </p:cNvCxnSpPr>
          <p:nvPr/>
        </p:nvCxnSpPr>
        <p:spPr>
          <a:xfrm>
            <a:off x="2232109" y="4196314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354E89-023C-4D48-8BC6-9F8C62ECCA28}"/>
              </a:ext>
            </a:extLst>
          </p:cNvPr>
          <p:cNvSpPr txBox="1"/>
          <p:nvPr/>
        </p:nvSpPr>
        <p:spPr>
          <a:xfrm>
            <a:off x="1111091" y="3122532"/>
            <a:ext cx="94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Tuesday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2E3410-6CB1-4BEE-A336-B21AB79FC2D6}"/>
              </a:ext>
            </a:extLst>
          </p:cNvPr>
          <p:cNvSpPr txBox="1"/>
          <p:nvPr/>
        </p:nvSpPr>
        <p:spPr>
          <a:xfrm>
            <a:off x="1052291" y="1882339"/>
            <a:ext cx="9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9AFDD9-3316-4DE9-B00D-661322BA63F1}"/>
              </a:ext>
            </a:extLst>
          </p:cNvPr>
          <p:cNvSpPr txBox="1"/>
          <p:nvPr/>
        </p:nvSpPr>
        <p:spPr>
          <a:xfrm>
            <a:off x="7671049" y="206700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 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0E687B7-6059-4FB2-9A01-5C8AAA639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978" y="2061675"/>
            <a:ext cx="617654" cy="6486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2A507E6-CA99-4B1B-996B-D241A16401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582" y="1858980"/>
            <a:ext cx="274446" cy="3926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F8AF77-C9C0-402A-95AF-FEE1DE6C8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028" y="3307198"/>
            <a:ext cx="617654" cy="64867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DC3BC89-7E2D-485C-AB56-DBC5256A0D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37" y="3077149"/>
            <a:ext cx="274446" cy="39269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07B0B30-FAF8-4406-B532-4A29B60C824B}"/>
              </a:ext>
            </a:extLst>
          </p:cNvPr>
          <p:cNvSpPr txBox="1"/>
          <p:nvPr/>
        </p:nvSpPr>
        <p:spPr>
          <a:xfrm>
            <a:off x="1000571" y="4216400"/>
            <a:ext cx="127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Wednesday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92ED3C-5BA5-44DC-B26B-F836ED7DC5A7}"/>
              </a:ext>
            </a:extLst>
          </p:cNvPr>
          <p:cNvCxnSpPr>
            <a:cxnSpLocks/>
          </p:cNvCxnSpPr>
          <p:nvPr/>
        </p:nvCxnSpPr>
        <p:spPr>
          <a:xfrm>
            <a:off x="2232109" y="5199614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38B10EA1-3114-4EE5-8EBF-DD0EF155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75" y="4285560"/>
            <a:ext cx="792393" cy="8248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7D81C73-EC9C-4277-9701-9F250B461872}"/>
              </a:ext>
            </a:extLst>
          </p:cNvPr>
          <p:cNvSpPr txBox="1"/>
          <p:nvPr/>
        </p:nvSpPr>
        <p:spPr>
          <a:xfrm>
            <a:off x="11021103" y="3219625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F8086B7-B3AC-42A4-8A8A-AAC74F687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781" y="4336131"/>
            <a:ext cx="617654" cy="6486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2184064-EA96-4CB0-B811-764A5F41A3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74" y="4056498"/>
            <a:ext cx="181463" cy="39269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2E52C73-863C-428E-9765-2226C902B75A}"/>
              </a:ext>
            </a:extLst>
          </p:cNvPr>
          <p:cNvSpPr txBox="1"/>
          <p:nvPr/>
        </p:nvSpPr>
        <p:spPr>
          <a:xfrm>
            <a:off x="5512147" y="408829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3C8F3A-E5C1-48D5-9C00-FD69246F90A5}"/>
              </a:ext>
            </a:extLst>
          </p:cNvPr>
          <p:cNvSpPr txBox="1"/>
          <p:nvPr/>
        </p:nvSpPr>
        <p:spPr>
          <a:xfrm>
            <a:off x="962446" y="5325403"/>
            <a:ext cx="103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Thursday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457065-D7C2-41B4-9605-3D7E18F5E817}"/>
              </a:ext>
            </a:extLst>
          </p:cNvPr>
          <p:cNvCxnSpPr>
            <a:cxnSpLocks/>
          </p:cNvCxnSpPr>
          <p:nvPr/>
        </p:nvCxnSpPr>
        <p:spPr>
          <a:xfrm>
            <a:off x="2159000" y="5839237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E6A9106-9B77-46E0-ACE5-344DBB68BB1A}"/>
              </a:ext>
            </a:extLst>
          </p:cNvPr>
          <p:cNvSpPr txBox="1"/>
          <p:nvPr/>
        </p:nvSpPr>
        <p:spPr>
          <a:xfrm>
            <a:off x="996385" y="5839237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Friday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812D85-827D-4619-BB29-4A535FDDF7BD}"/>
              </a:ext>
            </a:extLst>
          </p:cNvPr>
          <p:cNvSpPr txBox="1"/>
          <p:nvPr/>
        </p:nvSpPr>
        <p:spPr>
          <a:xfrm>
            <a:off x="978315" y="6101841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753B69-0DE1-4C93-A8AE-9A4549AF7CC3}"/>
              </a:ext>
            </a:extLst>
          </p:cNvPr>
          <p:cNvSpPr txBox="1"/>
          <p:nvPr/>
        </p:nvSpPr>
        <p:spPr>
          <a:xfrm>
            <a:off x="1048622" y="6471173"/>
            <a:ext cx="86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Sunday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5F6363-B486-43FC-B61D-E40E2C28A541}"/>
              </a:ext>
            </a:extLst>
          </p:cNvPr>
          <p:cNvCxnSpPr>
            <a:cxnSpLocks/>
          </p:cNvCxnSpPr>
          <p:nvPr/>
        </p:nvCxnSpPr>
        <p:spPr>
          <a:xfrm>
            <a:off x="2218837" y="6367907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5B50467-EC2E-4B46-B42D-B4FDBA2CDB26}"/>
              </a:ext>
            </a:extLst>
          </p:cNvPr>
          <p:cNvCxnSpPr>
            <a:cxnSpLocks/>
          </p:cNvCxnSpPr>
          <p:nvPr/>
        </p:nvCxnSpPr>
        <p:spPr>
          <a:xfrm>
            <a:off x="2218837" y="6737239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C972608-8EFA-4B4C-8F16-5DF4B9ED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921" y="5200978"/>
            <a:ext cx="792393" cy="82480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CB3FBFD-A2E1-43E6-BCD6-2A6CDF035B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27" y="5251549"/>
            <a:ext cx="617654" cy="64867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8F70892-E26A-4C1B-ADEA-B2943F4AF5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20" y="4971916"/>
            <a:ext cx="181463" cy="3926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70C4E26-1187-42EA-A582-25A6EAE50695}"/>
              </a:ext>
            </a:extLst>
          </p:cNvPr>
          <p:cNvSpPr txBox="1"/>
          <p:nvPr/>
        </p:nvSpPr>
        <p:spPr>
          <a:xfrm>
            <a:off x="6283793" y="500370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89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297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Custom-tc-cen05</dc:creator>
  <cp:lastModifiedBy>Custom-tc-cen05</cp:lastModifiedBy>
  <cp:revision>8</cp:revision>
  <dcterms:created xsi:type="dcterms:W3CDTF">2023-02-15T22:37:23Z</dcterms:created>
  <dcterms:modified xsi:type="dcterms:W3CDTF">2023-02-15T23:43:05Z</dcterms:modified>
</cp:coreProperties>
</file>