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37" autoAdjust="0"/>
  </p:normalViewPr>
  <p:slideViewPr>
    <p:cSldViewPr snapToGrid="0">
      <p:cViewPr varScale="1">
        <p:scale>
          <a:sx n="63" d="100"/>
          <a:sy n="63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Visa/Internet(</a:t>
            </a:r>
            <a:r>
              <a:rPr lang="en-US" dirty="0" err="1" smtClean="0"/>
              <a:t>cybersrouce</a:t>
            </a:r>
            <a:r>
              <a:rPr lang="en-US" dirty="0" smtClean="0"/>
              <a:t>) (600TPS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0260752"/>
        <c:axId val="1690268912"/>
      </c:lineChart>
      <c:catAx>
        <c:axId val="16902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268912"/>
        <c:crosses val="autoZero"/>
        <c:auto val="1"/>
        <c:lblAlgn val="ctr"/>
        <c:lblOffset val="100"/>
        <c:noMultiLvlLbl val="0"/>
      </c:catAx>
      <c:valAx>
        <c:axId val="16902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2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Visa/Retail ATM/</a:t>
            </a:r>
            <a:r>
              <a:rPr lang="en-US" baseline="0" dirty="0" smtClean="0"/>
              <a:t> ACH</a:t>
            </a:r>
            <a:r>
              <a:rPr lang="en-US" dirty="0" smtClean="0"/>
              <a:t> </a:t>
            </a:r>
            <a:r>
              <a:rPr lang="en-US" dirty="0"/>
              <a:t>(10,000 TPS)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0514000"/>
        <c:axId val="1706214000"/>
      </c:lineChart>
      <c:catAx>
        <c:axId val="150051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214000"/>
        <c:crosses val="autoZero"/>
        <c:auto val="1"/>
        <c:lblAlgn val="ctr"/>
        <c:lblOffset val="100"/>
        <c:noMultiLvlLbl val="0"/>
      </c:catAx>
      <c:valAx>
        <c:axId val="170621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51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st.gov/itl/publications-0/federal-information-processing-standards-fip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5173663"/>
            <a:ext cx="9144000" cy="669925"/>
          </a:xfrm>
        </p:spPr>
        <p:txBody>
          <a:bodyPr/>
          <a:lstStyle/>
          <a:p>
            <a:r>
              <a:rPr lang="en-US" dirty="0" smtClean="0"/>
              <a:t>Shell, Java, J2EE, Web Service, T/PF,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0274"/>
            <a:ext cx="6762749" cy="45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672862"/>
            <a:ext cx="3571875" cy="4271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64" y="1574892"/>
            <a:ext cx="2372677" cy="150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0464" y="3357113"/>
            <a:ext cx="3830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Sequia</a:t>
            </a:r>
            <a:r>
              <a:rPr lang="en-US" sz="1600" dirty="0" smtClean="0"/>
              <a:t>: </a:t>
            </a:r>
            <a:r>
              <a:rPr lang="en-US" sz="1600" dirty="0" err="1" smtClean="0"/>
              <a:t>kubernetes</a:t>
            </a:r>
            <a:r>
              <a:rPr lang="en-US" sz="1600" dirty="0" smtClean="0"/>
              <a:t> (new </a:t>
            </a:r>
            <a:r>
              <a:rPr lang="en-US" sz="1600" dirty="0" err="1" smtClean="0"/>
              <a:t>vitualization</a:t>
            </a:r>
            <a:r>
              <a:rPr lang="en-US" sz="1600" dirty="0" smtClean="0"/>
              <a:t> 2027)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 AGANI: shell, java, j2EE</a:t>
            </a:r>
          </a:p>
        </p:txBody>
      </p:sp>
    </p:spTree>
    <p:extLst>
      <p:ext uri="{BB962C8B-B14F-4D97-AF65-F5344CB8AC3E}">
        <p14:creationId xmlns:p14="http://schemas.microsoft.com/office/powerpoint/2010/main" val="33487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opt="db2"</a:t>
            </a:r>
          </a:p>
          <a:p>
            <a:r>
              <a:rPr lang="en-US" dirty="0" smtClean="0"/>
              <a:t>if [ "$1" = "$opt" ]; then</a:t>
            </a:r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/java/db2jcc_license_cu.jar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/db2jcc_license_cu.jar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nonPoliceFile.java</a:t>
            </a:r>
          </a:p>
          <a:p>
            <a:r>
              <a:rPr lang="en-US" dirty="0" err="1" smtClean="0"/>
              <a:t>nonPoilceFile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= new File(“nonPoliceFile.txt”)</a:t>
            </a:r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/opt/IBM/WebSphere/AppServer/profiles/AppSrv01/bin/earExpander.sh –build </a:t>
            </a:r>
            <a:r>
              <a:rPr lang="en-US" dirty="0" err="1" smtClean="0"/>
              <a:t>nonPoliceWeb.war</a:t>
            </a:r>
            <a:r>
              <a:rPr lang="en-US" dirty="0" smtClean="0"/>
              <a:t> ./*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462338"/>
            <a:ext cx="3381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475" y="206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https://ics2wsa.ic3.com/commerce/1.x/transactionProcessor/CyberSourceTransaction_1.206.wsdl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66353"/>
            <a:ext cx="6667499" cy="330547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1938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6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9552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3250803"/>
            <a:ext cx="2986880" cy="298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5" y="1114822"/>
            <a:ext cx="3571875" cy="42719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63005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https://www.nist.gov/itl/publications-0/federal-information-processing-standards-fips</a:t>
            </a:r>
            <a:endParaRPr lang="en-US" dirty="0" smtClean="0"/>
          </a:p>
          <a:p>
            <a:r>
              <a:rPr lang="en-US" dirty="0" smtClean="0"/>
              <a:t>https://nvlpubs.nist.gov/nistpubs/fips/nist.fips.199.pdf</a:t>
            </a:r>
            <a:endParaRPr lang="en-US" dirty="0"/>
          </a:p>
        </p:txBody>
      </p:sp>
      <p:sp>
        <p:nvSpPr>
          <p:cNvPr id="3" name="Lightning Bolt 2"/>
          <p:cNvSpPr/>
          <p:nvPr/>
        </p:nvSpPr>
        <p:spPr>
          <a:xfrm>
            <a:off x="3028949" y="3914775"/>
            <a:ext cx="1743075" cy="82867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Shell: </a:t>
            </a:r>
          </a:p>
          <a:p>
            <a:pPr lvl="1"/>
            <a:r>
              <a:rPr lang="en-US" dirty="0" smtClean="0"/>
              <a:t>100 </a:t>
            </a:r>
            <a:r>
              <a:rPr lang="en-US" dirty="0" err="1" smtClean="0"/>
              <a:t>scipts</a:t>
            </a:r>
            <a:r>
              <a:rPr lang="en-US" dirty="0" smtClean="0"/>
              <a:t> per server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 err="1" smtClean="0"/>
              <a:t>syetsm</a:t>
            </a:r>
            <a:r>
              <a:rPr lang="en-US" dirty="0" smtClean="0"/>
              <a:t> shell scripts</a:t>
            </a:r>
          </a:p>
          <a:p>
            <a:pPr lvl="1"/>
            <a:r>
              <a:rPr lang="en-US" dirty="0" smtClean="0"/>
              <a:t>95% </a:t>
            </a:r>
            <a:r>
              <a:rPr lang="en-US" dirty="0" err="1" smtClean="0"/>
              <a:t>missied</a:t>
            </a:r>
            <a:r>
              <a:rPr lang="en-US" dirty="0" smtClean="0"/>
              <a:t> conversion (shell to java) – Reusable Code, Consulting Hours</a:t>
            </a:r>
          </a:p>
          <a:p>
            <a:r>
              <a:rPr lang="en-US" dirty="0" smtClean="0"/>
              <a:t>Java: </a:t>
            </a:r>
          </a:p>
          <a:p>
            <a:r>
              <a:rPr lang="en-US" dirty="0" smtClean="0"/>
              <a:t>J2EE: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server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TP/F, Assembly: </a:t>
            </a:r>
            <a:endParaRPr lang="en-US" dirty="0"/>
          </a:p>
          <a:p>
            <a:pPr lvl="1"/>
            <a:r>
              <a:rPr lang="en-US" dirty="0" err="1" smtClean="0"/>
              <a:t>Assmbley</a:t>
            </a:r>
            <a:r>
              <a:rPr lang="en-US" dirty="0" smtClean="0"/>
              <a:t>, C++ i.e. ATM, FIPS(federal bank processing), ACH (automated check clearing house)</a:t>
            </a:r>
          </a:p>
          <a:p>
            <a:pPr lvl="1"/>
            <a:r>
              <a:rPr lang="en-US" dirty="0" smtClean="0"/>
              <a:t>Code that is completed (1970 ACH Visa Retail), IBM </a:t>
            </a:r>
            <a:r>
              <a:rPr lang="en-US" dirty="0" err="1" smtClean="0"/>
              <a:t>Disgugued</a:t>
            </a:r>
            <a:r>
              <a:rPr lang="en-US" dirty="0" smtClean="0"/>
              <a:t> Engineer (</a:t>
            </a:r>
            <a:r>
              <a:rPr lang="en-US" dirty="0" err="1" smtClean="0"/>
              <a:t>Cyberoruce</a:t>
            </a:r>
            <a:r>
              <a:rPr lang="en-US" dirty="0" smtClean="0"/>
              <a:t>, Burned in Chip), IBM Mainframe Security( Burned in Memory)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338" y="2229205"/>
            <a:ext cx="12192000" cy="46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2" y="4987248"/>
            <a:ext cx="2695763" cy="153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" y="3357336"/>
            <a:ext cx="2895600" cy="1425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" y="1948817"/>
            <a:ext cx="2895600" cy="1284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98" y="4987248"/>
            <a:ext cx="2695763" cy="15337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28" y="3357336"/>
            <a:ext cx="2895600" cy="1425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8" y="1948817"/>
            <a:ext cx="2895600" cy="128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87" y="5544401"/>
            <a:ext cx="1307234" cy="869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84" y="3453510"/>
            <a:ext cx="2695763" cy="1533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14" y="1823598"/>
            <a:ext cx="2895600" cy="14253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514" y="415079"/>
            <a:ext cx="2895600" cy="128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72" y="3977653"/>
            <a:ext cx="1555488" cy="1035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72" y="4010663"/>
            <a:ext cx="2695763" cy="15337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202" y="2380751"/>
            <a:ext cx="2895600" cy="1425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02" y="972232"/>
            <a:ext cx="2895600" cy="128457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03" y="4596633"/>
            <a:ext cx="1374636" cy="914758"/>
          </a:xfrm>
        </p:spPr>
      </p:pic>
      <p:sp>
        <p:nvSpPr>
          <p:cNvPr id="23" name="TextBox 22"/>
          <p:cNvSpPr txBox="1"/>
          <p:nvPr/>
        </p:nvSpPr>
        <p:spPr>
          <a:xfrm>
            <a:off x="7651995" y="5979353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Shell, java, j2ee</a:t>
            </a:r>
            <a:r>
              <a:rPr lang="en-US" dirty="0" smtClean="0"/>
              <a:t>, </a:t>
            </a:r>
            <a:r>
              <a:rPr lang="en-US" dirty="0" err="1" smtClean="0"/>
              <a:t>WebSerivce</a:t>
            </a:r>
            <a:r>
              <a:rPr lang="en-US" dirty="0" smtClean="0"/>
              <a:t>,, TP/F,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Shell</vt:lpstr>
      <vt:lpstr>Java</vt:lpstr>
      <vt:lpstr>J2EE</vt:lpstr>
      <vt:lpstr>Web Service</vt:lpstr>
      <vt:lpstr>T/PF, Assembly </vt:lpstr>
      <vt:lpstr>Report</vt:lpstr>
      <vt:lpstr>PowerPoint Presentation</vt:lpstr>
      <vt:lpstr>BPM</vt:lpstr>
      <vt:lpstr>T/PF, Assembly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7</cp:revision>
  <dcterms:created xsi:type="dcterms:W3CDTF">2023-01-10T16:50:26Z</dcterms:created>
  <dcterms:modified xsi:type="dcterms:W3CDTF">2023-01-10T17:23:07Z</dcterms:modified>
</cp:coreProperties>
</file>