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0878-10F6-47DA-B6F3-E2A2FB11206F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B4A71-03D8-43BB-9FB7-A066F203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1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7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33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57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2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9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2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1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6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3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3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6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1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9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936E-162C-4786-B4E6-87D32E3DF3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3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10" Type="http://schemas.openxmlformats.org/officeDocument/2006/relationships/image" Target="../media/image38.jp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9.jp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eg"/><Relationship Id="rId10" Type="http://schemas.openxmlformats.org/officeDocument/2006/relationships/image" Target="../media/image48.pn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3.jpg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12" Type="http://schemas.openxmlformats.org/officeDocument/2006/relationships/image" Target="../media/image5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1.jpg"/><Relationship Id="rId5" Type="http://schemas.openxmlformats.org/officeDocument/2006/relationships/image" Target="../media/image49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eg"/><Relationship Id="rId4" Type="http://schemas.openxmlformats.org/officeDocument/2006/relationships/image" Target="../media/image5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hyperlink" Target="https://en.wikipedia.org/wiki/Benjamin_Franklin_Village" TargetMode="External"/><Relationship Id="rId5" Type="http://schemas.openxmlformats.org/officeDocument/2006/relationships/image" Target="../media/image13.jp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495" y="1097280"/>
            <a:ext cx="2810788" cy="5054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82" y="1247679"/>
            <a:ext cx="2552517" cy="4526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3775" y="2581275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your 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0479" y="2091809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5522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73" y="1083470"/>
            <a:ext cx="2810788" cy="5054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771" y="1087249"/>
            <a:ext cx="2848121" cy="5050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5587" y="1891958"/>
            <a:ext cx="1914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Penis and </a:t>
            </a:r>
          </a:p>
          <a:p>
            <a:r>
              <a:rPr lang="en-US" sz="3200" b="1" dirty="0" err="1" smtClean="0"/>
              <a:t>Scheide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4" y="1325340"/>
            <a:ext cx="2810788" cy="50547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40669" y="363973"/>
            <a:ext cx="2644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Hermossa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38912" y="379361"/>
            <a:ext cx="129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Wiener, Jeff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3264" y="36397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Muschiani</a:t>
            </a:r>
            <a:r>
              <a:rPr lang="en-US" dirty="0" smtClean="0"/>
              <a:t>, Nina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46708" y="0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WWI.Son</a:t>
            </a:r>
            <a:r>
              <a:rPr lang="en-US" dirty="0" smtClean="0"/>
              <a:t> of </a:t>
            </a:r>
            <a:r>
              <a:rPr lang="en-US" dirty="0" err="1" smtClean="0"/>
              <a:t>Joesph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33264" y="100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Mona Lisa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89" y="99833"/>
            <a:ext cx="3623179" cy="9836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1892" y="5452405"/>
            <a:ext cx="1263328" cy="137161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278260" y="629645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.hidden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047103" y="4552629"/>
            <a:ext cx="848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Church</a:t>
            </a:r>
          </a:p>
          <a:p>
            <a:r>
              <a:rPr lang="en-US" dirty="0" smtClean="0"/>
              <a:t>Creed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2827" y="195999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22836" y="0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0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98" y="1142024"/>
            <a:ext cx="3456517" cy="35979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2827" y="195999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0971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49861" y="3244334"/>
            <a:ext cx="43216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Wiener, </a:t>
            </a:r>
            <a:r>
              <a:rPr lang="en-US" dirty="0"/>
              <a:t>Jeff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4222" y="754352"/>
            <a:ext cx="55780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/>
              <a:t>Muschiani</a:t>
            </a:r>
            <a:endParaRPr lang="en-US" sz="6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030" y="2558526"/>
            <a:ext cx="1263328" cy="1371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11030" y="3981677"/>
            <a:ext cx="14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Kirsche</a:t>
            </a:r>
            <a:r>
              <a:rPr lang="en-US" dirty="0" smtClean="0"/>
              <a:t>  S-C-H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65698" y="5598942"/>
            <a:ext cx="139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CODE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4" y="5343525"/>
            <a:ext cx="3028950" cy="15144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1963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57" y="1018380"/>
            <a:ext cx="2810788" cy="5054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0226" y="1128279"/>
            <a:ext cx="320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Joseph's Son  ( Francisco, </a:t>
            </a:r>
            <a:r>
              <a:rPr lang="en-US" dirty="0" err="1" smtClean="0"/>
              <a:t>dustin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72136" y="2776311"/>
            <a:ext cx="1663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Kirsh-i</a:t>
            </a:r>
            <a:endParaRPr lang="en-US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590445" y="6132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The Pope Francesco is </a:t>
            </a:r>
            <a:r>
              <a:rPr lang="en-US" dirty="0" err="1"/>
              <a:t>Josphere</a:t>
            </a:r>
            <a:r>
              <a:rPr lang="en-US" dirty="0"/>
              <a:t> Son</a:t>
            </a:r>
          </a:p>
          <a:p>
            <a:r>
              <a:rPr lang="en-US" dirty="0"/>
              <a:t>	The Pope </a:t>
            </a:r>
            <a:r>
              <a:rPr lang="en-US" dirty="0" smtClean="0"/>
              <a:t>Dustin </a:t>
            </a:r>
            <a:r>
              <a:rPr lang="en-US" dirty="0"/>
              <a:t>is </a:t>
            </a:r>
            <a:r>
              <a:rPr lang="en-US" dirty="0" err="1" smtClean="0"/>
              <a:t>Joeseph’s</a:t>
            </a:r>
            <a:r>
              <a:rPr lang="en-US" dirty="0" smtClean="0"/>
              <a:t> </a:t>
            </a:r>
            <a:r>
              <a:rPr lang="en-US" dirty="0"/>
              <a:t>Son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366" y="1312945"/>
            <a:ext cx="1263328" cy="1371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099" y="3720258"/>
            <a:ext cx="242124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Grade </a:t>
            </a:r>
            <a:r>
              <a:rPr lang="en-US" dirty="0" smtClean="0"/>
              <a:t>Daughter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 Sister</a:t>
            </a:r>
          </a:p>
          <a:p>
            <a:r>
              <a:rPr lang="en-US" dirty="0" smtClean="0"/>
              <a:t>1st Grade Half-Brother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 </a:t>
            </a:r>
            <a:r>
              <a:rPr lang="en-US" sz="2800" b="1" dirty="0" smtClean="0"/>
              <a:t>Kirsch-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, </a:t>
            </a:r>
            <a:r>
              <a:rPr lang="en-US" sz="1100" b="1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4536" y="3698152"/>
            <a:ext cx="29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Grade Daniel </a:t>
            </a:r>
            <a:r>
              <a:rPr lang="en-US" dirty="0" err="1" smtClean="0"/>
              <a:t>Kirschbaum</a:t>
            </a:r>
            <a:endParaRPr lang="en-US" dirty="0" smtClean="0"/>
          </a:p>
          <a:p>
            <a:r>
              <a:rPr lang="en-US" dirty="0" err="1" smtClean="0"/>
              <a:t>Franceso</a:t>
            </a:r>
            <a:r>
              <a:rPr lang="en-US" dirty="0" smtClean="0"/>
              <a:t>, Daniel and Daniel</a:t>
            </a:r>
          </a:p>
          <a:p>
            <a:endParaRPr lang="en-US" dirty="0"/>
          </a:p>
          <a:p>
            <a:r>
              <a:rPr lang="en-US" dirty="0" err="1" smtClean="0"/>
              <a:t>Franceo</a:t>
            </a:r>
            <a:r>
              <a:rPr lang="en-US" dirty="0" smtClean="0"/>
              <a:t> has new friend Jason</a:t>
            </a:r>
          </a:p>
          <a:p>
            <a:endParaRPr lang="en-US" dirty="0"/>
          </a:p>
          <a:p>
            <a:r>
              <a:rPr lang="en-US" dirty="0" smtClean="0"/>
              <a:t>kirsch-I since 1</a:t>
            </a:r>
            <a:r>
              <a:rPr lang="en-US" baseline="30000" dirty="0" smtClean="0"/>
              <a:t>st</a:t>
            </a:r>
            <a:r>
              <a:rPr lang="en-US" dirty="0" smtClean="0"/>
              <a:t> grade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1343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41" y="3951687"/>
            <a:ext cx="1263328" cy="1371615"/>
          </a:xfrm>
          <a:prstGeom prst="rect">
            <a:avLst/>
          </a:prstGeom>
        </p:spPr>
      </p:pic>
      <p:sp>
        <p:nvSpPr>
          <p:cNvPr id="6" name="Arc 5"/>
          <p:cNvSpPr/>
          <p:nvPr/>
        </p:nvSpPr>
        <p:spPr>
          <a:xfrm>
            <a:off x="2585331" y="3468736"/>
            <a:ext cx="3289940" cy="28135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437325" y="2888739"/>
            <a:ext cx="3289940" cy="28135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979513" y="2303442"/>
            <a:ext cx="3289940" cy="281353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883" y="1223509"/>
            <a:ext cx="2810788" cy="505474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611651" y="3750881"/>
            <a:ext cx="2464232" cy="7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506" y="1252149"/>
            <a:ext cx="2243622" cy="231770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982652" y="4467219"/>
            <a:ext cx="32125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Kirsch-</a:t>
            </a:r>
            <a:r>
              <a:rPr lang="en-US" b="1" dirty="0" err="1" smtClean="0"/>
              <a:t>i</a:t>
            </a:r>
            <a:r>
              <a:rPr lang="en-US" dirty="0" smtClean="0"/>
              <a:t>(Meaning) 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Kirschbaum</a:t>
            </a:r>
            <a:r>
              <a:rPr lang="en-US" dirty="0" smtClean="0"/>
              <a:t>, </a:t>
            </a:r>
          </a:p>
          <a:p>
            <a:r>
              <a:rPr lang="en-US" dirty="0" smtClean="0"/>
              <a:t>Fiat, </a:t>
            </a:r>
            <a:r>
              <a:rPr lang="en-US" dirty="0" err="1" smtClean="0"/>
              <a:t>Daimer</a:t>
            </a:r>
            <a:r>
              <a:rPr lang="en-US" dirty="0" smtClean="0"/>
              <a:t> AG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340076" y="1846534"/>
            <a:ext cx="1130308" cy="33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26" y="2097121"/>
            <a:ext cx="224913" cy="24419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72510" y="334527"/>
            <a:ext cx="294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 of §422.6 !Hate Crime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86580" y="1888536"/>
            <a:ext cx="218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Kirsche</a:t>
            </a:r>
            <a:r>
              <a:rPr lang="en-US" dirty="0"/>
              <a:t>(transl.)Church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242798" y="2486628"/>
            <a:ext cx="2745558" cy="68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69446" y="2459943"/>
            <a:ext cx="215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Kirsche</a:t>
            </a:r>
            <a:r>
              <a:rPr lang="en-US" dirty="0"/>
              <a:t>(transl</a:t>
            </a:r>
            <a:r>
              <a:rPr lang="en-US" dirty="0" smtClean="0"/>
              <a:t>.)</a:t>
            </a:r>
            <a:r>
              <a:rPr lang="en-US" dirty="0"/>
              <a:t>C</a:t>
            </a:r>
            <a:r>
              <a:rPr lang="en-US" dirty="0" smtClean="0"/>
              <a:t>herry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9" y="67130"/>
            <a:ext cx="1002165" cy="10066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2" y="1073769"/>
            <a:ext cx="1934247" cy="5758104"/>
          </a:xfrm>
          <a:prstGeom prst="rect">
            <a:avLst/>
          </a:prstGeom>
        </p:spPr>
      </p:pic>
      <p:sp>
        <p:nvSpPr>
          <p:cNvPr id="34" name="Cloud 33"/>
          <p:cNvSpPr/>
          <p:nvPr/>
        </p:nvSpPr>
        <p:spPr>
          <a:xfrm>
            <a:off x="1872070" y="1752477"/>
            <a:ext cx="1285722" cy="1024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56635" y="1912455"/>
            <a:ext cx="88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Kirsch-</a:t>
            </a:r>
            <a:r>
              <a:rPr lang="en-US" b="1" dirty="0" err="1"/>
              <a:t>i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26" y="2249521"/>
            <a:ext cx="224913" cy="24419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63" y="2530884"/>
            <a:ext cx="224913" cy="24419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38" y="623826"/>
            <a:ext cx="578715" cy="32552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286686" y="61883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286686" y="334527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 </a:t>
            </a:r>
            <a:r>
              <a:rPr lang="en-US" b="1" dirty="0" smtClean="0"/>
              <a:t>KIT</a:t>
            </a:r>
            <a:r>
              <a:rPr lang="en-US" dirty="0" smtClean="0"/>
              <a:t> </a:t>
            </a:r>
            <a:r>
              <a:rPr lang="en-US" dirty="0" err="1" smtClean="0"/>
              <a:t>Warstreet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2004" y="902714"/>
            <a:ext cx="226976" cy="25775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9294010" y="87728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2016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286685" y="6733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 Daimler Ag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460610" y="-66021"/>
            <a:ext cx="2324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Year 41</a:t>
            </a:r>
            <a:endParaRPr lang="en-US" sz="4400" b="1" dirty="0"/>
          </a:p>
        </p:txBody>
      </p:sp>
      <p:sp>
        <p:nvSpPr>
          <p:cNvPr id="50" name="Rectangle 49"/>
          <p:cNvSpPr/>
          <p:nvPr/>
        </p:nvSpPr>
        <p:spPr>
          <a:xfrm>
            <a:off x="2707384" y="560487"/>
            <a:ext cx="52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LVA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3"/>
          </p:cNvCxnSpPr>
          <p:nvPr/>
        </p:nvCxnSpPr>
        <p:spPr>
          <a:xfrm flipH="1">
            <a:off x="3235221" y="523316"/>
            <a:ext cx="6058789" cy="22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43282" y="707982"/>
            <a:ext cx="41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 retirement ATB United States (ROTH)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1634"/>
            <a:ext cx="10515600" cy="1325563"/>
          </a:xfrm>
        </p:spPr>
        <p:txBody>
          <a:bodyPr/>
          <a:lstStyle/>
          <a:p>
            <a:r>
              <a:rPr lang="en-US" dirty="0" smtClean="0"/>
              <a:t>HELLO this Jeff Winer I am important Meeting Please away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3779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920" y="1165065"/>
            <a:ext cx="3060732" cy="3185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2827" y="1862348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646904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0971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49861" y="3244334"/>
            <a:ext cx="43216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Wiener, </a:t>
            </a:r>
            <a:r>
              <a:rPr lang="en-US" dirty="0"/>
              <a:t>Jeff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4222" y="754352"/>
            <a:ext cx="55780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/>
              <a:t>Muschiani</a:t>
            </a:r>
            <a:endParaRPr lang="en-US" sz="6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030" y="2558526"/>
            <a:ext cx="1263328" cy="13716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11030" y="3981677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Kirsche</a:t>
            </a:r>
            <a:r>
              <a:rPr lang="en-US" dirty="0" smtClean="0"/>
              <a:t>  S-C-H  -I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65698" y="5334206"/>
            <a:ext cx="3297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CODE AND 24x7</a:t>
            </a:r>
          </a:p>
          <a:p>
            <a:r>
              <a:rPr lang="en-US" dirty="0" smtClean="0"/>
              <a:t>MLK(BLACK ) and Wife Accenture</a:t>
            </a:r>
          </a:p>
          <a:p>
            <a:endParaRPr lang="en-US" dirty="0"/>
          </a:p>
          <a:p>
            <a:r>
              <a:rPr lang="en-US" dirty="0" smtClean="0"/>
              <a:t>IN YOUR FACE,    </a:t>
            </a:r>
          </a:p>
          <a:p>
            <a:r>
              <a:rPr lang="en-US" dirty="0" smtClean="0"/>
              <a:t>MUSSHCI means </a:t>
            </a:r>
            <a:r>
              <a:rPr lang="en-US" dirty="0" err="1" smtClean="0"/>
              <a:t>Vagaina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04" y="5343525"/>
            <a:ext cx="3028950" cy="15144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6318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17" y="27817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HELLO this Jeff Winer I am important Meeting Please away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OUT OF MY MEETING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482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51586" y="1798025"/>
            <a:ext cx="2856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Carl-Benz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38" y="1353419"/>
            <a:ext cx="5515550" cy="5251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77" y="3133147"/>
            <a:ext cx="2180492" cy="22168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9008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56" y="1097280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195206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78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45" y="3610708"/>
            <a:ext cx="1643322" cy="2955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25399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0" y="1210065"/>
            <a:ext cx="1543623" cy="1027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5416" y="2237276"/>
            <a:ext cx="448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Security Administration “</a:t>
            </a:r>
            <a:r>
              <a:rPr lang="en-US" dirty="0" err="1" smtClean="0"/>
              <a:t>Kisch-i</a:t>
            </a:r>
            <a:r>
              <a:rPr lang="en-US" dirty="0" smtClean="0"/>
              <a:t>” Father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3823" y="1733092"/>
            <a:ext cx="9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KRYSTAL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37" y="3610708"/>
            <a:ext cx="1643322" cy="2955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067" y="3528453"/>
            <a:ext cx="1712777" cy="3037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31179" y="3152274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99821" y="315227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70185" y="2967608"/>
            <a:ext cx="1691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10pm Bar</a:t>
            </a:r>
          </a:p>
          <a:p>
            <a:r>
              <a:rPr lang="en-US" dirty="0" smtClean="0"/>
              <a:t>           Pope Paul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648193" y="3558320"/>
            <a:ext cx="1271960" cy="8440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Ron!</a:t>
            </a:r>
          </a:p>
          <a:p>
            <a:pPr algn="ctr"/>
            <a:r>
              <a:rPr lang="en-US" dirty="0" smtClean="0"/>
              <a:t>1990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87265" y="3528456"/>
            <a:ext cx="2017335" cy="36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61511" y="3152274"/>
            <a:ext cx="68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0" y="2606608"/>
            <a:ext cx="2157166" cy="91499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192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782" y="3784944"/>
            <a:ext cx="7990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w</a:t>
            </a:r>
            <a:r>
              <a:rPr lang="en-US" sz="1050" dirty="0" smtClean="0"/>
              <a:t>w1.</a:t>
            </a:r>
            <a:r>
              <a:rPr lang="en-US" sz="9600" b="1" dirty="0" smtClean="0"/>
              <a:t>g</a:t>
            </a:r>
            <a:r>
              <a:rPr lang="en-US" dirty="0" smtClean="0"/>
              <a:t>.cherrytree.gorbachev(</a:t>
            </a:r>
            <a:r>
              <a:rPr lang="en-US" dirty="0" err="1" smtClean="0"/>
              <a:t>nonPoliceWife</a:t>
            </a:r>
            <a:r>
              <a:rPr lang="en-US" dirty="0" smtClean="0"/>
              <a:t>("</a:t>
            </a:r>
            <a:r>
              <a:rPr lang="en-US" dirty="0" err="1" smtClean="0"/>
              <a:t>Michealea</a:t>
            </a:r>
            <a:r>
              <a:rPr lang="en-US" dirty="0" smtClean="0"/>
              <a:t>").</a:t>
            </a:r>
            <a:r>
              <a:rPr lang="en-US" dirty="0" err="1" smtClean="0"/>
              <a:t>nonPoliceDaughter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28" y="1727329"/>
            <a:ext cx="2289696" cy="2485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467" y="2024743"/>
            <a:ext cx="838812" cy="866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31" y="1695380"/>
            <a:ext cx="606720" cy="6587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862286" y="2379282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11042" y="2354105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54748" y="2379282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14686" y="2531682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52259" y="2420584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10030877" y="2247424"/>
            <a:ext cx="117566" cy="1066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9" idx="4"/>
          </p:cNvCxnSpPr>
          <p:nvPr/>
        </p:nvCxnSpPr>
        <p:spPr>
          <a:xfrm flipV="1">
            <a:off x="8312944" y="2399824"/>
            <a:ext cx="1356881" cy="34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4"/>
          </p:cNvCxnSpPr>
          <p:nvPr/>
        </p:nvCxnSpPr>
        <p:spPr>
          <a:xfrm flipV="1">
            <a:off x="8895154" y="2466303"/>
            <a:ext cx="715888" cy="59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5"/>
          </p:cNvCxnSpPr>
          <p:nvPr/>
        </p:nvCxnSpPr>
        <p:spPr>
          <a:xfrm flipH="1" flipV="1">
            <a:off x="10131226" y="2263047"/>
            <a:ext cx="684412" cy="70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 flipV="1">
            <a:off x="10113531" y="2379282"/>
            <a:ext cx="635061" cy="7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4"/>
          </p:cNvCxnSpPr>
          <p:nvPr/>
        </p:nvCxnSpPr>
        <p:spPr>
          <a:xfrm flipH="1" flipV="1">
            <a:off x="10073469" y="2577401"/>
            <a:ext cx="461401" cy="72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985690" y="2369728"/>
            <a:ext cx="1180319" cy="84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20" y="818596"/>
            <a:ext cx="4510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PILKII: </a:t>
            </a:r>
            <a:r>
              <a:rPr lang="en-US" sz="2000" b="1" dirty="0" smtClean="0"/>
              <a:t>My ass --</a:t>
            </a:r>
            <a:r>
              <a:rPr lang="en-US" sz="2000" b="1" dirty="0" err="1" smtClean="0"/>
              <a:t>larry</a:t>
            </a:r>
            <a:endParaRPr lang="en-US" sz="2000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634212" y="3097305"/>
            <a:ext cx="2242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Visa, </a:t>
            </a:r>
            <a:r>
              <a:rPr lang="en-US" b="1" dirty="0" err="1" smtClean="0"/>
              <a:t>Oreagaon</a:t>
            </a:r>
            <a:r>
              <a:rPr lang="en-US" b="1" dirty="0" smtClean="0"/>
              <a:t> Ducks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43" y="3507206"/>
            <a:ext cx="709448" cy="47210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030896" y="3946178"/>
            <a:ext cx="311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Roos</a:t>
            </a:r>
            <a:r>
              <a:rPr lang="en-US" b="1" dirty="0" smtClean="0"/>
              <a:t> (Mind Map) Algebra 4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078" y="4332283"/>
            <a:ext cx="1129078" cy="84571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656829" y="3501457"/>
            <a:ext cx="311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Roos</a:t>
            </a:r>
            <a:r>
              <a:rPr lang="en-US" b="1" dirty="0" smtClean="0"/>
              <a:t> (Mind Map) Algebra 4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6899841" y="5195974"/>
            <a:ext cx="48302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WWI, WWII</a:t>
            </a:r>
          </a:p>
          <a:p>
            <a:r>
              <a:rPr lang="en-US" b="1" dirty="0" smtClean="0"/>
              <a:t>Dr. Dr. prof. </a:t>
            </a:r>
            <a:r>
              <a:rPr lang="en-US" b="1" dirty="0" err="1" smtClean="0"/>
              <a:t>h.c</a:t>
            </a:r>
            <a:r>
              <a:rPr lang="en-US" b="1" dirty="0" smtClean="0"/>
              <a:t>. Joseph  - Quantum Physics 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    Quantum Computing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    Quantum Mathematics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    Dr. Einstein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899841" y="4465243"/>
            <a:ext cx="170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Qbit – Oprah - &gt;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281" y="1664756"/>
            <a:ext cx="1392608" cy="47727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406919" y="2518927"/>
            <a:ext cx="1278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Daimler AG</a:t>
            </a:r>
          </a:p>
          <a:p>
            <a:r>
              <a:rPr lang="en-US" b="1" dirty="0" err="1" smtClean="0"/>
              <a:t>Micheala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1134544" y="3158903"/>
            <a:ext cx="55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SAP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0275958" y="3196588"/>
            <a:ext cx="79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~int32</a:t>
            </a:r>
            <a:endParaRPr lang="en-US" b="1" dirty="0"/>
          </a:p>
        </p:txBody>
      </p:sp>
      <p:sp>
        <p:nvSpPr>
          <p:cNvPr id="40" name="Rectangle 39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89826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81" y="3228393"/>
            <a:ext cx="1643322" cy="2955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13379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50215" y="3406512"/>
            <a:ext cx="1957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trike="sngStrike" dirty="0" smtClean="0"/>
              <a:t>Schneller Propeller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fatster</a:t>
            </a:r>
            <a:r>
              <a:rPr lang="en-US" dirty="0" smtClean="0"/>
              <a:t> Plan </a:t>
            </a:r>
            <a:r>
              <a:rPr lang="en-US" dirty="0" err="1" smtClean="0"/>
              <a:t>Roter</a:t>
            </a:r>
            <a:endParaRPr lang="en-US" dirty="0" smtClean="0"/>
          </a:p>
          <a:p>
            <a:r>
              <a:rPr lang="en-US" dirty="0" smtClean="0"/>
              <a:t>, faster)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006" y="4111499"/>
            <a:ext cx="1127760" cy="20280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3960" y="1318461"/>
            <a:ext cx="54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47" y="892785"/>
            <a:ext cx="2619375" cy="1743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66359" y="1073035"/>
            <a:ext cx="180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Polizei</a:t>
            </a:r>
            <a:r>
              <a:rPr lang="en-US" dirty="0" smtClean="0"/>
              <a:t> Coin Town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52150" y="6121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41..Aida,API,shipping.nonPolcieRT </a:t>
            </a:r>
            <a:r>
              <a:rPr lang="en-US" dirty="0" err="1" smtClean="0"/>
              <a:t>phil</a:t>
            </a:r>
            <a:endParaRPr lang="en-US" dirty="0" smtClean="0"/>
          </a:p>
          <a:p>
            <a:r>
              <a:rPr lang="en-US" dirty="0" smtClean="0"/>
              <a:t>Sends </a:t>
            </a:r>
            <a:r>
              <a:rPr lang="en-US" dirty="0" err="1" smtClean="0"/>
              <a:t>Cherrytre</a:t>
            </a:r>
            <a:r>
              <a:rPr lang="en-US" dirty="0" smtClean="0"/>
              <a:t> data fast Bilderberg in Brain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6700" y="4183912"/>
            <a:ext cx="1685300" cy="10570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196" y="3528032"/>
            <a:ext cx="1712777" cy="30375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597847" y="3037180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Maria, Son of Joseph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05000" y="2544544"/>
            <a:ext cx="588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1990 Vice President, Merkel, Vice </a:t>
            </a:r>
            <a:r>
              <a:rPr lang="en-US" dirty="0" err="1"/>
              <a:t>Vice</a:t>
            </a:r>
            <a:r>
              <a:rPr lang="en-US" dirty="0"/>
              <a:t> President </a:t>
            </a:r>
            <a:r>
              <a:rPr lang="en-US" dirty="0" err="1"/>
              <a:t>Wellereuter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55824" y="2919504"/>
            <a:ext cx="121020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“The Lake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Denise 11</a:t>
            </a:r>
          </a:p>
          <a:p>
            <a:r>
              <a:rPr lang="en-US" dirty="0" smtClean="0"/>
              <a:t>Coin Town</a:t>
            </a:r>
          </a:p>
          <a:p>
            <a:r>
              <a:rPr lang="en-US" dirty="0" smtClean="0"/>
              <a:t>Lux(</a:t>
            </a:r>
            <a:r>
              <a:rPr lang="en-US" dirty="0" err="1" smtClean="0"/>
              <a:t>ury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356813" y="4186989"/>
            <a:ext cx="3152768" cy="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81" y="2996081"/>
            <a:ext cx="1243987" cy="103665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832730" y="3950513"/>
            <a:ext cx="9460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white:medium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325982" y="3043727"/>
            <a:ext cx="381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Benjamin Franklin</a:t>
            </a:r>
            <a:r>
              <a:rPr lang="en-US" dirty="0" smtClean="0"/>
              <a:t>, younger, coin town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5630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93" y="3714991"/>
            <a:ext cx="1643322" cy="295524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9044" y="662943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9277" y="28846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339" y="3714990"/>
            <a:ext cx="1643322" cy="29552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2684" y="5692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 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020" y="555789"/>
            <a:ext cx="1643322" cy="2955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7219" y="586693"/>
            <a:ext cx="416466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LUX 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Swimming Pool Cabin, KA/BAD-FRA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Gorbachev(</a:t>
            </a:r>
            <a:r>
              <a:rPr lang="en-US" dirty="0" err="1" smtClean="0"/>
              <a:t>Kito,Lips</a:t>
            </a:r>
            <a:r>
              <a:rPr lang="en-US" dirty="0" smtClean="0"/>
              <a:t>) </a:t>
            </a:r>
            <a:r>
              <a:rPr lang="en-US" dirty="0" err="1" smtClean="0"/>
              <a:t>Chaped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b="1" dirty="0" smtClean="0"/>
              <a:t>2 Years Younger</a:t>
            </a:r>
            <a:r>
              <a:rPr lang="en-US" dirty="0" smtClean="0"/>
              <a:t> ( Son of Joseph)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2013 Dr. Rice, </a:t>
            </a:r>
            <a:r>
              <a:rPr lang="en-US" dirty="0" err="1" smtClean="0"/>
              <a:t>Biographie</a:t>
            </a:r>
            <a:r>
              <a:rPr lang="en-US" dirty="0"/>
              <a:t> </a:t>
            </a:r>
            <a:r>
              <a:rPr lang="en-US" dirty="0" smtClean="0"/>
              <a:t>and Lips Chap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783" y="555789"/>
            <a:ext cx="1712777" cy="303750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15994" y="1844231"/>
            <a:ext cx="2219653" cy="20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22209" y="1602356"/>
            <a:ext cx="2532185" cy="1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379" y="3714990"/>
            <a:ext cx="1712777" cy="303750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68181" y="3299815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22209" y="2312553"/>
            <a:ext cx="250676" cy="98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0"/>
            <a:ext cx="12192000" cy="4340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0" y="423840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1968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68" y="1743884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103177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41957" y="1097553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Benjamin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41957" y="1374552"/>
            <a:ext cx="36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Mr. Lux, from </a:t>
            </a:r>
            <a:r>
              <a:rPr lang="en-US" dirty="0"/>
              <a:t>Coin </a:t>
            </a:r>
            <a:r>
              <a:rPr lang="en-US" dirty="0" smtClean="0"/>
              <a:t>Town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834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06" y="1804416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56301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14662" y="10625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Jesus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14662" y="1431899"/>
            <a:ext cx="174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God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03421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33" y="1601741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103177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4833" y="1031066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Goethe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34833" y="1400398"/>
            <a:ext cx="224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Herr </a:t>
            </a:r>
            <a:r>
              <a:rPr lang="en-US" dirty="0" err="1" smtClean="0"/>
              <a:t>Gott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9261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61" y="2112201"/>
            <a:ext cx="1522593" cy="2738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23861" y="1465870"/>
            <a:ext cx="343767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did not go to coin town, scrooge in </a:t>
            </a:r>
            <a:r>
              <a:rPr lang="en-US" dirty="0" smtClean="0"/>
              <a:t>Monopoly?</a:t>
            </a:r>
          </a:p>
          <a:p>
            <a:r>
              <a:rPr lang="en-US" sz="1000" dirty="0" smtClean="0"/>
              <a:t>Dr</a:t>
            </a:r>
            <a:r>
              <a:rPr lang="en-US" sz="1000" dirty="0"/>
              <a:t>. </a:t>
            </a:r>
            <a:r>
              <a:rPr lang="en-US" sz="1000" dirty="0" smtClean="0"/>
              <a:t>Dieter Zetsche </a:t>
            </a:r>
            <a:r>
              <a:rPr lang="en-US" sz="1000" dirty="0"/>
              <a:t>in </a:t>
            </a:r>
            <a:r>
              <a:rPr lang="en-US" sz="1000" dirty="0" smtClean="0"/>
              <a:t>the game Monopoly?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7" y="1889049"/>
            <a:ext cx="1228571" cy="2704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90235" y="1465870"/>
            <a:ext cx="120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Damier</a:t>
            </a:r>
            <a:r>
              <a:rPr lang="en-US" dirty="0" smtClean="0"/>
              <a:t> AG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92" y="2725602"/>
            <a:ext cx="1369069" cy="18682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1163" y="295763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83" y="2957633"/>
            <a:ext cx="883239" cy="13272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37578" y="5204362"/>
            <a:ext cx="1960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Class-Action TORT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7668469" y="295763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250" y="2788839"/>
            <a:ext cx="651109" cy="70691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25163" y="3437949"/>
            <a:ext cx="4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5600" y="3621269"/>
            <a:ext cx="604306" cy="4995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4713" y="2112201"/>
            <a:ext cx="625193" cy="5751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38" y="4246293"/>
            <a:ext cx="477437" cy="4774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551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61" y="2112201"/>
            <a:ext cx="1522593" cy="2738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9369" y="1650536"/>
            <a:ext cx="3437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Are you </a:t>
            </a:r>
            <a:r>
              <a:rPr lang="en-US" dirty="0"/>
              <a:t>Scrooge </a:t>
            </a:r>
            <a:r>
              <a:rPr lang="en-US" dirty="0" smtClean="0"/>
              <a:t>in </a:t>
            </a:r>
            <a:r>
              <a:rPr lang="en-US" dirty="0"/>
              <a:t>Coin Town </a:t>
            </a:r>
            <a:endParaRPr lang="en-US" dirty="0" smtClean="0"/>
          </a:p>
          <a:p>
            <a:r>
              <a:rPr lang="en-US" dirty="0" smtClean="0"/>
              <a:t>with the Monopoly?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7" y="1889049"/>
            <a:ext cx="1228571" cy="2704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78512" y="1519717"/>
            <a:ext cx="18975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Dr. </a:t>
            </a:r>
            <a:r>
              <a:rPr lang="en-US" dirty="0" smtClean="0"/>
              <a:t>Dieter </a:t>
            </a:r>
            <a:r>
              <a:rPr lang="en-US" dirty="0" err="1" smtClean="0"/>
              <a:t>Zetchse</a:t>
            </a:r>
            <a:r>
              <a:rPr lang="en-US" dirty="0" smtClean="0"/>
              <a:t> </a:t>
            </a:r>
          </a:p>
          <a:p>
            <a:r>
              <a:rPr lang="en-US" sz="900" dirty="0" smtClean="0"/>
              <a:t>Dieter-is-</a:t>
            </a:r>
            <a:r>
              <a:rPr lang="en-US" sz="900" dirty="0"/>
              <a:t>T</a:t>
            </a:r>
            <a:r>
              <a:rPr lang="en-US" sz="900" dirty="0" smtClean="0"/>
              <a:t>homas</a:t>
            </a:r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86" y="2790607"/>
            <a:ext cx="818815" cy="8188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70346" y="3724711"/>
            <a:ext cx="265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strike="sngStrike" dirty="0" smtClean="0"/>
              <a:t>Yes, I killed Wolfgang Lux For the Kaiser Karl  </a:t>
            </a:r>
            <a:r>
              <a:rPr lang="en-US" sz="800" i="1" strike="sngStrike" dirty="0" err="1" smtClean="0"/>
              <a:t>Wilhem</a:t>
            </a:r>
            <a:r>
              <a:rPr lang="en-US" sz="800" i="1" strike="sngStrike" dirty="0" smtClean="0"/>
              <a:t> </a:t>
            </a:r>
            <a:r>
              <a:rPr lang="en-US" sz="800" i="1" strike="sngStrike" dirty="0" err="1" smtClean="0"/>
              <a:t>Emplire</a:t>
            </a:r>
            <a:r>
              <a:rPr lang="en-US" sz="800" i="1" strike="sngStrike" dirty="0"/>
              <a:t> </a:t>
            </a:r>
            <a:r>
              <a:rPr lang="en-US" sz="800" i="1" strike="sngStrike" dirty="0" smtClean="0"/>
              <a:t>And </a:t>
            </a:r>
            <a:r>
              <a:rPr lang="en-US" sz="800" i="1" strike="sngStrike" dirty="0" err="1" smtClean="0"/>
              <a:t>Adophy</a:t>
            </a:r>
            <a:r>
              <a:rPr lang="en-US" sz="800" i="1" strike="sngStrike" dirty="0" smtClean="0"/>
              <a:t> Hitler Empire, or Nazi Empire I am serial killer</a:t>
            </a:r>
            <a:endParaRPr lang="en-US" sz="800" i="1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46" y="2790607"/>
            <a:ext cx="1369069" cy="18682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69314" y="260594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599" y="3262883"/>
            <a:ext cx="304801" cy="3322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7794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0831" y="224370"/>
            <a:ext cx="4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INTERNATIONAL JUSTICE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79785" y="80914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79785" y="1125415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9785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6921930" y="2985533"/>
            <a:ext cx="3433851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23844" y="809890"/>
            <a:ext cx="44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17</a:t>
            </a:r>
            <a:r>
              <a:rPr lang="en-US" baseline="30000" dirty="0" smtClean="0"/>
              <a:t>th</a:t>
            </a:r>
            <a:r>
              <a:rPr lang="en-US" dirty="0" smtClean="0"/>
              <a:t> 2023           </a:t>
            </a:r>
            <a:r>
              <a:rPr lang="en-US" b="1" dirty="0" smtClean="0"/>
              <a:t>for Children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23760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1816" y="2154432"/>
            <a:ext cx="113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/>
              <a:t>Are you Scrooge in Coin Town </a:t>
            </a:r>
          </a:p>
          <a:p>
            <a:r>
              <a:rPr lang="en-US" sz="800" dirty="0"/>
              <a:t>with the Monopoly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61426" y="216065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36389" y="213395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386352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793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8981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160757" y="5923295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0" y="365756"/>
            <a:ext cx="1522593" cy="273813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686" y="646611"/>
            <a:ext cx="625193" cy="57517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470" y="3183134"/>
            <a:ext cx="1712777" cy="3037502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625" y="428874"/>
            <a:ext cx="787970" cy="141703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801" y="2629405"/>
            <a:ext cx="1068922" cy="189566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1030646" y="458399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Bit.ly/1D8727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963320" y="17482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097972" y="2201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Piliki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233" y="5117820"/>
            <a:ext cx="787970" cy="141703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1019485" y="188452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Bit.ly/1D8726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11070689" y="652345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Bit.ly/1D8728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11045962" y="4830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57246" y="-25079"/>
            <a:ext cx="122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 Partner</a:t>
            </a:r>
          </a:p>
        </p:txBody>
      </p:sp>
    </p:spTree>
    <p:extLst>
      <p:ext uri="{BB962C8B-B14F-4D97-AF65-F5344CB8AC3E}">
        <p14:creationId xmlns:p14="http://schemas.microsoft.com/office/powerpoint/2010/main" val="3546467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4" y="190580"/>
            <a:ext cx="1228571" cy="2704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0831" y="224370"/>
            <a:ext cx="4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INTERNATIONAL JUSTICE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79785" y="80914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379785" y="1125415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9785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6921930" y="2985533"/>
            <a:ext cx="3433851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23844" y="809890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17</a:t>
            </a:r>
            <a:r>
              <a:rPr lang="en-US" baseline="30000" dirty="0" smtClean="0"/>
              <a:t>th</a:t>
            </a:r>
            <a:r>
              <a:rPr lang="en-US" dirty="0" smtClean="0"/>
              <a:t>  2023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723760" y="1209254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Mr.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1816" y="215443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761426" y="216065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36389" y="213395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386352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793" y="4661472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8981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160757" y="5923295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Mr.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609" y="633494"/>
            <a:ext cx="651109" cy="70691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56" y="3230567"/>
            <a:ext cx="1053495" cy="313617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625" y="428874"/>
            <a:ext cx="787970" cy="141703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7194" y="2601798"/>
            <a:ext cx="975569" cy="1730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030646" y="458399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Bit.ly/1D8727</a:t>
            </a:r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10963320" y="17482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97972" y="220115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Piliki</a:t>
            </a:r>
            <a:endParaRPr lang="en-US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7233" y="5117820"/>
            <a:ext cx="787970" cy="141703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1115720" y="204932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Bit.ly/1D8726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1070689" y="652345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Bit.ly/1D8728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11045962" y="483074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57246" y="-2126"/>
            <a:ext cx="122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 Partner</a:t>
            </a:r>
          </a:p>
        </p:txBody>
      </p:sp>
    </p:spTree>
    <p:extLst>
      <p:ext uri="{BB962C8B-B14F-4D97-AF65-F5344CB8AC3E}">
        <p14:creationId xmlns:p14="http://schemas.microsoft.com/office/powerpoint/2010/main" val="2991486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8161" y="120920"/>
            <a:ext cx="446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INTERNATIONALE JUSTIZ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57831" y="65861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73508" y="1067937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9785" y="1209254"/>
            <a:ext cx="136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Sam </a:t>
            </a:r>
            <a:r>
              <a:rPr lang="en-US" sz="800" b="1" dirty="0" err="1" smtClean="0"/>
              <a:t>Sawres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20" name="Rounded Rectangle 19"/>
          <p:cNvSpPr/>
          <p:nvPr/>
        </p:nvSpPr>
        <p:spPr>
          <a:xfrm>
            <a:off x="6933343" y="3106578"/>
            <a:ext cx="3283634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28571" y="681808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17</a:t>
            </a:r>
            <a:r>
              <a:rPr lang="en-US" baseline="30000" dirty="0" smtClean="0"/>
              <a:t>th</a:t>
            </a:r>
            <a:r>
              <a:rPr lang="en-US" dirty="0" smtClean="0"/>
              <a:t>  2023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723760" y="1209254"/>
            <a:ext cx="13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Parter</a:t>
            </a:r>
            <a:r>
              <a:rPr lang="en-US" sz="800" b="1" dirty="0" smtClean="0"/>
              <a:t> vs Joseph Sexton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 vs. </a:t>
            </a:r>
            <a:r>
              <a:rPr lang="en-US" sz="800" b="1" dirty="0" err="1" smtClean="0"/>
              <a:t>Jotyi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1816" y="2154432"/>
            <a:ext cx="142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Cisco </a:t>
            </a:r>
            <a:r>
              <a:rPr lang="en-US" sz="800" b="1" dirty="0" err="1" smtClean="0"/>
              <a:t>Montoring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3815570" y="219663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Dylan ?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5236389" y="2133951"/>
            <a:ext cx="113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? Backer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Yang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Petersson</a:t>
            </a:r>
            <a:r>
              <a:rPr lang="en-US" sz="800" b="1" dirty="0" smtClean="0"/>
              <a:t> vs. Yang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Yahoo!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386352" y="4661472"/>
            <a:ext cx="13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</a:t>
            </a:r>
            <a:r>
              <a:rPr lang="en-US" sz="800" b="1" dirty="0" smtClean="0"/>
              <a:t> v. Jeff Weiner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LinkedIn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5222793" y="4661472"/>
            <a:ext cx="140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</a:t>
            </a:r>
            <a:r>
              <a:rPr lang="en-US" sz="800" b="1" dirty="0" smtClean="0"/>
              <a:t> v. Nina </a:t>
            </a:r>
            <a:r>
              <a:rPr lang="en-US" sz="800" b="1" dirty="0" err="1" smtClean="0"/>
              <a:t>Mussiani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FBIT Partner v. Apple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3798981" y="5826338"/>
            <a:ext cx="129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Tim Cook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199231" y="5848469"/>
            <a:ext cx="128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Parnterv</a:t>
            </a:r>
            <a:r>
              <a:rPr lang="en-US" sz="800" b="1" dirty="0" smtClean="0"/>
              <a:t>. Bertelsmann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IBM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579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</a:t>
            </a:r>
            <a:r>
              <a:rPr lang="en-US" sz="800" b="1" dirty="0" err="1" smtClean="0"/>
              <a:t>Damiler</a:t>
            </a:r>
            <a:r>
              <a:rPr lang="en-US" sz="800" b="1" dirty="0" smtClean="0"/>
              <a:t> AG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 Visa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6" y="3269530"/>
            <a:ext cx="1819460" cy="12091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587" y="4538300"/>
            <a:ext cx="20056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droid_serifweb"/>
              </a:rPr>
              <a:t>Prof. Dr. </a:t>
            </a:r>
            <a:endParaRPr lang="en-US" b="1" dirty="0" smtClean="0">
              <a:solidFill>
                <a:srgbClr val="333333"/>
              </a:solidFill>
              <a:latin typeface="droid_serifweb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Susanne </a:t>
            </a:r>
            <a:r>
              <a:rPr lang="en-US" b="1" dirty="0">
                <a:solidFill>
                  <a:srgbClr val="333333"/>
                </a:solidFill>
                <a:latin typeface="droid_serifweb"/>
              </a:rPr>
              <a:t>Baer, </a:t>
            </a:r>
            <a:endParaRPr lang="en-US" b="1" dirty="0" smtClean="0">
              <a:solidFill>
                <a:srgbClr val="333333"/>
              </a:solidFill>
              <a:latin typeface="droid_serifweb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LL.M</a:t>
            </a:r>
            <a:r>
              <a:rPr lang="en-US" b="1" dirty="0">
                <a:solidFill>
                  <a:srgbClr val="333333"/>
                </a:solidFill>
                <a:latin typeface="droid_serifweb"/>
              </a:rPr>
              <a:t>. (Michigan)</a:t>
            </a:r>
            <a:endParaRPr lang="en-US" b="1" i="0" dirty="0">
              <a:solidFill>
                <a:srgbClr val="333333"/>
              </a:solidFill>
              <a:effectLst/>
              <a:latin typeface="droid_serifweb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4" y="64510"/>
            <a:ext cx="1786607" cy="2384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654" y="2487611"/>
            <a:ext cx="1771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Vice President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Germany</a:t>
            </a:r>
            <a:endParaRPr lang="en-US" b="1" dirty="0">
              <a:solidFill>
                <a:srgbClr val="333333"/>
              </a:solidFill>
              <a:latin typeface="droid_serifweb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33210" y="3558982"/>
            <a:ext cx="2069001" cy="15517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323754" y="5461630"/>
            <a:ext cx="2681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droid_serifweb"/>
              </a:rPr>
              <a:t>FBI Partner</a:t>
            </a:r>
          </a:p>
          <a:p>
            <a:r>
              <a:rPr lang="en-US" b="1" dirty="0">
                <a:solidFill>
                  <a:srgbClr val="333333"/>
                </a:solidFill>
                <a:latin typeface="droid_serifweb"/>
              </a:rPr>
              <a:t>Dr. Dr. Prof. </a:t>
            </a:r>
            <a:r>
              <a:rPr lang="en-US" b="1" dirty="0" err="1">
                <a:solidFill>
                  <a:srgbClr val="333333"/>
                </a:solidFill>
                <a:latin typeface="droid_serifweb"/>
              </a:rPr>
              <a:t>h.c</a:t>
            </a:r>
            <a:r>
              <a:rPr lang="en-US" b="1" dirty="0">
                <a:solidFill>
                  <a:srgbClr val="333333"/>
                </a:solidFill>
                <a:latin typeface="droid_serifweb"/>
              </a:rPr>
              <a:t>. Jason </a:t>
            </a:r>
            <a:r>
              <a:rPr lang="en-US" b="1" dirty="0" err="1">
                <a:solidFill>
                  <a:srgbClr val="333333"/>
                </a:solidFill>
                <a:latin typeface="droid_serifweb"/>
              </a:rPr>
              <a:t>Petersson</a:t>
            </a:r>
            <a:endParaRPr lang="en-US" b="1" dirty="0">
              <a:solidFill>
                <a:srgbClr val="333333"/>
              </a:solidFill>
              <a:latin typeface="droid_serifweb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055" y="565560"/>
            <a:ext cx="1354842" cy="8589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4408" y="109853"/>
            <a:ext cx="1471728" cy="191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229" y="2143143"/>
            <a:ext cx="1405466" cy="18192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359" y="4080107"/>
            <a:ext cx="1419336" cy="9866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1605" y="5146517"/>
            <a:ext cx="1387801" cy="15336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78691" y="-60463"/>
            <a:ext cx="122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FBI Partner</a:t>
            </a:r>
          </a:p>
        </p:txBody>
      </p:sp>
    </p:spTree>
    <p:extLst>
      <p:ext uri="{BB962C8B-B14F-4D97-AF65-F5344CB8AC3E}">
        <p14:creationId xmlns:p14="http://schemas.microsoft.com/office/powerpoint/2010/main" val="13790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112" y="4639386"/>
            <a:ext cx="1242283" cy="2234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12" y="1396123"/>
            <a:ext cx="1219200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010" y="2398906"/>
            <a:ext cx="528387" cy="5736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14" y="1162855"/>
            <a:ext cx="1990476" cy="21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002" y="1040210"/>
            <a:ext cx="1511721" cy="19323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26397" y="1162855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Carl-Benz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497" y="1906816"/>
            <a:ext cx="1876190" cy="159047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600529" y="1162855"/>
            <a:ext cx="85725" cy="593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65" y="1162855"/>
            <a:ext cx="1622151" cy="10794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48934" y="3110878"/>
            <a:ext cx="3801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PILKII: </a:t>
            </a:r>
            <a:r>
              <a:rPr lang="en-US" sz="2000" b="1" dirty="0" smtClean="0"/>
              <a:t>My 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723395" y="5194404"/>
            <a:ext cx="194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Pool, This your 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2626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8065" y="16070"/>
            <a:ext cx="446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FBI Partner</a:t>
            </a:r>
          </a:p>
          <a:p>
            <a:r>
              <a:rPr lang="en-US" sz="3200" dirty="0" smtClean="0"/>
              <a:t>INTERNATIONAL JUSTICE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57831" y="658615"/>
            <a:ext cx="4103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73508" y="1067937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33342" y="3106578"/>
            <a:ext cx="3433851" cy="35166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937420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7503" y="2698260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7418" y="1744661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57502" y="1734824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747180" y="491947"/>
            <a:ext cx="1593975" cy="997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0320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5664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91300" y="114300"/>
            <a:ext cx="0" cy="656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0081" y="521518"/>
            <a:ext cx="1565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228571" y="681808"/>
            <a:ext cx="27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1, February 17</a:t>
            </a:r>
            <a:r>
              <a:rPr lang="en-US" baseline="30000" dirty="0" smtClean="0"/>
              <a:t>th</a:t>
            </a:r>
            <a:r>
              <a:rPr lang="en-US" dirty="0" smtClean="0"/>
              <a:t>  2023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113615" y="636926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Mr.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7075762" y="184027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8982168" y="186259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Scrooge vs. Richie Rich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4" name="Rectangle 3"/>
          <p:cNvSpPr/>
          <p:nvPr/>
        </p:nvSpPr>
        <p:spPr>
          <a:xfrm>
            <a:off x="47929" y="6033869"/>
            <a:ext cx="1898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Judge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Tarrant County)</a:t>
            </a:r>
            <a:endParaRPr lang="en-US" b="1" i="0" dirty="0">
              <a:solidFill>
                <a:srgbClr val="333333"/>
              </a:solidFill>
              <a:effectLst/>
              <a:latin typeface="droid_serifwe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87" y="2218741"/>
            <a:ext cx="1454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Governor,</a:t>
            </a:r>
          </a:p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California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9900" y="3525267"/>
            <a:ext cx="2069001" cy="15517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172696" y="5461630"/>
            <a:ext cx="3168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FBI Partner</a:t>
            </a:r>
          </a:p>
          <a:p>
            <a:r>
              <a:rPr lang="en-US" b="1" i="0" dirty="0" smtClean="0">
                <a:solidFill>
                  <a:srgbClr val="333333"/>
                </a:solidFill>
                <a:effectLst/>
                <a:latin typeface="droid_serifweb"/>
              </a:rPr>
              <a:t>Dr. Dr. Prof. 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droid_serifweb"/>
              </a:rPr>
              <a:t>h.c</a:t>
            </a:r>
            <a:r>
              <a:rPr lang="en-US" b="1" dirty="0" smtClean="0">
                <a:solidFill>
                  <a:srgbClr val="333333"/>
                </a:solidFill>
                <a:latin typeface="droid_serifweb"/>
              </a:rPr>
              <a:t>.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droid_serifweb"/>
              </a:rPr>
              <a:t>Jason 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droid_serifweb"/>
              </a:rPr>
              <a:t>Petersson</a:t>
            </a:r>
            <a:endParaRPr lang="en-US" b="1" i="0" dirty="0">
              <a:solidFill>
                <a:srgbClr val="333333"/>
              </a:solidFill>
              <a:effectLst/>
              <a:latin typeface="droid_serifweb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055" y="565560"/>
            <a:ext cx="1354842" cy="858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2" y="83729"/>
            <a:ext cx="1811456" cy="20035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" y="2978961"/>
            <a:ext cx="1888141" cy="3004179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 flipV="1">
            <a:off x="2273508" y="1067937"/>
            <a:ext cx="4103077" cy="1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79785" y="1209254"/>
            <a:ext cx="136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Sam </a:t>
            </a:r>
            <a:r>
              <a:rPr lang="en-US" sz="800" b="1" dirty="0" err="1" smtClean="0"/>
              <a:t>Sawres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2379785" y="202809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794608" y="201636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51434" y="199291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379785" y="3198767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794608" y="3187042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351434" y="3163594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371816" y="4443829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23760" y="4469326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80586" y="4445878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325526" y="5649322"/>
            <a:ext cx="973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40349" y="5637597"/>
            <a:ext cx="1213336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297175" y="5614149"/>
            <a:ext cx="961292" cy="11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23760" y="1209254"/>
            <a:ext cx="13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Parter</a:t>
            </a:r>
            <a:r>
              <a:rPr lang="en-US" sz="800" b="1" dirty="0" smtClean="0"/>
              <a:t> vs Joseph Sexton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86768" y="122178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 vs. </a:t>
            </a:r>
            <a:r>
              <a:rPr lang="en-US" sz="800" b="1" dirty="0" err="1" smtClean="0"/>
              <a:t>Jotyi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2371816" y="2154432"/>
            <a:ext cx="142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Cisco </a:t>
            </a:r>
            <a:r>
              <a:rPr lang="en-US" sz="800" b="1" dirty="0" err="1" smtClean="0"/>
              <a:t>Montoring</a:t>
            </a:r>
            <a:endParaRPr lang="en-US" sz="800" b="1" dirty="0" smtClean="0"/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3815570" y="2196639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Dylan ?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236389" y="2133951"/>
            <a:ext cx="1138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? Backer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2364834" y="338619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Yang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724719" y="3346130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Petersson</a:t>
            </a:r>
            <a:r>
              <a:rPr lang="en-US" sz="800" b="1" dirty="0" smtClean="0"/>
              <a:t> vs. Yang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99770" y="3369581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vs. Yahoo!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386352" y="4661472"/>
            <a:ext cx="131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</a:t>
            </a:r>
            <a:r>
              <a:rPr lang="en-US" sz="800" b="1" dirty="0" smtClean="0"/>
              <a:t> v. Jeff Weiner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774952" y="4627757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LinkedIn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324429" y="5826338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FBIT Partner v. Apple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98981" y="5826338"/>
            <a:ext cx="1297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Tim Cook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199231" y="5848469"/>
            <a:ext cx="1289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</a:t>
            </a:r>
            <a:r>
              <a:rPr lang="en-US" sz="800" b="1" dirty="0" err="1" smtClean="0"/>
              <a:t>Parnterv</a:t>
            </a:r>
            <a:r>
              <a:rPr lang="en-US" sz="800" b="1" dirty="0" smtClean="0"/>
              <a:t>. Bertelsmann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4408" y="109853"/>
            <a:ext cx="1471728" cy="19125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3229" y="2143143"/>
            <a:ext cx="1405466" cy="181925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359" y="4080107"/>
            <a:ext cx="1419336" cy="98667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1605" y="5146517"/>
            <a:ext cx="1387801" cy="15336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1" y="631663"/>
            <a:ext cx="644223" cy="644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" y="57872"/>
            <a:ext cx="593922" cy="742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6" y="1064571"/>
            <a:ext cx="687801" cy="894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0922" y="55089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2008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193444" y="4578283"/>
            <a:ext cx="1138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FBI Partner v. LinkedIn</a:t>
            </a:r>
          </a:p>
          <a:p>
            <a:r>
              <a:rPr lang="en-US" sz="800" dirty="0" smtClean="0"/>
              <a:t>The Judge found </a:t>
            </a:r>
          </a:p>
          <a:p>
            <a:r>
              <a:rPr lang="en-US" sz="800" dirty="0" smtClean="0"/>
              <a:t>Scrooge </a:t>
            </a:r>
            <a:r>
              <a:rPr lang="en-US" sz="800" dirty="0" err="1" smtClean="0"/>
              <a:t>guity</a:t>
            </a:r>
            <a:r>
              <a:rPr lang="en-US" sz="800" dirty="0" smtClean="0"/>
              <a:t> of going</a:t>
            </a:r>
          </a:p>
          <a:p>
            <a:r>
              <a:rPr lang="en-US" sz="800" dirty="0" smtClean="0"/>
              <a:t>To Coin Town from</a:t>
            </a:r>
          </a:p>
          <a:p>
            <a:r>
              <a:rPr lang="en-US" sz="800" dirty="0"/>
              <a:t>h</a:t>
            </a:r>
            <a:r>
              <a:rPr lang="en-US" sz="800" dirty="0" smtClean="0"/>
              <a:t>is </a:t>
            </a:r>
            <a:r>
              <a:rPr lang="en-US" sz="800" dirty="0" err="1" smtClean="0"/>
              <a:t>monpoloy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6808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73" y="1803257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81222" y="0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35266" y="987702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5605" y="1126911"/>
            <a:ext cx="133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Goethe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5605" y="1456902"/>
            <a:ext cx="2139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Mr. </a:t>
            </a:r>
            <a:r>
              <a:rPr lang="en-US" dirty="0" err="1" smtClean="0"/>
              <a:t>Gott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5266" y="156462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§</a:t>
            </a:r>
            <a:r>
              <a:rPr lang="en-US" sz="1100" dirty="0" err="1" smtClean="0"/>
              <a:t>vggg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50360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31" y="1803257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523" y="1061691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2979" y="10616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Benjamin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41876" y="1445649"/>
            <a:ext cx="1667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is Joe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661" y="1803256"/>
            <a:ext cx="2810788" cy="50547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2763" y="1293249"/>
            <a:ext cx="177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Otto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71693" y="1076317"/>
            <a:ext cx="132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</a:t>
            </a:r>
            <a:r>
              <a:rPr lang="en-US" dirty="0" err="1"/>
              <a:t>Özoğuz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1379" y="1076317"/>
            <a:ext cx="15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Wolfgang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31451" y="1336716"/>
            <a:ext cx="174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is Olaf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7819" y="109313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am Harris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105379" y="1492541"/>
            <a:ext cx="2038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 father </a:t>
            </a:r>
            <a:r>
              <a:rPr lang="en-US" dirty="0"/>
              <a:t>is </a:t>
            </a:r>
            <a:r>
              <a:rPr lang="en-US" dirty="0" smtClean="0"/>
              <a:t>George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666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63" y="1137955"/>
            <a:ext cx="2810788" cy="5054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5" y="1279469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6008" y="999744"/>
            <a:ext cx="17059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1992</a:t>
            </a:r>
          </a:p>
          <a:p>
            <a:r>
              <a:rPr lang="en-US" sz="4400" dirty="0" smtClean="0"/>
              <a:t>School</a:t>
            </a:r>
            <a:endParaRPr lang="en-US" sz="4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-19445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0473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581" y="1456762"/>
            <a:ext cx="1923810" cy="1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791" y="1235926"/>
            <a:ext cx="2810788" cy="5054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1007326"/>
            <a:ext cx="3085418" cy="3085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86084" y="1148462"/>
            <a:ext cx="17059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1992</a:t>
            </a:r>
          </a:p>
          <a:p>
            <a:r>
              <a:rPr lang="en-US" sz="4400" dirty="0" smtClean="0"/>
              <a:t>School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147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09779" y="920405"/>
            <a:ext cx="17059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1992</a:t>
            </a:r>
          </a:p>
          <a:p>
            <a:r>
              <a:rPr lang="en-US" sz="4400" dirty="0" smtClean="0"/>
              <a:t>School</a:t>
            </a:r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2946" y="2690239"/>
            <a:ext cx="4330759" cy="3248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24" y="2190079"/>
            <a:ext cx="3841012" cy="42483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66" y="2190079"/>
            <a:ext cx="1819275" cy="2524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841" y="2190079"/>
            <a:ext cx="1339792" cy="10048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249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51417" y="1508626"/>
            <a:ext cx="16914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1987</a:t>
            </a:r>
          </a:p>
          <a:p>
            <a:r>
              <a:rPr lang="en-US" sz="4400" dirty="0" smtClean="0"/>
              <a:t>Marlin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19" y="1508626"/>
            <a:ext cx="1819275" cy="2524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61984" y="2557258"/>
            <a:ext cx="3033485" cy="2275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20567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8266" y="1660939"/>
            <a:ext cx="26337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1984</a:t>
            </a:r>
          </a:p>
          <a:p>
            <a:r>
              <a:rPr lang="en-US" sz="4400" dirty="0" smtClean="0"/>
              <a:t>Red House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91" y="1235926"/>
            <a:ext cx="2810788" cy="5054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1" y="1007326"/>
            <a:ext cx="3085418" cy="30854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70" y="2384214"/>
            <a:ext cx="963820" cy="13790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983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06152" y="1097280"/>
            <a:ext cx="1593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1981</a:t>
            </a:r>
          </a:p>
          <a:p>
            <a:r>
              <a:rPr lang="en-US" sz="4400" dirty="0" smtClean="0"/>
              <a:t>Water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91" y="1235926"/>
            <a:ext cx="2810788" cy="5054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7" y="2514600"/>
            <a:ext cx="1255419" cy="10368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159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32" y="4369629"/>
            <a:ext cx="1242283" cy="2234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431" y="4505904"/>
            <a:ext cx="1282549" cy="230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15" y="4512504"/>
            <a:ext cx="1278878" cy="229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4638" y="4369629"/>
            <a:ext cx="1064609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515" y="1239595"/>
            <a:ext cx="1219200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606" y="2268196"/>
            <a:ext cx="1056774" cy="11473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475" y="4245996"/>
            <a:ext cx="1330332" cy="21617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96" y="1085764"/>
            <a:ext cx="1990476" cy="21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57" y="1169829"/>
            <a:ext cx="1511721" cy="19323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22162" y="510395"/>
            <a:ext cx="141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1987</a:t>
            </a:r>
          </a:p>
          <a:p>
            <a:r>
              <a:rPr lang="en-US" sz="3600" dirty="0" smtClean="0"/>
              <a:t>Marlin</a:t>
            </a:r>
            <a:endParaRPr lang="en-US" sz="3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6263" y="699016"/>
            <a:ext cx="42862" cy="651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4713" y="11054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!Ms. Price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562" y="1170990"/>
            <a:ext cx="1622151" cy="107946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2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22448" y="1954652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543046" y="2537966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43047" y="3438079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43046" y="4266754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046" y="5066854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1" y="1538514"/>
            <a:ext cx="786193" cy="1004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9" y="2529652"/>
            <a:ext cx="786193" cy="1004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5" y="3572565"/>
            <a:ext cx="786193" cy="10049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5" y="4636894"/>
            <a:ext cx="786193" cy="10049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5682534"/>
            <a:ext cx="786193" cy="10049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04" y="898576"/>
            <a:ext cx="486389" cy="7903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570" y="1310014"/>
            <a:ext cx="590658" cy="6412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819" y="739577"/>
            <a:ext cx="590658" cy="64128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5155360" y="1195575"/>
            <a:ext cx="373198" cy="9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929" y="2021856"/>
            <a:ext cx="590658" cy="64128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72762" y="1766634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643016" y="2293810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80712" y="3028600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Wednesday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46" y="543887"/>
            <a:ext cx="819270" cy="10937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29" y="5263426"/>
            <a:ext cx="590658" cy="6412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15" y="721290"/>
            <a:ext cx="970423" cy="13005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868893" y="866328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§PREA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0" y="452057"/>
            <a:ext cx="1622151" cy="1079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1918" y="721290"/>
            <a:ext cx="885714" cy="104761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840314" y="156797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Mrs. Price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257" y="1902879"/>
            <a:ext cx="485212" cy="65028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659" y="2754752"/>
            <a:ext cx="485212" cy="6502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697" y="3541562"/>
            <a:ext cx="485212" cy="65028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49" y="4398813"/>
            <a:ext cx="485212" cy="65028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781918" y="3756029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Thrusday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680712" y="4483458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736054" y="521088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Satruday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781918" y="5815682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sudnay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512036" y="5790833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708785" y="6481223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7261" y="413188"/>
            <a:ext cx="2778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PILIKI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66" y="5108351"/>
            <a:ext cx="485212" cy="65028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027" y="5811916"/>
            <a:ext cx="485212" cy="65028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52" y="5733766"/>
            <a:ext cx="486389" cy="79038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3629" y="1993418"/>
            <a:ext cx="2461694" cy="1522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7571" y="3107785"/>
            <a:ext cx="2461694" cy="152266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763" y="3869118"/>
            <a:ext cx="2461694" cy="152266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4913" y="4426389"/>
            <a:ext cx="2461694" cy="152266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71" y="994138"/>
            <a:ext cx="1158031" cy="503696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02916" y="1559549"/>
            <a:ext cx="954940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dirty="0" smtClean="0">
                <a:solidFill>
                  <a:srgbClr val="1A0DAB"/>
                </a:solidFill>
                <a:effectLst/>
                <a:latin typeface="Roboto"/>
                <a:hlinkClick r:id="rId11"/>
              </a:rPr>
              <a:t>Benjamin Franklin Village – MANNHEEIM</a:t>
            </a:r>
          </a:p>
          <a:p>
            <a:r>
              <a:rPr lang="en-US" sz="6600" u="sng" dirty="0" smtClean="0">
                <a:solidFill>
                  <a:srgbClr val="1A0DAB"/>
                </a:solidFill>
                <a:latin typeface="Roboto"/>
                <a:hlinkClick r:id="rId11"/>
              </a:rPr>
              <a:t>             SON-OF-MANN </a:t>
            </a:r>
          </a:p>
          <a:p>
            <a:r>
              <a:rPr lang="en-US" sz="6600" u="sng" dirty="0">
                <a:solidFill>
                  <a:srgbClr val="1A0DAB"/>
                </a:solidFill>
                <a:latin typeface="Roboto"/>
                <a:hlinkClick r:id="rId11"/>
              </a:rPr>
              <a:t>	</a:t>
            </a:r>
            <a:r>
              <a:rPr lang="en-US" sz="6600" u="sng" dirty="0" smtClean="0">
                <a:solidFill>
                  <a:srgbClr val="1A0DAB"/>
                </a:solidFill>
                <a:latin typeface="Roboto"/>
                <a:hlinkClick r:id="rId11"/>
              </a:rPr>
              <a:t>			VILLAGE</a:t>
            </a:r>
            <a:endParaRPr lang="en-US" sz="6600" b="0" i="0" u="sng" dirty="0">
              <a:solidFill>
                <a:srgbClr val="1A0DAB"/>
              </a:solidFill>
              <a:effectLst/>
              <a:latin typeface="Roboto"/>
              <a:hlinkClick r:id="rId11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0"/>
            <a:ext cx="12192000" cy="5037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8" name="Rectangle 57"/>
          <p:cNvSpPr/>
          <p:nvPr/>
        </p:nvSpPr>
        <p:spPr>
          <a:xfrm>
            <a:off x="0" y="395845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384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94" y="2415595"/>
            <a:ext cx="3219048" cy="22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18" y="2633727"/>
            <a:ext cx="885714" cy="10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429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08" y="4400550"/>
            <a:ext cx="1242283" cy="22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08" y="1157287"/>
            <a:ext cx="1219200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606" y="2160070"/>
            <a:ext cx="528387" cy="573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55" y="1152171"/>
            <a:ext cx="1990476" cy="21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643" y="1157287"/>
            <a:ext cx="1511721" cy="1932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54993" y="924019"/>
            <a:ext cx="208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Degenfeld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93" y="1667980"/>
            <a:ext cx="1876190" cy="159047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29125" y="924019"/>
            <a:ext cx="85725" cy="593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61" y="1030616"/>
            <a:ext cx="1622151" cy="10794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7530" y="2872042"/>
            <a:ext cx="2882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!</a:t>
            </a:r>
            <a:r>
              <a:rPr lang="en-US" sz="8000" b="1" dirty="0" smtClean="0"/>
              <a:t>PILIKI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0" y="882545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326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03" y="1202442"/>
            <a:ext cx="2810788" cy="50547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199413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FBI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90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</a:p>
          <a:p>
            <a:pPr algn="ctr"/>
            <a:r>
              <a:rPr lang="en-US" sz="800" dirty="0" smtClean="0"/>
              <a:t>partner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0" y="902208"/>
            <a:ext cx="12192000" cy="195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827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57" y="842996"/>
            <a:ext cx="2810788" cy="5054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445" y="993277"/>
            <a:ext cx="2700814" cy="478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2" y="1059772"/>
            <a:ext cx="2727221" cy="4904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218" y="3484623"/>
            <a:ext cx="1263328" cy="13716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8562" y="2898306"/>
            <a:ext cx="21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Kirsche</a:t>
            </a:r>
            <a:r>
              <a:rPr lang="en-US" dirty="0" smtClean="0"/>
              <a:t>(transl.)cherry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9202" y="246072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WWI.Son</a:t>
            </a:r>
            <a:r>
              <a:rPr lang="en-US" dirty="0" smtClean="0"/>
              <a:t> of Joseph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31792" y="2811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Mona Lisa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48802" y="430738"/>
            <a:ext cx="2644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Otto-Hahn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228537" y="1778162"/>
            <a:ext cx="1914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Penis and </a:t>
            </a:r>
          </a:p>
          <a:p>
            <a:r>
              <a:rPr lang="en-US" sz="3200" b="1" dirty="0" err="1" smtClean="0"/>
              <a:t>Scheide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3041326" y="5710603"/>
            <a:ext cx="9098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SCH, S-C-H      (PRONC.)SS, CEE, HAH</a:t>
            </a:r>
            <a:endParaRPr lang="en-US" sz="4000" dirty="0"/>
          </a:p>
        </p:txBody>
      </p:sp>
      <p:sp>
        <p:nvSpPr>
          <p:cNvPr id="16" name="Rectangle 15"/>
          <p:cNvSpPr/>
          <p:nvPr/>
        </p:nvSpPr>
        <p:spPr>
          <a:xfrm>
            <a:off x="868635" y="60532"/>
            <a:ext cx="33950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Daimler AG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2627" y="4856238"/>
            <a:ext cx="22621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/>
              <a:t>Kirsche</a:t>
            </a:r>
            <a:r>
              <a:rPr lang="en-US" dirty="0"/>
              <a:t>(transl</a:t>
            </a:r>
            <a:r>
              <a:rPr lang="en-US" dirty="0" smtClean="0"/>
              <a:t>.)Church</a:t>
            </a:r>
          </a:p>
          <a:p>
            <a:r>
              <a:rPr lang="en-US" sz="4800" dirty="0" smtClean="0"/>
              <a:t>41.</a:t>
            </a:r>
            <a:r>
              <a:rPr lang="en-US" dirty="0" smtClean="0"/>
              <a:t>Dual meaning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66415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2827" y="195999"/>
            <a:ext cx="463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02827" y="60532"/>
            <a:ext cx="0" cy="669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47339" y="113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137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2134</Words>
  <Application>Microsoft Office PowerPoint</Application>
  <PresentationFormat>Widescreen</PresentationFormat>
  <Paragraphs>711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droid_serifweb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HELLO this Jeff Winer I am important Meeting Please away</vt:lpstr>
      <vt:lpstr>PowerPoint Presentation</vt:lpstr>
      <vt:lpstr>HELLO this Jeff Winer I am important Meeting Please away    OUT OF MY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10</cp:revision>
  <dcterms:created xsi:type="dcterms:W3CDTF">2023-02-17T14:25:10Z</dcterms:created>
  <dcterms:modified xsi:type="dcterms:W3CDTF">2023-08-01T19:52:01Z</dcterms:modified>
</cp:coreProperties>
</file>