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9864-1C9C-4BA8-80B5-45591CA1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A2482-FC2D-4D1C-88B3-CE83F7D6F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8BC8-A9CA-4C09-B7E3-F4E51DE1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E0D9-9332-42F8-9647-82C69606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0C6E-83F3-48C3-9C77-3070191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789A-4238-44DB-985D-223CD1D0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4A26-BDDF-4431-A89C-655A976F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509C-326B-4534-B190-F0D6D16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533A-BF97-4A62-ACF8-8902672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5D7B-21D3-4BE7-9806-D273471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BB3E-EB5E-4164-B611-0259E1AD3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065D7-374F-4BFC-BD8A-401A5292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385C-A87E-4710-97D2-E26A271F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8A3A-09E3-4B04-9012-05D1907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95F-3286-498F-A59E-C44354F4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31E0-7911-47E6-95D9-CF63F9F3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7840-6994-4827-A199-67318773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8342-B974-4824-9749-CD26F37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8C52-5E85-4705-9549-4796511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2721-04B0-42FD-A1E5-58118FC8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6E73-2016-43B3-BF5D-3FFFA9A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F6E3-9F08-4B18-BEDA-9EE2CC14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65D8-1256-4EE8-9998-4165AB0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E6E1-21CB-4342-A2ED-23FA8080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4107-5E28-44A5-AD3B-F4FF12AF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38FE-1915-4DA5-BAC6-22DA1940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A373-E651-495C-A398-9AA87FE7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A24E-6DE7-4205-966D-BA630F33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6D2E-52FF-41E5-AA80-7C3C82A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3329-E0C7-450E-B804-80FD1BF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349-AB48-416B-BCAB-00747D0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1036-6C82-4EE9-BA49-E50DB9A3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EA03-88C4-4130-B9BA-33B61D95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A27F-06B1-47C3-9986-512D65F2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9C410-45AD-493D-9F45-9D0FD8598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CDD7-79AF-4F74-B1AA-15168B59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D881D-370A-4646-B708-D516C69D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3FD4B-6C48-4436-95F7-C92BFBD0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E59C1-F968-4B9C-8E87-0ABF540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5B09-3827-40D9-88EE-355B4761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943-E98F-4F37-B176-0B63F646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822F2-ACFA-466A-80F6-937006CC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E88A-A151-47FE-A1E1-F1D4D0D6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1276B-AA13-4FA4-B026-CD4EF2D4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2E7CD-97C5-4C2C-AEEC-2305D927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0B33-A42C-4754-8A9C-D8EF2FD2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040E-8BA4-4FD7-98A6-80B2CC38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2D07-4A75-4A62-AFFD-8FE6E2D1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F61B-B302-460E-A694-33AF5CA8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A79D-B66B-4EE8-886A-9C6367EC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EA854-BCCA-4DC6-B3C2-A3E300D6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06FA-46B1-40AB-A40E-01EB7F1A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A029-0B3E-4CD6-A415-73D28888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B8EE-E03A-457A-B892-5DB1474EB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73149-7F7C-46E5-B4A4-D28D9258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98F8-F1F0-4603-AE4D-AD1C352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FC710-0A3F-460F-8F43-7A212E0E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8A37-937C-478E-93BB-65DC706D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6D024-271D-49A1-8C3F-863053DE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F56E-7CEE-4980-A6FB-3AB947D2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0695-6EF3-4141-BE4C-49A9CA129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3CD-8AE2-4231-81DC-725E80054B4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3FA6-FEFB-4C1E-8371-C7DBEBDF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C94D-35D0-4FF8-B4FC-B968DD22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73.jpg"/><Relationship Id="rId3" Type="http://schemas.openxmlformats.org/officeDocument/2006/relationships/image" Target="../media/image64.jpg"/><Relationship Id="rId7" Type="http://schemas.openxmlformats.org/officeDocument/2006/relationships/image" Target="../media/image68.png"/><Relationship Id="rId12" Type="http://schemas.openxmlformats.org/officeDocument/2006/relationships/image" Target="../media/image7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g"/><Relationship Id="rId11" Type="http://schemas.openxmlformats.org/officeDocument/2006/relationships/image" Target="../media/image71.jpg"/><Relationship Id="rId5" Type="http://schemas.openxmlformats.org/officeDocument/2006/relationships/image" Target="../media/image66.png"/><Relationship Id="rId10" Type="http://schemas.openxmlformats.org/officeDocument/2006/relationships/image" Target="../media/image70.jpg"/><Relationship Id="rId4" Type="http://schemas.openxmlformats.org/officeDocument/2006/relationships/image" Target="../media/image65.jpg"/><Relationship Id="rId9" Type="http://schemas.openxmlformats.org/officeDocument/2006/relationships/image" Target="../media/image6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jpg"/><Relationship Id="rId3" Type="http://schemas.openxmlformats.org/officeDocument/2006/relationships/image" Target="../media/image75.jpg"/><Relationship Id="rId7" Type="http://schemas.openxmlformats.org/officeDocument/2006/relationships/image" Target="../media/image79.jpg"/><Relationship Id="rId12" Type="http://schemas.openxmlformats.org/officeDocument/2006/relationships/image" Target="../media/image84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jpg"/><Relationship Id="rId5" Type="http://schemas.openxmlformats.org/officeDocument/2006/relationships/image" Target="../media/image77.jpg"/><Relationship Id="rId10" Type="http://schemas.openxmlformats.org/officeDocument/2006/relationships/image" Target="../media/image82.jpg"/><Relationship Id="rId4" Type="http://schemas.openxmlformats.org/officeDocument/2006/relationships/image" Target="../media/image76.jpg"/><Relationship Id="rId9" Type="http://schemas.openxmlformats.org/officeDocument/2006/relationships/image" Target="../media/image8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pg"/><Relationship Id="rId13" Type="http://schemas.openxmlformats.org/officeDocument/2006/relationships/image" Target="../media/image94.jpg"/><Relationship Id="rId3" Type="http://schemas.openxmlformats.org/officeDocument/2006/relationships/image" Target="../media/image86.jpg"/><Relationship Id="rId7" Type="http://schemas.openxmlformats.org/officeDocument/2006/relationships/image" Target="../media/image89.jpg"/><Relationship Id="rId12" Type="http://schemas.openxmlformats.org/officeDocument/2006/relationships/image" Target="../media/image93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11" Type="http://schemas.openxmlformats.org/officeDocument/2006/relationships/image" Target="../media/image83.jpg"/><Relationship Id="rId5" Type="http://schemas.openxmlformats.org/officeDocument/2006/relationships/image" Target="../media/image87.jpg"/><Relationship Id="rId15" Type="http://schemas.openxmlformats.org/officeDocument/2006/relationships/image" Target="../media/image96.jpg"/><Relationship Id="rId10" Type="http://schemas.openxmlformats.org/officeDocument/2006/relationships/image" Target="../media/image92.png"/><Relationship Id="rId4" Type="http://schemas.openxmlformats.org/officeDocument/2006/relationships/image" Target="../media/image84.jpg"/><Relationship Id="rId9" Type="http://schemas.openxmlformats.org/officeDocument/2006/relationships/image" Target="../media/image91.jpg"/><Relationship Id="rId14" Type="http://schemas.openxmlformats.org/officeDocument/2006/relationships/image" Target="../media/image9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98.png"/><Relationship Id="rId7" Type="http://schemas.openxmlformats.org/officeDocument/2006/relationships/image" Target="../media/image46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jpg"/><Relationship Id="rId4" Type="http://schemas.openxmlformats.org/officeDocument/2006/relationships/image" Target="../media/image92.png"/><Relationship Id="rId9" Type="http://schemas.openxmlformats.org/officeDocument/2006/relationships/image" Target="../media/image7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7.jpeg"/><Relationship Id="rId7" Type="http://schemas.openxmlformats.org/officeDocument/2006/relationships/image" Target="../media/image4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11" Type="http://schemas.openxmlformats.org/officeDocument/2006/relationships/image" Target="../media/image44.png"/><Relationship Id="rId5" Type="http://schemas.openxmlformats.org/officeDocument/2006/relationships/image" Target="../media/image31.jpg"/><Relationship Id="rId10" Type="http://schemas.openxmlformats.org/officeDocument/2006/relationships/image" Target="../media/image43.jpg"/><Relationship Id="rId4" Type="http://schemas.openxmlformats.org/officeDocument/2006/relationships/image" Target="../media/image38.jpg"/><Relationship Id="rId9" Type="http://schemas.openxmlformats.org/officeDocument/2006/relationships/image" Target="../media/image4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jpg"/><Relationship Id="rId3" Type="http://schemas.openxmlformats.org/officeDocument/2006/relationships/image" Target="../media/image51.jpg"/><Relationship Id="rId7" Type="http://schemas.openxmlformats.org/officeDocument/2006/relationships/image" Target="../media/image55.jpg"/><Relationship Id="rId12" Type="http://schemas.openxmlformats.org/officeDocument/2006/relationships/image" Target="../media/image60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g"/><Relationship Id="rId11" Type="http://schemas.openxmlformats.org/officeDocument/2006/relationships/image" Target="../media/image59.jpg"/><Relationship Id="rId5" Type="http://schemas.openxmlformats.org/officeDocument/2006/relationships/image" Target="../media/image53.jpg"/><Relationship Id="rId10" Type="http://schemas.openxmlformats.org/officeDocument/2006/relationships/image" Target="../media/image58.png"/><Relationship Id="rId4" Type="http://schemas.openxmlformats.org/officeDocument/2006/relationships/image" Target="../media/image52.jpg"/><Relationship Id="rId9" Type="http://schemas.openxmlformats.org/officeDocument/2006/relationships/image" Target="../media/image57.jpg"/><Relationship Id="rId14" Type="http://schemas.openxmlformats.org/officeDocument/2006/relationships/image" Target="../media/image6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A0955-CCA9-4DD7-BEBF-EA1FA06A8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62" y="1289695"/>
            <a:ext cx="1482004" cy="107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737BE-3D43-4347-89F7-790E5930B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06" y="1321351"/>
            <a:ext cx="1482003" cy="10171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63FE3B-97E5-4D79-A27F-8D5F91FD31E4}"/>
              </a:ext>
            </a:extLst>
          </p:cNvPr>
          <p:cNvSpPr/>
          <p:nvPr/>
        </p:nvSpPr>
        <p:spPr>
          <a:xfrm>
            <a:off x="1658909" y="4718565"/>
            <a:ext cx="12065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5F506-EB4C-4CB4-9606-F15963D0E69A}"/>
              </a:ext>
            </a:extLst>
          </p:cNvPr>
          <p:cNvSpPr txBox="1"/>
          <p:nvPr/>
        </p:nvSpPr>
        <p:spPr>
          <a:xfrm>
            <a:off x="1795044" y="4810422"/>
            <a:ext cx="934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WHITES</a:t>
            </a:r>
          </a:p>
          <a:p>
            <a:r>
              <a:rPr lang="en-US" b="1" dirty="0">
                <a:solidFill>
                  <a:schemeClr val="bg1"/>
                </a:solidFill>
              </a:rPr>
              <a:t>ONLY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268FC-1125-441E-86DE-ECACE44364CD}"/>
              </a:ext>
            </a:extLst>
          </p:cNvPr>
          <p:cNvCxnSpPr/>
          <p:nvPr/>
        </p:nvCxnSpPr>
        <p:spPr>
          <a:xfrm>
            <a:off x="1366809" y="4003924"/>
            <a:ext cx="1968500" cy="157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67071E-574E-49FA-A261-F2DFA1DC74E9}"/>
              </a:ext>
            </a:extLst>
          </p:cNvPr>
          <p:cNvSpPr txBox="1"/>
          <p:nvPr/>
        </p:nvSpPr>
        <p:spPr>
          <a:xfrm>
            <a:off x="215452" y="852657"/>
            <a:ext cx="525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FBI:WHITECOLAR: </a:t>
            </a:r>
            <a:r>
              <a:rPr lang="en-US" strike="sngStrike" dirty="0"/>
              <a:t>Investing Shopping and Payments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B5067D-53C6-4353-9A57-271585AC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696" y="4649660"/>
            <a:ext cx="1241425" cy="1128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2CCE4-9620-423C-8AF3-0EEF67318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4" y="5850702"/>
            <a:ext cx="550224" cy="699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3EEFC5-D5EA-4578-9AF2-CE5BE1CB7E4C}"/>
              </a:ext>
            </a:extLst>
          </p:cNvPr>
          <p:cNvSpPr txBox="1"/>
          <p:nvPr/>
        </p:nvSpPr>
        <p:spPr>
          <a:xfrm>
            <a:off x="1380317" y="3436340"/>
            <a:ext cx="267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Ibm-dns</a:t>
            </a:r>
            <a:r>
              <a:rPr lang="en-US" dirty="0"/>
              <a:t>: authrequest.com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860937-6A62-42B2-A1AC-439D8A8A951C}"/>
              </a:ext>
            </a:extLst>
          </p:cNvPr>
          <p:cNvSpPr txBox="1"/>
          <p:nvPr/>
        </p:nvSpPr>
        <p:spPr>
          <a:xfrm>
            <a:off x="1608108" y="4281487"/>
            <a:ext cx="448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MLK</a:t>
            </a:r>
            <a:r>
              <a:rPr lang="en-US" strike="sngStrike" dirty="0"/>
              <a:t>(</a:t>
            </a:r>
            <a:r>
              <a:rPr lang="en-US" strike="sngStrike" dirty="0" err="1"/>
              <a:t>telsa.touch,ebay,paypal</a:t>
            </a:r>
            <a:r>
              <a:rPr lang="en-US" strike="sngStrike" dirty="0"/>
              <a:t>,).</a:t>
            </a:r>
            <a:r>
              <a:rPr lang="en-US" dirty="0" err="1"/>
              <a:t>CPVA</a:t>
            </a:r>
            <a:r>
              <a:rPr lang="en-US" strike="sngStrike" dirty="0" err="1"/>
              <a:t>.button</a:t>
            </a:r>
            <a:endParaRPr lang="en-US" strike="sngStrik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163D8C-0A6A-4CFF-BEDC-CC8D01151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01" y="3501888"/>
            <a:ext cx="267821" cy="2678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4814A5-315B-4724-ACFC-E35BD81AC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62" y="3807041"/>
            <a:ext cx="533400" cy="1809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E73EE8-DA01-4DC2-AF16-D91098A6D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62" y="3807041"/>
            <a:ext cx="533400" cy="1809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D6210-595A-4342-95A9-47FE90417227}"/>
              </a:ext>
            </a:extLst>
          </p:cNvPr>
          <p:cNvCxnSpPr>
            <a:cxnSpLocks/>
          </p:cNvCxnSpPr>
          <p:nvPr/>
        </p:nvCxnSpPr>
        <p:spPr>
          <a:xfrm flipV="1">
            <a:off x="4054960" y="3533825"/>
            <a:ext cx="339162" cy="205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16A4F4-1194-4D8E-9D3F-9F23E94C6872}"/>
              </a:ext>
            </a:extLst>
          </p:cNvPr>
          <p:cNvCxnSpPr/>
          <p:nvPr/>
        </p:nvCxnSpPr>
        <p:spPr>
          <a:xfrm>
            <a:off x="2552700" y="3897528"/>
            <a:ext cx="157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ED14C2-340F-4461-BDBB-0640AF300E52}"/>
              </a:ext>
            </a:extLst>
          </p:cNvPr>
          <p:cNvSpPr txBox="1"/>
          <p:nvPr/>
        </p:nvSpPr>
        <p:spPr>
          <a:xfrm>
            <a:off x="4197642" y="3747440"/>
            <a:ext cx="342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</a:t>
            </a:r>
            <a:r>
              <a:rPr lang="en-US" strike="sngStrike" dirty="0"/>
              <a:t>(FRAUD): savvymoney.com</a:t>
            </a:r>
          </a:p>
          <a:p>
            <a:r>
              <a:rPr lang="en-US" strike="sngStrike" dirty="0"/>
              <a:t>Glu john </a:t>
            </a:r>
            <a:r>
              <a:rPr lang="en-US" strike="sngStrike" dirty="0" err="1"/>
              <a:t>okta</a:t>
            </a:r>
            <a:endParaRPr lang="en-US" strike="sngStrik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F6DC53-5CCB-429F-9261-34898A2EDABD}"/>
              </a:ext>
            </a:extLst>
          </p:cNvPr>
          <p:cNvCxnSpPr>
            <a:stCxn id="17" idx="1"/>
          </p:cNvCxnSpPr>
          <p:nvPr/>
        </p:nvCxnSpPr>
        <p:spPr>
          <a:xfrm>
            <a:off x="1380317" y="3621006"/>
            <a:ext cx="1926445" cy="1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F3A70ACB-59CC-4CB7-8B5D-089DE63F9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40" y="3230869"/>
            <a:ext cx="566737" cy="31908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2791EE-2710-411C-A41D-EE485508B2CE}"/>
              </a:ext>
            </a:extLst>
          </p:cNvPr>
          <p:cNvCxnSpPr/>
          <p:nvPr/>
        </p:nvCxnSpPr>
        <p:spPr>
          <a:xfrm>
            <a:off x="2717638" y="3314727"/>
            <a:ext cx="1219362" cy="167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43BDEE-9BF8-46FD-9218-76144F1B5B6D}"/>
              </a:ext>
            </a:extLst>
          </p:cNvPr>
          <p:cNvSpPr txBox="1"/>
          <p:nvPr/>
        </p:nvSpPr>
        <p:spPr>
          <a:xfrm>
            <a:off x="3751446" y="3133136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INTERNPAYMENTS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1E9121-F222-429A-860F-077B5637BC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09" y="276603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CCADC5A-35B4-4265-A73B-8509D2CEF4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2936" y="2628736"/>
            <a:ext cx="507784" cy="50778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4A19CF-43CD-4432-9135-6CF7472FD8BC}"/>
              </a:ext>
            </a:extLst>
          </p:cNvPr>
          <p:cNvCxnSpPr/>
          <p:nvPr/>
        </p:nvCxnSpPr>
        <p:spPr>
          <a:xfrm flipV="1">
            <a:off x="1380317" y="2766030"/>
            <a:ext cx="146146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C07F85F-FBD4-469B-B03B-C50BB8B4A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0" y="2791916"/>
            <a:ext cx="482702" cy="4827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FF5C748-1ACB-408F-96A5-F89056E66230}"/>
              </a:ext>
            </a:extLst>
          </p:cNvPr>
          <p:cNvSpPr txBox="1"/>
          <p:nvPr/>
        </p:nvSpPr>
        <p:spPr>
          <a:xfrm>
            <a:off x="4121440" y="4955984"/>
            <a:ext cx="352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 000.tw.pns.tim.cook.shopping cart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9A7DAC1-B492-4C0E-8994-5432C28AAA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08" y="2682681"/>
            <a:ext cx="224839" cy="337872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0D2271-7EBB-4030-B861-0A37E87DA4A5}"/>
              </a:ext>
            </a:extLst>
          </p:cNvPr>
          <p:cNvCxnSpPr/>
          <p:nvPr/>
        </p:nvCxnSpPr>
        <p:spPr>
          <a:xfrm flipV="1">
            <a:off x="1380317" y="2882628"/>
            <a:ext cx="2674643" cy="3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D157F0-5214-4F2E-8E14-B619CD44882C}"/>
              </a:ext>
            </a:extLst>
          </p:cNvPr>
          <p:cNvSpPr/>
          <p:nvPr/>
        </p:nvSpPr>
        <p:spPr>
          <a:xfrm>
            <a:off x="1380317" y="2528020"/>
            <a:ext cx="6171868" cy="5947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F762AD-D25E-424E-B5E7-59F0CFCB1527}"/>
              </a:ext>
            </a:extLst>
          </p:cNvPr>
          <p:cNvSpPr/>
          <p:nvPr/>
        </p:nvSpPr>
        <p:spPr>
          <a:xfrm>
            <a:off x="1366809" y="3185227"/>
            <a:ext cx="6198467" cy="108549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38C76C-7FA4-44CD-A111-10A8534E3086}"/>
              </a:ext>
            </a:extLst>
          </p:cNvPr>
          <p:cNvSpPr/>
          <p:nvPr/>
        </p:nvSpPr>
        <p:spPr>
          <a:xfrm>
            <a:off x="1353718" y="4339779"/>
            <a:ext cx="6198467" cy="27129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F9831A-F5C1-40E1-A8DD-330A2A4FFFC0}"/>
              </a:ext>
            </a:extLst>
          </p:cNvPr>
          <p:cNvSpPr/>
          <p:nvPr/>
        </p:nvSpPr>
        <p:spPr>
          <a:xfrm>
            <a:off x="1353718" y="4695952"/>
            <a:ext cx="6198467" cy="109955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069BB9-ED33-4D6C-B9BA-D3D21D873067}"/>
              </a:ext>
            </a:extLst>
          </p:cNvPr>
          <p:cNvSpPr txBox="1"/>
          <p:nvPr/>
        </p:nvSpPr>
        <p:spPr>
          <a:xfrm>
            <a:off x="2729274" y="6200467"/>
            <a:ext cx="201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*.shoppingcart.java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3B39BC-9921-4626-B595-F9741056F1B5}"/>
              </a:ext>
            </a:extLst>
          </p:cNvPr>
          <p:cNvCxnSpPr/>
          <p:nvPr/>
        </p:nvCxnSpPr>
        <p:spPr>
          <a:xfrm flipV="1">
            <a:off x="1506537" y="5840635"/>
            <a:ext cx="844522" cy="54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81D5D25-514D-4F6D-94CD-F8DE6EBCDFBE}"/>
              </a:ext>
            </a:extLst>
          </p:cNvPr>
          <p:cNvSpPr txBox="1"/>
          <p:nvPr/>
        </p:nvSpPr>
        <p:spPr>
          <a:xfrm>
            <a:off x="2633662" y="5877567"/>
            <a:ext cx="302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Newark </a:t>
            </a:r>
            <a:r>
              <a:rPr lang="en-US" strike="sngStrike" dirty="0" err="1"/>
              <a:t>Border.”Valley</a:t>
            </a:r>
            <a:r>
              <a:rPr lang="en-US" strike="sngStrike" dirty="0"/>
              <a:t> View”[]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3F7A88-40F8-49D9-B994-4F17BB61C350}"/>
              </a:ext>
            </a:extLst>
          </p:cNvPr>
          <p:cNvSpPr/>
          <p:nvPr/>
        </p:nvSpPr>
        <p:spPr>
          <a:xfrm>
            <a:off x="1380317" y="5822790"/>
            <a:ext cx="6198467" cy="10088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BCFBC7-9193-4250-802D-3CF6C4E19AED}"/>
              </a:ext>
            </a:extLst>
          </p:cNvPr>
          <p:cNvSpPr txBox="1"/>
          <p:nvPr/>
        </p:nvSpPr>
        <p:spPr>
          <a:xfrm>
            <a:off x="8910560" y="2136293"/>
            <a:ext cx="32874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</a:t>
            </a:r>
            <a:r>
              <a:rPr lang="ja-JP" altLang="en-US" dirty="0"/>
              <a:t> </a:t>
            </a:r>
            <a:r>
              <a:rPr lang="en-US" altLang="ja-JP" dirty="0" err="1"/>
              <a:t>Comptuer</a:t>
            </a:r>
            <a:r>
              <a:rPr lang="ja-JP" altLang="en-US" dirty="0"/>
              <a:t> </a:t>
            </a:r>
            <a:r>
              <a:rPr lang="en-US" altLang="ja-JP" dirty="0"/>
              <a:t>11,</a:t>
            </a:r>
            <a:r>
              <a:rPr lang="ja-JP" altLang="en-US" dirty="0"/>
              <a:t> </a:t>
            </a:r>
            <a:r>
              <a:rPr lang="en-US" altLang="ja-JP" dirty="0"/>
              <a:t>11:00AM</a:t>
            </a:r>
          </a:p>
          <a:p>
            <a:r>
              <a:rPr lang="en-US" sz="800" strike="sngStrike" dirty="0"/>
              <a:t>Electro </a:t>
            </a:r>
            <a:r>
              <a:rPr lang="en-US" sz="800" strike="sngStrike" dirty="0" err="1"/>
              <a:t>chairk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apple.tango</a:t>
            </a:r>
            <a:endParaRPr lang="en-US" altLang="ja-JP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4C94667-FDBE-4D10-96BE-A45A2E5F1948}"/>
              </a:ext>
            </a:extLst>
          </p:cNvPr>
          <p:cNvSpPr txBox="1"/>
          <p:nvPr/>
        </p:nvSpPr>
        <p:spPr>
          <a:xfrm>
            <a:off x="8914279" y="2752080"/>
            <a:ext cx="295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000.tw.pns.CHURCH</a:t>
            </a:r>
          </a:p>
          <a:p>
            <a:r>
              <a:rPr lang="en-US" dirty="0"/>
              <a:t>000.tw.pns</a:t>
            </a:r>
            <a:r>
              <a:rPr lang="en-US" sz="800" strike="sngStrike" dirty="0"/>
              <a:t>.phil/</a:t>
            </a:r>
            <a:r>
              <a:rPr lang="en-US" sz="800" strike="sngStrike" dirty="0" err="1"/>
              <a:t>kim</a:t>
            </a:r>
            <a:r>
              <a:rPr lang="en-US" dirty="0" err="1"/>
              <a:t>.JOHNOS</a:t>
            </a:r>
            <a:r>
              <a:rPr lang="en-US" dirty="0"/>
              <a:t> PARK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47ED18-47D4-46AD-8242-CEEB50BF58D5}"/>
              </a:ext>
            </a:extLst>
          </p:cNvPr>
          <p:cNvSpPr/>
          <p:nvPr/>
        </p:nvSpPr>
        <p:spPr>
          <a:xfrm>
            <a:off x="9340623" y="1683103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Electric Chair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54F1F3-2E99-40DF-BC5C-21E98F07F06A}"/>
              </a:ext>
            </a:extLst>
          </p:cNvPr>
          <p:cNvSpPr txBox="1"/>
          <p:nvPr/>
        </p:nvSpPr>
        <p:spPr>
          <a:xfrm>
            <a:off x="10190425" y="2381660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Possetion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2EB74B-0C71-48B1-B42D-25765B49C7FF}"/>
              </a:ext>
            </a:extLst>
          </p:cNvPr>
          <p:cNvSpPr txBox="1"/>
          <p:nvPr/>
        </p:nvSpPr>
        <p:spPr>
          <a:xfrm>
            <a:off x="8936753" y="1141276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  <a:p>
            <a:r>
              <a:rPr lang="en-US" dirty="0"/>
              <a:t>000.tw.pns.SQ.PREA.§187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9BEC02-096B-4FEA-9898-0FBDC5F7ED52}"/>
              </a:ext>
            </a:extLst>
          </p:cNvPr>
          <p:cNvSpPr/>
          <p:nvPr/>
        </p:nvSpPr>
        <p:spPr>
          <a:xfrm>
            <a:off x="8937514" y="1221989"/>
            <a:ext cx="3085211" cy="228957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5D4C3F-5830-4C8C-9EC4-31A416398FA8}"/>
              </a:ext>
            </a:extLst>
          </p:cNvPr>
          <p:cNvSpPr txBox="1"/>
          <p:nvPr/>
        </p:nvSpPr>
        <p:spPr>
          <a:xfrm>
            <a:off x="9340623" y="4003924"/>
            <a:ext cx="1927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VIRGINA</a:t>
            </a:r>
          </a:p>
          <a:p>
            <a:r>
              <a:rPr lang="en-US" dirty="0"/>
              <a:t>LIBRARY </a:t>
            </a:r>
          </a:p>
          <a:p>
            <a:r>
              <a:rPr lang="en-US" strike="sngStrike" dirty="0"/>
              <a:t>  Jason </a:t>
            </a:r>
            <a:r>
              <a:rPr lang="en-US" strike="sngStrike" dirty="0" err="1"/>
              <a:t>petersson</a:t>
            </a:r>
            <a:endParaRPr lang="en-US" strike="sngStrike" dirty="0"/>
          </a:p>
          <a:p>
            <a:r>
              <a:rPr lang="en-US" strike="sngStrike" dirty="0"/>
              <a:t>  scot Peterson</a:t>
            </a:r>
          </a:p>
          <a:p>
            <a:r>
              <a:rPr lang="en-US" strike="sngStrike" dirty="0"/>
              <a:t>  Timothy McVeigh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A8A519-78BC-4DBD-8BB2-9E4503362FB0}"/>
              </a:ext>
            </a:extLst>
          </p:cNvPr>
          <p:cNvSpPr/>
          <p:nvPr/>
        </p:nvSpPr>
        <p:spPr>
          <a:xfrm>
            <a:off x="9363720" y="4704943"/>
            <a:ext cx="2856559" cy="594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F3E89E-E2EE-4953-8AE6-B23304156EC0}"/>
              </a:ext>
            </a:extLst>
          </p:cNvPr>
          <p:cNvSpPr/>
          <p:nvPr/>
        </p:nvSpPr>
        <p:spPr>
          <a:xfrm>
            <a:off x="9340622" y="4718565"/>
            <a:ext cx="349477" cy="606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D98AD1-6B8A-4857-9735-228BF5A69044}"/>
              </a:ext>
            </a:extLst>
          </p:cNvPr>
          <p:cNvSpPr txBox="1"/>
          <p:nvPr/>
        </p:nvSpPr>
        <p:spPr>
          <a:xfrm rot="16200000">
            <a:off x="9245430" y="47602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DF0DF6-977B-40FB-9C07-A34DF86A4466}"/>
              </a:ext>
            </a:extLst>
          </p:cNvPr>
          <p:cNvSpPr txBox="1"/>
          <p:nvPr/>
        </p:nvSpPr>
        <p:spPr>
          <a:xfrm>
            <a:off x="9965298" y="4784333"/>
            <a:ext cx="165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GOV BOMBOER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2A8E6C-C912-4E66-98BA-CFBF32BBF41A}"/>
              </a:ext>
            </a:extLst>
          </p:cNvPr>
          <p:cNvCxnSpPr/>
          <p:nvPr/>
        </p:nvCxnSpPr>
        <p:spPr>
          <a:xfrm>
            <a:off x="9340622" y="3897528"/>
            <a:ext cx="849803" cy="82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36B1CD-4E2B-472D-A73F-B042DF45F875}"/>
              </a:ext>
            </a:extLst>
          </p:cNvPr>
          <p:cNvSpPr txBox="1"/>
          <p:nvPr/>
        </p:nvSpPr>
        <p:spPr>
          <a:xfrm>
            <a:off x="9673230" y="65123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Police Sirens: 11:34AM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7099C-09C3-4DDE-8362-801E1443BE86}"/>
              </a:ext>
            </a:extLst>
          </p:cNvPr>
          <p:cNvSpPr txBox="1"/>
          <p:nvPr/>
        </p:nvSpPr>
        <p:spPr>
          <a:xfrm>
            <a:off x="7795689" y="4960598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11:34 </a:t>
            </a:r>
            <a:r>
              <a:rPr lang="en-US" sz="800" dirty="0" err="1"/>
              <a:t>whitesonlye</a:t>
            </a:r>
            <a:endParaRPr lang="en-US" sz="800" dirty="0"/>
          </a:p>
          <a:p>
            <a:r>
              <a:rPr lang="en-US" sz="800" dirty="0"/>
              <a:t>Tim cook </a:t>
            </a:r>
            <a:r>
              <a:rPr lang="en-US" sz="800" dirty="0" err="1"/>
              <a:t>dr</a:t>
            </a:r>
            <a:r>
              <a:rPr lang="en-US" sz="800" dirty="0"/>
              <a:t> </a:t>
            </a:r>
            <a:r>
              <a:rPr lang="en-US" sz="800" dirty="0" err="1"/>
              <a:t>dre</a:t>
            </a:r>
            <a:r>
              <a:rPr lang="en-US" sz="800" dirty="0"/>
              <a:t> </a:t>
            </a:r>
          </a:p>
          <a:p>
            <a:r>
              <a:rPr lang="en-US" sz="800" dirty="0" err="1"/>
              <a:t>asusemd</a:t>
            </a:r>
            <a:r>
              <a:rPr lang="en-US" sz="800" dirty="0"/>
              <a:t>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09F6E-6BCD-4EA2-8FF8-15B5EAFE4F5A}"/>
              </a:ext>
            </a:extLst>
          </p:cNvPr>
          <p:cNvSpPr/>
          <p:nvPr/>
        </p:nvSpPr>
        <p:spPr>
          <a:xfrm>
            <a:off x="7887506" y="4771898"/>
            <a:ext cx="721672" cy="2308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!Auschwitz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F69B2D-F4DF-4CB5-A670-8E2F8F20764E}"/>
              </a:ext>
            </a:extLst>
          </p:cNvPr>
          <p:cNvSpPr/>
          <p:nvPr/>
        </p:nvSpPr>
        <p:spPr>
          <a:xfrm>
            <a:off x="7732595" y="4718565"/>
            <a:ext cx="1060884" cy="92900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92485" y="1163001"/>
            <a:ext cx="8675278" cy="566782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2C8E5C-3BFA-4754-96AE-A69473381A29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A1AD5B-19B5-4A3E-B105-72846A9B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80" y="3808677"/>
            <a:ext cx="748451" cy="99409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A26091-49CB-4161-9A1F-78EFA14086A6}"/>
              </a:ext>
            </a:extLst>
          </p:cNvPr>
          <p:cNvCxnSpPr/>
          <p:nvPr/>
        </p:nvCxnSpPr>
        <p:spPr>
          <a:xfrm>
            <a:off x="1977656" y="3808677"/>
            <a:ext cx="1775637" cy="99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9F2335-A610-406D-925E-6F51449A2ACF}"/>
              </a:ext>
            </a:extLst>
          </p:cNvPr>
          <p:cNvSpPr txBox="1"/>
          <p:nvPr/>
        </p:nvSpPr>
        <p:spPr>
          <a:xfrm>
            <a:off x="797442" y="3372583"/>
            <a:ext cx="307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</a:t>
            </a:r>
            <a:r>
              <a:rPr lang="en-US" dirty="0" err="1"/>
              <a:t>Ansleom.KING.Worms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82C444-CFF3-4361-BE91-B55E54EF4685}"/>
              </a:ext>
            </a:extLst>
          </p:cNvPr>
          <p:cNvSpPr/>
          <p:nvPr/>
        </p:nvSpPr>
        <p:spPr>
          <a:xfrm>
            <a:off x="10058400" y="2737409"/>
            <a:ext cx="2261191" cy="64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Bissmarkstrasse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22651-39CD-4566-8E2C-C69E8241D24B}"/>
              </a:ext>
            </a:extLst>
          </p:cNvPr>
          <p:cNvSpPr txBox="1"/>
          <p:nvPr/>
        </p:nvSpPr>
        <p:spPr>
          <a:xfrm>
            <a:off x="797442" y="40105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2E6A33-F9CB-4328-BD52-6D37B0E33084}"/>
              </a:ext>
            </a:extLst>
          </p:cNvPr>
          <p:cNvSpPr/>
          <p:nvPr/>
        </p:nvSpPr>
        <p:spPr>
          <a:xfrm>
            <a:off x="9933154" y="4886139"/>
            <a:ext cx="2261191" cy="64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Otto-Hahn-Strasse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277DB6-F9F2-45B2-BA86-53EBD98E3C7B}"/>
              </a:ext>
            </a:extLst>
          </p:cNvPr>
          <p:cNvCxnSpPr>
            <a:cxnSpLocks/>
          </p:cNvCxnSpPr>
          <p:nvPr/>
        </p:nvCxnSpPr>
        <p:spPr>
          <a:xfrm>
            <a:off x="925033" y="3362372"/>
            <a:ext cx="11394558" cy="5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1D78FC-7E28-4D6A-84B8-088DBE61BE88}"/>
              </a:ext>
            </a:extLst>
          </p:cNvPr>
          <p:cNvCxnSpPr>
            <a:cxnSpLocks/>
          </p:cNvCxnSpPr>
          <p:nvPr/>
        </p:nvCxnSpPr>
        <p:spPr>
          <a:xfrm>
            <a:off x="1123813" y="4850304"/>
            <a:ext cx="11394558" cy="5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745D91-064D-4017-A740-6662B02D76C8}"/>
              </a:ext>
            </a:extLst>
          </p:cNvPr>
          <p:cNvSpPr txBox="1"/>
          <p:nvPr/>
        </p:nvSpPr>
        <p:spPr>
          <a:xfrm>
            <a:off x="797442" y="54246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00D68F-4E7B-4229-8640-24D2B9B1D7FE}"/>
              </a:ext>
            </a:extLst>
          </p:cNvPr>
          <p:cNvSpPr/>
          <p:nvPr/>
        </p:nvSpPr>
        <p:spPr>
          <a:xfrm>
            <a:off x="9930809" y="1072520"/>
            <a:ext cx="2261191" cy="644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38DA3A-4901-4EF5-B7A7-A1929DEF1722}"/>
              </a:ext>
            </a:extLst>
          </p:cNvPr>
          <p:cNvCxnSpPr>
            <a:cxnSpLocks/>
          </p:cNvCxnSpPr>
          <p:nvPr/>
        </p:nvCxnSpPr>
        <p:spPr>
          <a:xfrm>
            <a:off x="600570" y="1682165"/>
            <a:ext cx="11394558" cy="5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0DF4A6CF-B884-4065-B9F1-F75CAFC8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70" y="3799061"/>
            <a:ext cx="994096" cy="99409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AA6ADA5-B66C-42F6-BF2C-8AFB78C1EABA}"/>
              </a:ext>
            </a:extLst>
          </p:cNvPr>
          <p:cNvCxnSpPr/>
          <p:nvPr/>
        </p:nvCxnSpPr>
        <p:spPr>
          <a:xfrm>
            <a:off x="1311969" y="3761146"/>
            <a:ext cx="1775637" cy="994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6CBB3A3-E8D9-4B83-8E11-C2C6317C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26" y="3858706"/>
            <a:ext cx="1358538" cy="9040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7A37715-7D72-4646-9972-687FF7EC2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65" y="3372141"/>
            <a:ext cx="701477" cy="282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2CD42A-DFCE-4CCF-9544-8CF76EB64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93" y="1979793"/>
            <a:ext cx="1647825" cy="1238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0DC721-E628-4BF8-A52F-32E542EBFE25}"/>
              </a:ext>
            </a:extLst>
          </p:cNvPr>
          <p:cNvSpPr/>
          <p:nvPr/>
        </p:nvSpPr>
        <p:spPr>
          <a:xfrm>
            <a:off x="3041088" y="1709905"/>
            <a:ext cx="2608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russian</a:t>
            </a:r>
            <a:r>
              <a:rPr lang="en-US" strike="sngStrike" dirty="0"/>
              <a:t> river white church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28A54-72FA-4447-B0E0-F3F08DCAB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798" y="1810488"/>
            <a:ext cx="2043890" cy="14718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0A65EB2-1170-4231-814A-DE4D1B25E710}"/>
              </a:ext>
            </a:extLst>
          </p:cNvPr>
          <p:cNvSpPr/>
          <p:nvPr/>
        </p:nvSpPr>
        <p:spPr>
          <a:xfrm>
            <a:off x="858799" y="3395513"/>
            <a:ext cx="8380894" cy="14576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3908C-BEA6-441F-BEE9-05F4251EEDB3}"/>
              </a:ext>
            </a:extLst>
          </p:cNvPr>
          <p:cNvSpPr/>
          <p:nvPr/>
        </p:nvSpPr>
        <p:spPr>
          <a:xfrm>
            <a:off x="3041088" y="1726575"/>
            <a:ext cx="3236533" cy="14576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BD89F7-BD84-4BB0-8E66-2412E414BE44}"/>
              </a:ext>
            </a:extLst>
          </p:cNvPr>
          <p:cNvCxnSpPr>
            <a:stCxn id="4" idx="1"/>
          </p:cNvCxnSpPr>
          <p:nvPr/>
        </p:nvCxnSpPr>
        <p:spPr>
          <a:xfrm>
            <a:off x="3041088" y="1894571"/>
            <a:ext cx="2873293" cy="13234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09D28-47A5-4BD6-A86A-D5DB3379C542}"/>
              </a:ext>
            </a:extLst>
          </p:cNvPr>
          <p:cNvCxnSpPr/>
          <p:nvPr/>
        </p:nvCxnSpPr>
        <p:spPr>
          <a:xfrm flipH="1" flipV="1">
            <a:off x="797442" y="1810488"/>
            <a:ext cx="2604977" cy="135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58EAA7F-5A6A-498B-A2FB-2FAE31114B2E}"/>
              </a:ext>
            </a:extLst>
          </p:cNvPr>
          <p:cNvSpPr/>
          <p:nvPr/>
        </p:nvSpPr>
        <p:spPr>
          <a:xfrm>
            <a:off x="802950" y="1752074"/>
            <a:ext cx="8436743" cy="14576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41945-DDFF-44A0-8D16-D2A2E3A53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78" y="945056"/>
            <a:ext cx="463534" cy="68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48592-072A-4E16-82F3-D747DCC698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96" y="1174626"/>
            <a:ext cx="578484" cy="384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1929B8-7B40-4C07-A80E-3310464E9E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3" y="1066721"/>
            <a:ext cx="1106638" cy="6197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FF1C71-679B-44E5-940F-E0FB29D0C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8" y="770199"/>
            <a:ext cx="701477" cy="2821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7710A3-E235-4445-84BE-CAA3324473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51" y="1232347"/>
            <a:ext cx="250157" cy="3413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CEBDF0-62BA-4DEA-96EB-37C26FF5B3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20" y="1015490"/>
            <a:ext cx="406105" cy="6191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97EC2D-F182-445A-AF48-56A81784C3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9" y="1056262"/>
            <a:ext cx="406106" cy="4061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9FFCE9-B39C-4580-9A2A-1413964A72E6}"/>
              </a:ext>
            </a:extLst>
          </p:cNvPr>
          <p:cNvCxnSpPr>
            <a:cxnSpLocks/>
          </p:cNvCxnSpPr>
          <p:nvPr/>
        </p:nvCxnSpPr>
        <p:spPr>
          <a:xfrm>
            <a:off x="1437670" y="1066721"/>
            <a:ext cx="1780561" cy="4052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9280997-C86B-40F3-9AAC-78F404844A29}"/>
              </a:ext>
            </a:extLst>
          </p:cNvPr>
          <p:cNvSpPr/>
          <p:nvPr/>
        </p:nvSpPr>
        <p:spPr>
          <a:xfrm>
            <a:off x="1418765" y="935263"/>
            <a:ext cx="1780562" cy="68975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9F74F-5373-48A2-AE80-0CD1FFF47DFA}"/>
              </a:ext>
            </a:extLst>
          </p:cNvPr>
          <p:cNvSpPr txBox="1"/>
          <p:nvPr/>
        </p:nvSpPr>
        <p:spPr>
          <a:xfrm>
            <a:off x="3313644" y="1036096"/>
            <a:ext cx="578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LARRY.ATOMCLOCK(21/2 LARRY.!KING=</a:t>
            </a:r>
            <a:r>
              <a:rPr lang="en-US" dirty="0" err="1"/>
              <a:t>QUEEN,</a:t>
            </a:r>
            <a:r>
              <a:rPr lang="en-US" strike="sngStrike" dirty="0" err="1"/>
              <a:t>who</a:t>
            </a:r>
            <a:r>
              <a:rPr lang="en-US" strike="sngStrike" dirty="0"/>
              <a:t> id god?</a:t>
            </a:r>
            <a:r>
              <a:rPr lang="en-US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55076-3A83-49C7-934B-06114AE9178F}"/>
              </a:ext>
            </a:extLst>
          </p:cNvPr>
          <p:cNvCxnSpPr/>
          <p:nvPr/>
        </p:nvCxnSpPr>
        <p:spPr>
          <a:xfrm flipV="1">
            <a:off x="1891296" y="3572540"/>
            <a:ext cx="1745039" cy="108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2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1D27F-0409-4BF7-B6B2-FE4F96F6B103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44CB5-817D-4814-9A61-C5D370137D6F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D80E9-04EE-4D74-8573-86B168F233A0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2B037-8226-4711-A400-E49B2117C94D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D13F7-1D28-4A42-AC18-A4668596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62" y="2988504"/>
            <a:ext cx="876045" cy="884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28F5-12F0-4671-8E69-F1D949B2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16" y="965247"/>
            <a:ext cx="1037782" cy="718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3D389-2E94-4726-941D-251A69103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79" y="965248"/>
            <a:ext cx="478302" cy="7187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802FB1-93B4-4062-AFA1-C11D8D826DF4}"/>
              </a:ext>
            </a:extLst>
          </p:cNvPr>
          <p:cNvCxnSpPr>
            <a:cxnSpLocks/>
          </p:cNvCxnSpPr>
          <p:nvPr/>
        </p:nvCxnSpPr>
        <p:spPr>
          <a:xfrm>
            <a:off x="1737316" y="1006851"/>
            <a:ext cx="1629865" cy="5029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21E1BE0-0399-4B77-ADCC-1B7500A9E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5" y="907279"/>
            <a:ext cx="876300" cy="876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468A7AF-D7AE-439A-9B18-FAE0D807C169}"/>
              </a:ext>
            </a:extLst>
          </p:cNvPr>
          <p:cNvSpPr/>
          <p:nvPr/>
        </p:nvSpPr>
        <p:spPr>
          <a:xfrm>
            <a:off x="1724562" y="932426"/>
            <a:ext cx="1642619" cy="75158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08FEC-2E96-4137-895F-86A9F03313D4}"/>
              </a:ext>
            </a:extLst>
          </p:cNvPr>
          <p:cNvSpPr txBox="1"/>
          <p:nvPr/>
        </p:nvSpPr>
        <p:spPr>
          <a:xfrm>
            <a:off x="2775098" y="3087587"/>
            <a:ext cx="403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</a:t>
            </a:r>
            <a:r>
              <a:rPr lang="en-US" dirty="0" err="1"/>
              <a:t>imb.damiler.IPX</a:t>
            </a:r>
            <a:r>
              <a:rPr lang="en-US" dirty="0"/>
              <a:t>   CPVA.LAKE TAHOE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C8797-ED7C-4A91-AE58-FEB673E69A71}"/>
              </a:ext>
            </a:extLst>
          </p:cNvPr>
          <p:cNvSpPr txBox="1"/>
          <p:nvPr/>
        </p:nvSpPr>
        <p:spPr>
          <a:xfrm>
            <a:off x="2775098" y="4406025"/>
            <a:ext cx="43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2006/7  </a:t>
            </a:r>
            <a:r>
              <a:rPr lang="en-US" dirty="0" err="1"/>
              <a:t>PENTAGON.MITLAIRY.deeerpark</a:t>
            </a:r>
            <a:r>
              <a:rPr lang="en-US" dirty="0"/>
              <a:t>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76116A-57E0-42F2-A546-D3244AA69C75}"/>
              </a:ext>
            </a:extLst>
          </p:cNvPr>
          <p:cNvSpPr/>
          <p:nvPr/>
        </p:nvSpPr>
        <p:spPr>
          <a:xfrm>
            <a:off x="8846288" y="4033885"/>
            <a:ext cx="3345712" cy="741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Deere Park Ave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C9E7F6-1898-42B5-A832-DBDD35909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194" y="4145269"/>
            <a:ext cx="906244" cy="7414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5C2F6E-CB7B-4D35-9807-83C1D6E01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90" y="952787"/>
            <a:ext cx="561434" cy="85140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416BC4-5B3C-4C5C-9715-5A60AD4DDEE9}"/>
              </a:ext>
            </a:extLst>
          </p:cNvPr>
          <p:cNvSpPr/>
          <p:nvPr/>
        </p:nvSpPr>
        <p:spPr>
          <a:xfrm>
            <a:off x="2891901" y="5756360"/>
            <a:ext cx="156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1992  Vacation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7884F9-8483-4B13-9DD6-61CBB96421C4}"/>
              </a:ext>
            </a:extLst>
          </p:cNvPr>
          <p:cNvSpPr/>
          <p:nvPr/>
        </p:nvSpPr>
        <p:spPr>
          <a:xfrm>
            <a:off x="8846288" y="5570290"/>
            <a:ext cx="3345712" cy="7414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Otto-Hahn-Strasse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4EA4C4-2EAF-4B9F-AC46-B03E261A5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56" y="5500156"/>
            <a:ext cx="686550" cy="10411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2CACE3-4B7B-4079-A942-439DC41CAEC3}"/>
              </a:ext>
            </a:extLst>
          </p:cNvPr>
          <p:cNvSpPr txBox="1"/>
          <p:nvPr/>
        </p:nvSpPr>
        <p:spPr>
          <a:xfrm>
            <a:off x="5433236" y="888821"/>
            <a:ext cx="17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“CABIN”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E0353E-6C6E-41F3-8EDF-4BDD66E3E8B3}"/>
              </a:ext>
            </a:extLst>
          </p:cNvPr>
          <p:cNvCxnSpPr/>
          <p:nvPr/>
        </p:nvCxnSpPr>
        <p:spPr>
          <a:xfrm flipV="1">
            <a:off x="5284381" y="907279"/>
            <a:ext cx="1522846" cy="50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CF5893-DFDF-4ABC-94A5-A4E01E292354}"/>
              </a:ext>
            </a:extLst>
          </p:cNvPr>
          <p:cNvCxnSpPr>
            <a:cxnSpLocks/>
          </p:cNvCxnSpPr>
          <p:nvPr/>
        </p:nvCxnSpPr>
        <p:spPr>
          <a:xfrm flipV="1">
            <a:off x="6552385" y="3925759"/>
            <a:ext cx="1145456" cy="74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D6B2F8-C99E-4E1B-8CA6-33378B3CBC0E}"/>
              </a:ext>
            </a:extLst>
          </p:cNvPr>
          <p:cNvSpPr txBox="1"/>
          <p:nvPr/>
        </p:nvSpPr>
        <p:spPr>
          <a:xfrm>
            <a:off x="2498651" y="2803838"/>
            <a:ext cx="27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§1D8723.PREA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54810DA-EA93-4D25-8C00-BA1A54AB1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198" y="1843827"/>
            <a:ext cx="874761" cy="108591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3F2E35-38D8-4851-9FEF-2967AED1524D}"/>
              </a:ext>
            </a:extLst>
          </p:cNvPr>
          <p:cNvSpPr txBox="1"/>
          <p:nvPr/>
        </p:nvSpPr>
        <p:spPr>
          <a:xfrm>
            <a:off x="2775098" y="2123238"/>
            <a:ext cx="248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2011-2016 ATOMCLOCIK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477328-AD58-4E24-9B9F-64B2FA1EE49C}"/>
              </a:ext>
            </a:extLst>
          </p:cNvPr>
          <p:cNvCxnSpPr/>
          <p:nvPr/>
        </p:nvCxnSpPr>
        <p:spPr>
          <a:xfrm flipV="1">
            <a:off x="3376724" y="683451"/>
            <a:ext cx="1620578" cy="130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0216FDB-D8A8-4426-A53D-447513812582}"/>
              </a:ext>
            </a:extLst>
          </p:cNvPr>
          <p:cNvSpPr/>
          <p:nvPr/>
        </p:nvSpPr>
        <p:spPr>
          <a:xfrm>
            <a:off x="3641762" y="968646"/>
            <a:ext cx="728219" cy="75158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0E1BAE-EB9B-493D-A07B-A4FB5BC1666B}"/>
              </a:ext>
            </a:extLst>
          </p:cNvPr>
          <p:cNvCxnSpPr/>
          <p:nvPr/>
        </p:nvCxnSpPr>
        <p:spPr>
          <a:xfrm flipV="1">
            <a:off x="3691590" y="1006851"/>
            <a:ext cx="561434" cy="67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1F97A3E-C668-4A4E-AC57-AB8AA08370BA}"/>
              </a:ext>
            </a:extLst>
          </p:cNvPr>
          <p:cNvSpPr/>
          <p:nvPr/>
        </p:nvSpPr>
        <p:spPr>
          <a:xfrm>
            <a:off x="1264433" y="1858397"/>
            <a:ext cx="1074731" cy="104114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A9DE11-D141-4E21-B8BB-681AEC482D8E}"/>
              </a:ext>
            </a:extLst>
          </p:cNvPr>
          <p:cNvSpPr/>
          <p:nvPr/>
        </p:nvSpPr>
        <p:spPr>
          <a:xfrm>
            <a:off x="1264433" y="2974385"/>
            <a:ext cx="1074731" cy="104114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B9EB98-07AD-4D28-9469-43AABE15DF1E}"/>
              </a:ext>
            </a:extLst>
          </p:cNvPr>
          <p:cNvSpPr/>
          <p:nvPr/>
        </p:nvSpPr>
        <p:spPr>
          <a:xfrm>
            <a:off x="1273494" y="4058819"/>
            <a:ext cx="1074731" cy="104114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D1060F-84CE-4B8E-8A8A-2B057A0AEE5B}"/>
              </a:ext>
            </a:extLst>
          </p:cNvPr>
          <p:cNvSpPr/>
          <p:nvPr/>
        </p:nvSpPr>
        <p:spPr>
          <a:xfrm>
            <a:off x="1273562" y="5500156"/>
            <a:ext cx="1074731" cy="104114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C88216-5B24-4A99-AB14-A2FDCF8BFDF1}"/>
              </a:ext>
            </a:extLst>
          </p:cNvPr>
          <p:cNvCxnSpPr/>
          <p:nvPr/>
        </p:nvCxnSpPr>
        <p:spPr>
          <a:xfrm flipV="1">
            <a:off x="3367181" y="3272253"/>
            <a:ext cx="1236717" cy="6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D4EA75F-E0A6-45C1-B1DF-FFA51DFECC05}"/>
              </a:ext>
            </a:extLst>
          </p:cNvPr>
          <p:cNvSpPr/>
          <p:nvPr/>
        </p:nvSpPr>
        <p:spPr>
          <a:xfrm>
            <a:off x="8846288" y="1937168"/>
            <a:ext cx="3345712" cy="741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512E11-FBBF-491F-91C3-6FA7EDB4942F}"/>
              </a:ext>
            </a:extLst>
          </p:cNvPr>
          <p:cNvSpPr/>
          <p:nvPr/>
        </p:nvSpPr>
        <p:spPr>
          <a:xfrm>
            <a:off x="8846288" y="2962584"/>
            <a:ext cx="3345712" cy="7414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Vacation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F1B4D-646C-46FF-A6A1-7A5FAA29C531}"/>
              </a:ext>
            </a:extLst>
          </p:cNvPr>
          <p:cNvCxnSpPr/>
          <p:nvPr/>
        </p:nvCxnSpPr>
        <p:spPr>
          <a:xfrm flipV="1">
            <a:off x="9590567" y="3272253"/>
            <a:ext cx="2232838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D87288A-C072-45F2-B386-9A45FC22C20B}"/>
              </a:ext>
            </a:extLst>
          </p:cNvPr>
          <p:cNvSpPr/>
          <p:nvPr/>
        </p:nvSpPr>
        <p:spPr>
          <a:xfrm>
            <a:off x="2472840" y="1820051"/>
            <a:ext cx="6044613" cy="469747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B16DC7-2911-4849-915E-E644AB80FE0E}"/>
              </a:ext>
            </a:extLst>
          </p:cNvPr>
          <p:cNvSpPr/>
          <p:nvPr/>
        </p:nvSpPr>
        <p:spPr>
          <a:xfrm>
            <a:off x="8819711" y="1796533"/>
            <a:ext cx="3372289" cy="469747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192AA3-EE1E-4F69-B95C-C8F04090E37F}"/>
              </a:ext>
            </a:extLst>
          </p:cNvPr>
          <p:cNvCxnSpPr/>
          <p:nvPr/>
        </p:nvCxnSpPr>
        <p:spPr>
          <a:xfrm flipV="1">
            <a:off x="1348198" y="1684007"/>
            <a:ext cx="842240" cy="517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2AB25A5-AE21-4D79-80DA-BFDE27906241}"/>
              </a:ext>
            </a:extLst>
          </p:cNvPr>
          <p:cNvSpPr txBox="1"/>
          <p:nvPr/>
        </p:nvSpPr>
        <p:spPr>
          <a:xfrm>
            <a:off x="5676359" y="267864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Coldwell 2007 San Francisco</a:t>
            </a:r>
          </a:p>
          <a:p>
            <a:r>
              <a:rPr lang="en-US" sz="800" strike="sngStrike" dirty="0" err="1"/>
              <a:t>Chruch</a:t>
            </a:r>
            <a:r>
              <a:rPr lang="en-US" sz="800" strike="sngStrike" dirty="0"/>
              <a:t> converted to house review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134FC6-C853-4532-9763-C86821FCDB15}"/>
              </a:ext>
            </a:extLst>
          </p:cNvPr>
          <p:cNvCxnSpPr/>
          <p:nvPr/>
        </p:nvCxnSpPr>
        <p:spPr>
          <a:xfrm>
            <a:off x="5676359" y="2678640"/>
            <a:ext cx="1798329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CD06CA-22C0-415A-A693-D2A3708DAE51}"/>
              </a:ext>
            </a:extLst>
          </p:cNvPr>
          <p:cNvSpPr/>
          <p:nvPr/>
        </p:nvSpPr>
        <p:spPr>
          <a:xfrm>
            <a:off x="5733760" y="2704502"/>
            <a:ext cx="1496379" cy="36933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9B42CD-156B-4566-BF36-A962861D135D}"/>
              </a:ext>
            </a:extLst>
          </p:cNvPr>
          <p:cNvSpPr txBox="1"/>
          <p:nvPr/>
        </p:nvSpPr>
        <p:spPr>
          <a:xfrm>
            <a:off x="3056413" y="5231994"/>
            <a:ext cx="957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2000/1 VIIGNA.MARY.WAR.TORT-?.marriage </a:t>
            </a:r>
            <a:r>
              <a:rPr lang="en-US" sz="800" dirty="0" err="1"/>
              <a:t>ibm.dailer</a:t>
            </a:r>
            <a:r>
              <a:rPr lang="en-US" sz="800" dirty="0"/>
              <a:t> </a:t>
            </a:r>
            <a:r>
              <a:rPr lang="en-US" sz="800" dirty="0" err="1"/>
              <a:t>tomas-is-dieter:sew.VIRING.MARY</a:t>
            </a:r>
            <a:endParaRPr lang="en-US" sz="800" dirty="0"/>
          </a:p>
          <a:p>
            <a:r>
              <a:rPr lang="en-US" sz="800" strike="sngStrike" dirty="0" err="1"/>
              <a:t>Ass</a:t>
            </a:r>
            <a:r>
              <a:rPr lang="en-US" sz="800" dirty="0" err="1"/>
              <a:t>.VIRGIN.MARY</a:t>
            </a:r>
            <a:endParaRPr lang="en-US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BF2A8C-FD36-4250-9352-402985540333}"/>
              </a:ext>
            </a:extLst>
          </p:cNvPr>
          <p:cNvSpPr txBox="1"/>
          <p:nvPr/>
        </p:nvSpPr>
        <p:spPr>
          <a:xfrm>
            <a:off x="9019007" y="1375673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Costco what the fuck </a:t>
            </a:r>
            <a:r>
              <a:rPr lang="en-US" sz="800" strike="sngStrike" dirty="0" err="1"/>
              <a:t>happedn</a:t>
            </a:r>
            <a:r>
              <a:rPr lang="en-US" sz="800" strike="sngStrike" dirty="0"/>
              <a:t> in that cabin</a:t>
            </a:r>
          </a:p>
          <a:p>
            <a:r>
              <a:rPr lang="en-US" sz="800" strike="sngStrike" dirty="0"/>
              <a:t>Costco daughter: I what the fuck happed in that cabin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C39327-7C95-4DBB-88A9-4679BDAFFC78}"/>
              </a:ext>
            </a:extLst>
          </p:cNvPr>
          <p:cNvSpPr txBox="1"/>
          <p:nvPr/>
        </p:nvSpPr>
        <p:spPr>
          <a:xfrm>
            <a:off x="7001890" y="391265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</a:t>
            </a:r>
            <a:r>
              <a:rPr lang="en-US" sz="800" strike="sngStrike" dirty="0" err="1"/>
              <a:t>raik.rich</a:t>
            </a:r>
            <a:endParaRPr lang="en-US" sz="800" strike="sngStrike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BAA12C3-42EB-4715-9743-9FEA00227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27" y="4041515"/>
            <a:ext cx="604561" cy="3385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59435B-334E-4A86-979E-11E1AA68D1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6" y="1760562"/>
            <a:ext cx="829074" cy="4485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5D032DB-45D9-471C-92AA-0AE2F6704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9" y="2781892"/>
            <a:ext cx="829074" cy="44851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BF52F9-6A7B-4F8C-AED7-CEAD9A9EF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2" y="5313692"/>
            <a:ext cx="829074" cy="4485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D974FF-B9EB-4784-9BA6-6366793D2D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90" y="4073426"/>
            <a:ext cx="829074" cy="4485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A844CD1-2390-49F9-BCFF-0BE3AA89EE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9" y="1952841"/>
            <a:ext cx="344311" cy="42612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3CCCD10-4695-4ADB-9DB4-7F05AD2C96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2" y="2678640"/>
            <a:ext cx="344311" cy="42612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57F7F3F-BF5E-4C14-AE0E-D9DDB73E7C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7" y="3915038"/>
            <a:ext cx="344311" cy="42612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9BFA063-71FF-4666-BE18-CDA81CEFBC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6" y="5074029"/>
            <a:ext cx="344311" cy="42612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6B18080-E80A-4C5A-B691-BBBE5A1B642C}"/>
              </a:ext>
            </a:extLst>
          </p:cNvPr>
          <p:cNvSpPr txBox="1"/>
          <p:nvPr/>
        </p:nvSpPr>
        <p:spPr>
          <a:xfrm>
            <a:off x="820082" y="2091335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VIRGINA.MARY</a:t>
            </a:r>
          </a:p>
          <a:p>
            <a:r>
              <a:rPr lang="en-US" sz="800" dirty="0"/>
              <a:t>!v2.FBI:KIDNAPPING</a:t>
            </a:r>
          </a:p>
          <a:p>
            <a:r>
              <a:rPr lang="en-US" sz="800" strike="sngStrike" dirty="0" err="1"/>
              <a:t>Dev,stage,!production</a:t>
            </a:r>
            <a:endParaRPr lang="en-US" sz="800" strike="sngStrik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7BF81D-8A76-4AC4-8399-E97F107E62FC}"/>
              </a:ext>
            </a:extLst>
          </p:cNvPr>
          <p:cNvSpPr txBox="1"/>
          <p:nvPr/>
        </p:nvSpPr>
        <p:spPr>
          <a:xfrm>
            <a:off x="481561" y="316886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VIRGINA.MARY</a:t>
            </a:r>
          </a:p>
          <a:p>
            <a:r>
              <a:rPr lang="en-US" sz="800" dirty="0"/>
              <a:t>!v2.FBI:KIDNAPPING</a:t>
            </a:r>
          </a:p>
          <a:p>
            <a:r>
              <a:rPr lang="en-US" sz="800" strike="sngStrike" dirty="0" err="1"/>
              <a:t>Dev,stage,!production</a:t>
            </a:r>
            <a:endParaRPr lang="en-US" sz="800" strike="sngStrik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81B76C-9353-46A5-B1BE-9F1090FD5362}"/>
              </a:ext>
            </a:extLst>
          </p:cNvPr>
          <p:cNvSpPr txBox="1"/>
          <p:nvPr/>
        </p:nvSpPr>
        <p:spPr>
          <a:xfrm>
            <a:off x="379150" y="570073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VIRGINA.MARY</a:t>
            </a:r>
          </a:p>
          <a:p>
            <a:r>
              <a:rPr lang="en-US" sz="800" dirty="0"/>
              <a:t>!v2.FBI:KIDNAPPING</a:t>
            </a:r>
          </a:p>
          <a:p>
            <a:r>
              <a:rPr lang="en-US" sz="800" strike="sngStrike" dirty="0" err="1"/>
              <a:t>Dev,stage,!production</a:t>
            </a:r>
            <a:endParaRPr lang="en-US" sz="800" strike="sngStrik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E6A421-FB93-4881-85A3-CC26B0825777}"/>
              </a:ext>
            </a:extLst>
          </p:cNvPr>
          <p:cNvSpPr txBox="1"/>
          <p:nvPr/>
        </p:nvSpPr>
        <p:spPr>
          <a:xfrm>
            <a:off x="586337" y="461082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VIRGINA.MARY</a:t>
            </a:r>
          </a:p>
          <a:p>
            <a:r>
              <a:rPr lang="en-US" sz="800" dirty="0"/>
              <a:t>!v2.FBI:KIDNAPPING</a:t>
            </a:r>
          </a:p>
          <a:p>
            <a:r>
              <a:rPr lang="en-US" sz="800" strike="sngStrike" dirty="0" err="1"/>
              <a:t>Dev,stage,!production</a:t>
            </a:r>
            <a:endParaRPr lang="en-US" sz="800" strike="sngStrike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10CB4B-F9CB-4B28-A58A-F1A9EB28ADD0}"/>
              </a:ext>
            </a:extLst>
          </p:cNvPr>
          <p:cNvCxnSpPr/>
          <p:nvPr/>
        </p:nvCxnSpPr>
        <p:spPr>
          <a:xfrm>
            <a:off x="529503" y="1998942"/>
            <a:ext cx="610383" cy="38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E6037B-7FFB-4AC4-B2E8-394FDABBAD06}"/>
              </a:ext>
            </a:extLst>
          </p:cNvPr>
          <p:cNvCxnSpPr/>
          <p:nvPr/>
        </p:nvCxnSpPr>
        <p:spPr>
          <a:xfrm>
            <a:off x="491083" y="2630912"/>
            <a:ext cx="610383" cy="38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D7B02C-A379-4601-AE4F-BAF44BDE2EC6}"/>
              </a:ext>
            </a:extLst>
          </p:cNvPr>
          <p:cNvCxnSpPr/>
          <p:nvPr/>
        </p:nvCxnSpPr>
        <p:spPr>
          <a:xfrm>
            <a:off x="376983" y="3867723"/>
            <a:ext cx="610383" cy="38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B795F1-E811-483B-BD48-E43631C510B3}"/>
              </a:ext>
            </a:extLst>
          </p:cNvPr>
          <p:cNvCxnSpPr/>
          <p:nvPr/>
        </p:nvCxnSpPr>
        <p:spPr>
          <a:xfrm>
            <a:off x="447233" y="5157923"/>
            <a:ext cx="610383" cy="38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51E372-010F-4884-9026-7E6AA737C690}"/>
              </a:ext>
            </a:extLst>
          </p:cNvPr>
          <p:cNvSpPr/>
          <p:nvPr/>
        </p:nvSpPr>
        <p:spPr>
          <a:xfrm>
            <a:off x="564467" y="1756982"/>
            <a:ext cx="1028496" cy="469747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22A121-4D01-44B9-97F5-804A7F9AA7BB}"/>
              </a:ext>
            </a:extLst>
          </p:cNvPr>
          <p:cNvSpPr/>
          <p:nvPr/>
        </p:nvSpPr>
        <p:spPr>
          <a:xfrm>
            <a:off x="566993" y="1753910"/>
            <a:ext cx="1022000" cy="47636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CA62499-22A5-4451-8761-4050502A36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5" y="2060288"/>
            <a:ext cx="570931" cy="30886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9DF5ECA-6419-4FB9-A2F1-96FB884739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9" y="4054526"/>
            <a:ext cx="570931" cy="30886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E6517D7-C648-4747-AB35-F2D55B786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7" y="2846222"/>
            <a:ext cx="570931" cy="30886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1B8D10A-AE29-4910-9E66-B54B4355D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1" y="5412734"/>
            <a:ext cx="570931" cy="308864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A571F8F-3D43-45AE-B195-030D135A5ED4}"/>
              </a:ext>
            </a:extLst>
          </p:cNvPr>
          <p:cNvCxnSpPr/>
          <p:nvPr/>
        </p:nvCxnSpPr>
        <p:spPr>
          <a:xfrm flipV="1">
            <a:off x="450151" y="1905526"/>
            <a:ext cx="508701" cy="6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195ECEF-AF0E-4BDA-8F09-0D35005239EA}"/>
              </a:ext>
            </a:extLst>
          </p:cNvPr>
          <p:cNvCxnSpPr/>
          <p:nvPr/>
        </p:nvCxnSpPr>
        <p:spPr>
          <a:xfrm flipV="1">
            <a:off x="347111" y="2676477"/>
            <a:ext cx="508701" cy="6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D599D9-AFA2-4218-A5B8-22E9E35FAEE0}"/>
              </a:ext>
            </a:extLst>
          </p:cNvPr>
          <p:cNvCxnSpPr/>
          <p:nvPr/>
        </p:nvCxnSpPr>
        <p:spPr>
          <a:xfrm flipV="1">
            <a:off x="382240" y="3924864"/>
            <a:ext cx="508701" cy="6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BC473A-9F1B-42CA-B830-0C264E5C350C}"/>
              </a:ext>
            </a:extLst>
          </p:cNvPr>
          <p:cNvCxnSpPr/>
          <p:nvPr/>
        </p:nvCxnSpPr>
        <p:spPr>
          <a:xfrm flipV="1">
            <a:off x="246872" y="5282510"/>
            <a:ext cx="508701" cy="6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361BA-00B7-4E1E-ADD5-8453637F6529}"/>
              </a:ext>
            </a:extLst>
          </p:cNvPr>
          <p:cNvSpPr/>
          <p:nvPr/>
        </p:nvSpPr>
        <p:spPr>
          <a:xfrm>
            <a:off x="251518" y="1804192"/>
            <a:ext cx="1022000" cy="47636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2C49BB-CC59-4539-BECF-AB8C16026F43}"/>
              </a:ext>
            </a:extLst>
          </p:cNvPr>
          <p:cNvSpPr/>
          <p:nvPr/>
        </p:nvSpPr>
        <p:spPr>
          <a:xfrm>
            <a:off x="8792121" y="1317774"/>
            <a:ext cx="3372288" cy="4084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D4E8D-BC24-4F52-A68F-2D2FA7EA846E}"/>
              </a:ext>
            </a:extLst>
          </p:cNvPr>
          <p:cNvSpPr txBox="1"/>
          <p:nvPr/>
        </p:nvSpPr>
        <p:spPr>
          <a:xfrm>
            <a:off x="5469791" y="1277129"/>
            <a:ext cx="337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41.VIRGINA.MARY.</a:t>
            </a:r>
            <a:r>
              <a:rPr lang="en-US" strike="sngStrike" dirty="0"/>
              <a:t>”Save”</a:t>
            </a:r>
            <a:r>
              <a:rPr lang="en-US" dirty="0"/>
              <a:t>.JOEPHSE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3445F-A100-4E37-B37B-F316A18CC3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0" y="830923"/>
            <a:ext cx="461177" cy="4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2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1D27F-0409-4BF7-B6B2-FE4F96F6B103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44CB5-817D-4814-9A61-C5D370137D6F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D80E9-04EE-4D74-8573-86B168F233A0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2B037-8226-4711-A400-E49B2117C94D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1E1BE0-0399-4B77-ADCC-1B7500A9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5" y="907279"/>
            <a:ext cx="876300" cy="876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D2CACE3-4B7B-4079-A942-439DC41CAEC3}"/>
              </a:ext>
            </a:extLst>
          </p:cNvPr>
          <p:cNvSpPr txBox="1"/>
          <p:nvPr/>
        </p:nvSpPr>
        <p:spPr>
          <a:xfrm>
            <a:off x="5433236" y="888821"/>
            <a:ext cx="179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“!CABIN”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E0353E-6C6E-41F3-8EDF-4BDD66E3E8B3}"/>
              </a:ext>
            </a:extLst>
          </p:cNvPr>
          <p:cNvCxnSpPr/>
          <p:nvPr/>
        </p:nvCxnSpPr>
        <p:spPr>
          <a:xfrm flipV="1">
            <a:off x="5284381" y="907279"/>
            <a:ext cx="1522846" cy="50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D23E88-C66B-406A-A3F0-89530D69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7" y="1932821"/>
            <a:ext cx="2857500" cy="160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38D760-B308-4147-86B8-60F90A8E2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72" y="1947108"/>
            <a:ext cx="29051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BF0C75-5480-48C4-A934-3D23760B6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47" y="1932821"/>
            <a:ext cx="2857500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D4420-4B36-4A4C-BAB5-3F603B131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97" y="1861383"/>
            <a:ext cx="2762250" cy="1657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0663C6-3436-4067-8A57-44878523B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97" y="3656097"/>
            <a:ext cx="2857500" cy="1600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48B2EE-5DF0-44C3-A7BF-C9A4EFFD4540}"/>
              </a:ext>
            </a:extLst>
          </p:cNvPr>
          <p:cNvCxnSpPr/>
          <p:nvPr/>
        </p:nvCxnSpPr>
        <p:spPr>
          <a:xfrm>
            <a:off x="6331687" y="1669312"/>
            <a:ext cx="3407736" cy="406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0184376-5584-4F4E-9F43-EA03212F8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34" y="5122920"/>
            <a:ext cx="2857500" cy="1600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29656B-B17A-4D58-8074-7CA8F0B44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472" y="5186473"/>
            <a:ext cx="2847975" cy="16002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7D867A0-065E-4E20-BAF0-6803B4E53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37" y="3614848"/>
            <a:ext cx="2905125" cy="157162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8B4536B-4E69-4DC5-B592-4017BABB2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17" y="5256297"/>
            <a:ext cx="2905125" cy="1571625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EB40C8-787F-40E1-908A-2ABB9503B730}"/>
              </a:ext>
            </a:extLst>
          </p:cNvPr>
          <p:cNvCxnSpPr/>
          <p:nvPr/>
        </p:nvCxnSpPr>
        <p:spPr>
          <a:xfrm>
            <a:off x="6205862" y="1669312"/>
            <a:ext cx="5851459" cy="503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CA4F17-635F-4387-A0EF-82533C7D98E3}"/>
              </a:ext>
            </a:extLst>
          </p:cNvPr>
          <p:cNvCxnSpPr>
            <a:cxnSpLocks/>
          </p:cNvCxnSpPr>
          <p:nvPr/>
        </p:nvCxnSpPr>
        <p:spPr>
          <a:xfrm>
            <a:off x="6534697" y="3987209"/>
            <a:ext cx="5675024" cy="287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D091400-E2A3-4B9C-9891-B37836C6EB87}"/>
              </a:ext>
            </a:extLst>
          </p:cNvPr>
          <p:cNvSpPr txBox="1"/>
          <p:nvPr/>
        </p:nvSpPr>
        <p:spPr>
          <a:xfrm>
            <a:off x="7145079" y="1340032"/>
            <a:ext cx="21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Schools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B50910-46E5-486B-B93A-ACF41B5FE27B}"/>
              </a:ext>
            </a:extLst>
          </p:cNvPr>
          <p:cNvSpPr txBox="1"/>
          <p:nvPr/>
        </p:nvSpPr>
        <p:spPr>
          <a:xfrm>
            <a:off x="7934864" y="3419793"/>
            <a:ext cx="289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My Tango(Apple) Employee’s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688966-B538-4108-A05E-CCF702E21CE6}"/>
              </a:ext>
            </a:extLst>
          </p:cNvPr>
          <p:cNvSpPr/>
          <p:nvPr/>
        </p:nvSpPr>
        <p:spPr>
          <a:xfrm>
            <a:off x="7319151" y="6572525"/>
            <a:ext cx="2768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My Apples)</a:t>
            </a:r>
            <a:r>
              <a:rPr lang="en-US" strike="sngStrike" dirty="0" err="1"/>
              <a:t>tago</a:t>
            </a:r>
            <a:r>
              <a:rPr lang="en-US" strike="sngStrike" dirty="0"/>
              <a:t> Employee’s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512F52-F65D-4AF7-AAB1-1465B97CD37F}"/>
              </a:ext>
            </a:extLst>
          </p:cNvPr>
          <p:cNvSpPr txBox="1"/>
          <p:nvPr/>
        </p:nvSpPr>
        <p:spPr>
          <a:xfrm>
            <a:off x="9380484" y="4243313"/>
            <a:ext cx="14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signature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21E76DE-C7D5-4E3F-9D73-0AF38A49A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492" y="4327610"/>
            <a:ext cx="778295" cy="200737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3A98CD-7E3B-4CD0-9E48-A14FA15C9E95}"/>
              </a:ext>
            </a:extLst>
          </p:cNvPr>
          <p:cNvCxnSpPr/>
          <p:nvPr/>
        </p:nvCxnSpPr>
        <p:spPr>
          <a:xfrm>
            <a:off x="3689498" y="1509823"/>
            <a:ext cx="2406502" cy="543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CFF1E30-3826-483E-9C7C-F9C396D13286}"/>
              </a:ext>
            </a:extLst>
          </p:cNvPr>
          <p:cNvSpPr/>
          <p:nvPr/>
        </p:nvSpPr>
        <p:spPr>
          <a:xfrm>
            <a:off x="6259024" y="1882769"/>
            <a:ext cx="6003859" cy="48706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A86B09-4671-4706-8013-295791CB385E}"/>
              </a:ext>
            </a:extLst>
          </p:cNvPr>
          <p:cNvSpPr/>
          <p:nvPr/>
        </p:nvSpPr>
        <p:spPr>
          <a:xfrm>
            <a:off x="3230175" y="1896801"/>
            <a:ext cx="2973575" cy="48706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468E86A-9A26-4130-9C97-2A45F780C35D}"/>
              </a:ext>
            </a:extLst>
          </p:cNvPr>
          <p:cNvSpPr txBox="1"/>
          <p:nvPr/>
        </p:nvSpPr>
        <p:spPr>
          <a:xfrm>
            <a:off x="5482013" y="1180300"/>
            <a:ext cx="534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ATOMLCOK(</a:t>
            </a:r>
            <a:r>
              <a:rPr lang="en-US" strike="sngStrike" dirty="0"/>
              <a:t>!CABIN, ½ basement/1/2 studio </a:t>
            </a:r>
            <a:r>
              <a:rPr lang="en-US" strike="sngStrike" dirty="0" err="1"/>
              <a:t>appemnts</a:t>
            </a:r>
            <a:r>
              <a:rPr lang="en-US" strike="sngStrike" dirty="0"/>
              <a:t>)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BB60922-4A9C-435C-851C-123E77392BBC}"/>
              </a:ext>
            </a:extLst>
          </p:cNvPr>
          <p:cNvCxnSpPr/>
          <p:nvPr/>
        </p:nvCxnSpPr>
        <p:spPr>
          <a:xfrm flipV="1">
            <a:off x="494161" y="1412041"/>
            <a:ext cx="1958416" cy="23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772916F-581B-4A05-B605-52E188EE6EF5}"/>
              </a:ext>
            </a:extLst>
          </p:cNvPr>
          <p:cNvCxnSpPr/>
          <p:nvPr/>
        </p:nvCxnSpPr>
        <p:spPr>
          <a:xfrm flipV="1">
            <a:off x="646561" y="1564441"/>
            <a:ext cx="1958416" cy="237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5130B06-C878-4DA7-86AE-BE0CD67256F3}"/>
              </a:ext>
            </a:extLst>
          </p:cNvPr>
          <p:cNvSpPr/>
          <p:nvPr/>
        </p:nvSpPr>
        <p:spPr>
          <a:xfrm>
            <a:off x="159474" y="1878550"/>
            <a:ext cx="2973575" cy="177754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556708-341F-4F09-B1A1-BD45056780A7}"/>
              </a:ext>
            </a:extLst>
          </p:cNvPr>
          <p:cNvCxnSpPr>
            <a:endCxn id="105" idx="0"/>
          </p:cNvCxnSpPr>
          <p:nvPr/>
        </p:nvCxnSpPr>
        <p:spPr>
          <a:xfrm flipV="1">
            <a:off x="6687879" y="1882769"/>
            <a:ext cx="2573075" cy="457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D0F474B-3566-48BE-83AF-5FBB0B934A92}"/>
              </a:ext>
            </a:extLst>
          </p:cNvPr>
          <p:cNvCxnSpPr/>
          <p:nvPr/>
        </p:nvCxnSpPr>
        <p:spPr>
          <a:xfrm flipV="1">
            <a:off x="9535854" y="2219639"/>
            <a:ext cx="2305933" cy="423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641670-D144-4DFC-912D-5799836FA2BD}"/>
              </a:ext>
            </a:extLst>
          </p:cNvPr>
          <p:cNvCxnSpPr/>
          <p:nvPr/>
        </p:nvCxnSpPr>
        <p:spPr>
          <a:xfrm flipV="1">
            <a:off x="3287902" y="2310924"/>
            <a:ext cx="2305933" cy="4234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080E9CC-FC55-4C18-A3B3-CAB1FADF37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2" y="3787734"/>
            <a:ext cx="1924050" cy="238125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D0680BC-8978-42CA-8664-71F8E924A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1" y="3807695"/>
            <a:ext cx="946286" cy="52992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75C9B7A-DC5D-4152-8D49-6B6D33272D9A}"/>
              </a:ext>
            </a:extLst>
          </p:cNvPr>
          <p:cNvCxnSpPr/>
          <p:nvPr/>
        </p:nvCxnSpPr>
        <p:spPr>
          <a:xfrm flipH="1" flipV="1">
            <a:off x="2360428" y="3700130"/>
            <a:ext cx="606056" cy="91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0BA4D1-B066-47C8-98A7-DFCEA1476775}"/>
              </a:ext>
            </a:extLst>
          </p:cNvPr>
          <p:cNvCxnSpPr/>
          <p:nvPr/>
        </p:nvCxnSpPr>
        <p:spPr>
          <a:xfrm flipH="1" flipV="1">
            <a:off x="405564" y="3656097"/>
            <a:ext cx="2075584" cy="27976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2C48509-E8F0-455B-B0F0-65C35F9115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72" y="4382760"/>
            <a:ext cx="887339" cy="49691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B614CCB3-E8C8-42B8-8E89-ADA0F27ED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24" y="5122920"/>
            <a:ext cx="820810" cy="63163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3847CB5-5545-4411-9A0D-30F152554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3" y="4437317"/>
            <a:ext cx="765969" cy="1082083"/>
          </a:xfrm>
          <a:prstGeom prst="rect">
            <a:avLst/>
          </a:prstGeom>
        </p:spPr>
      </p:pic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166860F-3CDA-48C2-A211-F39B85C4C0E3}"/>
              </a:ext>
            </a:extLst>
          </p:cNvPr>
          <p:cNvCxnSpPr>
            <a:cxnSpLocks/>
          </p:cNvCxnSpPr>
          <p:nvPr/>
        </p:nvCxnSpPr>
        <p:spPr>
          <a:xfrm flipH="1" flipV="1">
            <a:off x="2032897" y="3709462"/>
            <a:ext cx="1039471" cy="19093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A35F7A-95F7-456C-B6E9-DAAE8D535376}"/>
              </a:ext>
            </a:extLst>
          </p:cNvPr>
          <p:cNvSpPr/>
          <p:nvPr/>
        </p:nvSpPr>
        <p:spPr>
          <a:xfrm>
            <a:off x="161509" y="3794773"/>
            <a:ext cx="2973575" cy="250584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3E39028-6D7E-4172-BE9C-30CE5C560769}"/>
              </a:ext>
            </a:extLst>
          </p:cNvPr>
          <p:cNvCxnSpPr/>
          <p:nvPr/>
        </p:nvCxnSpPr>
        <p:spPr>
          <a:xfrm flipV="1">
            <a:off x="988828" y="3807695"/>
            <a:ext cx="1765005" cy="144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8AD468B-166A-4545-A783-1F4CE6056A18}"/>
              </a:ext>
            </a:extLst>
          </p:cNvPr>
          <p:cNvCxnSpPr/>
          <p:nvPr/>
        </p:nvCxnSpPr>
        <p:spPr>
          <a:xfrm flipV="1">
            <a:off x="1141228" y="3960095"/>
            <a:ext cx="1765005" cy="144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B469B4-2E11-43A1-8EA8-E789B4EE14AA}"/>
              </a:ext>
            </a:extLst>
          </p:cNvPr>
          <p:cNvSpPr/>
          <p:nvPr/>
        </p:nvSpPr>
        <p:spPr>
          <a:xfrm>
            <a:off x="167198" y="1875054"/>
            <a:ext cx="12042523" cy="469747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04D50-5B91-4C13-BA77-AD910669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89" y="1304246"/>
            <a:ext cx="1087510" cy="1087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286AC6-364D-420E-99DB-2EC5BE38E60C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5754-5BC9-4429-A247-1544417279A0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06BFA-582E-44D3-88EC-175B0A3B5983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BC646-F947-4037-9268-43AFD8E54081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C2D7E-4A6E-4803-83F3-42781AAD34DB}"/>
              </a:ext>
            </a:extLst>
          </p:cNvPr>
          <p:cNvCxnSpPr/>
          <p:nvPr/>
        </p:nvCxnSpPr>
        <p:spPr>
          <a:xfrm>
            <a:off x="2234056" y="1036105"/>
            <a:ext cx="2498651" cy="200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730C-F9D9-40FB-BA06-59865948BEC6}"/>
              </a:ext>
            </a:extLst>
          </p:cNvPr>
          <p:cNvSpPr/>
          <p:nvPr/>
        </p:nvSpPr>
        <p:spPr>
          <a:xfrm>
            <a:off x="2398470" y="1207721"/>
            <a:ext cx="1541948" cy="118403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210E7-507B-42A8-AA33-252957C1A3F9}"/>
              </a:ext>
            </a:extLst>
          </p:cNvPr>
          <p:cNvSpPr/>
          <p:nvPr/>
        </p:nvSpPr>
        <p:spPr>
          <a:xfrm>
            <a:off x="4520056" y="1207721"/>
            <a:ext cx="5816009" cy="12744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C843D5-732C-4A02-ACF6-7C80857335A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4520056" y="1812283"/>
            <a:ext cx="6049925" cy="3264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02A9A5-EC3B-4074-8EF8-D02EC720329F}"/>
              </a:ext>
            </a:extLst>
          </p:cNvPr>
          <p:cNvSpPr txBox="1"/>
          <p:nvPr/>
        </p:nvSpPr>
        <p:spPr>
          <a:xfrm>
            <a:off x="1865537" y="888714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BC8C8-4DD4-4CB6-90AD-2610BE0E01B3}"/>
              </a:ext>
            </a:extLst>
          </p:cNvPr>
          <p:cNvSpPr txBox="1"/>
          <p:nvPr/>
        </p:nvSpPr>
        <p:spPr>
          <a:xfrm>
            <a:off x="105375" y="6488668"/>
            <a:ext cx="675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08-19-2023 2:24PM 	Computer 17, Computer 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868A58-A3C1-4E76-B650-B1BF6CEFC30C}"/>
              </a:ext>
            </a:extLst>
          </p:cNvPr>
          <p:cNvSpPr/>
          <p:nvPr/>
        </p:nvSpPr>
        <p:spPr>
          <a:xfrm>
            <a:off x="2241654" y="2666182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to dismantle an atomic bomb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690E4F-0EC7-4498-9EA6-640B2ACF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2" y="1182153"/>
            <a:ext cx="1285714" cy="1561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D583D6-6993-4BA1-B29F-FC0DFC032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37" y="2511569"/>
            <a:ext cx="1569308" cy="40475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738CAE-F019-4DCF-AE09-17306954BA87}"/>
              </a:ext>
            </a:extLst>
          </p:cNvPr>
          <p:cNvCxnSpPr/>
          <p:nvPr/>
        </p:nvCxnSpPr>
        <p:spPr>
          <a:xfrm flipV="1">
            <a:off x="4211711" y="1207721"/>
            <a:ext cx="6507126" cy="12744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2A6C3EE-8FFA-423B-9472-BB07ACEC8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822363"/>
            <a:ext cx="929990" cy="929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36AE0A-E0CD-4472-8FC5-3B4F283F658D}"/>
              </a:ext>
            </a:extLst>
          </p:cNvPr>
          <p:cNvCxnSpPr/>
          <p:nvPr/>
        </p:nvCxnSpPr>
        <p:spPr>
          <a:xfrm>
            <a:off x="2241654" y="2850848"/>
            <a:ext cx="383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02E0AFE-0CDE-4AAB-83B7-FFC0EE29A6F0}"/>
              </a:ext>
            </a:extLst>
          </p:cNvPr>
          <p:cNvSpPr/>
          <p:nvPr/>
        </p:nvSpPr>
        <p:spPr>
          <a:xfrm>
            <a:off x="4433862" y="3436416"/>
            <a:ext cx="5816009" cy="12744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7E5728-47E8-47C1-AEA4-C8BBA4F27766}"/>
              </a:ext>
            </a:extLst>
          </p:cNvPr>
          <p:cNvCxnSpPr>
            <a:cxnSpLocks/>
          </p:cNvCxnSpPr>
          <p:nvPr/>
        </p:nvCxnSpPr>
        <p:spPr>
          <a:xfrm flipV="1">
            <a:off x="4059950" y="4127605"/>
            <a:ext cx="6049925" cy="32644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1443B9-B676-4165-AD00-2D5245029832}"/>
              </a:ext>
            </a:extLst>
          </p:cNvPr>
          <p:cNvSpPr txBox="1"/>
          <p:nvPr/>
        </p:nvSpPr>
        <p:spPr>
          <a:xfrm>
            <a:off x="1586968" y="2925069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JFK.BULLET.SHOOTER.ATOMICCLOCK(</a:t>
            </a:r>
            <a:r>
              <a:rPr lang="en-US" sz="800" strike="sngStrike" dirty="0" err="1"/>
              <a:t>tim,gary</a:t>
            </a:r>
            <a:r>
              <a:rPr lang="en-US" sz="800" strike="sngStrike" dirty="0"/>
              <a:t>; has a </a:t>
            </a:r>
            <a:r>
              <a:rPr lang="en-US" sz="800" strike="sngStrike" dirty="0" err="1"/>
              <a:t>temper,netflix</a:t>
            </a:r>
            <a:r>
              <a:rPr lang="en-US" dirty="0"/>
              <a:t>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F7DA14-361B-4CDC-9D8B-159BA51EF222}"/>
              </a:ext>
            </a:extLst>
          </p:cNvPr>
          <p:cNvCxnSpPr/>
          <p:nvPr/>
        </p:nvCxnSpPr>
        <p:spPr>
          <a:xfrm flipV="1">
            <a:off x="4267112" y="3579916"/>
            <a:ext cx="6507126" cy="12744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90A7AC-2435-4BC4-8D6C-979981B22488}"/>
              </a:ext>
            </a:extLst>
          </p:cNvPr>
          <p:cNvSpPr/>
          <p:nvPr/>
        </p:nvSpPr>
        <p:spPr>
          <a:xfrm>
            <a:off x="1923164" y="3310470"/>
            <a:ext cx="8895553" cy="182322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697E6C-AA2F-4F88-8676-955BABA829FE}"/>
              </a:ext>
            </a:extLst>
          </p:cNvPr>
          <p:cNvSpPr/>
          <p:nvPr/>
        </p:nvSpPr>
        <p:spPr>
          <a:xfrm>
            <a:off x="1978373" y="1189538"/>
            <a:ext cx="8700622" cy="182322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AECDAEE-B21F-47F6-B3F0-00548137F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0" y="5417221"/>
            <a:ext cx="639636" cy="96469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9BB9A0-E988-410C-A550-C385C52E4741}"/>
              </a:ext>
            </a:extLst>
          </p:cNvPr>
          <p:cNvCxnSpPr/>
          <p:nvPr/>
        </p:nvCxnSpPr>
        <p:spPr>
          <a:xfrm flipV="1">
            <a:off x="329609" y="5518298"/>
            <a:ext cx="1508617" cy="6562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7A5B65A-DEE9-45AC-9EDB-CC2E397FE4DE}"/>
              </a:ext>
            </a:extLst>
          </p:cNvPr>
          <p:cNvSpPr txBox="1"/>
          <p:nvPr/>
        </p:nvSpPr>
        <p:spPr>
          <a:xfrm>
            <a:off x="-30294" y="664019"/>
            <a:ext cx="508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CPVA.ATOMBOMB</a:t>
            </a:r>
            <a:r>
              <a:rPr lang="en-US" strike="sngStrike" dirty="0"/>
              <a:t>(OTTO-HAHN).</a:t>
            </a:r>
            <a:r>
              <a:rPr lang="en-US" dirty="0"/>
              <a:t>v2.FBI:KIDNAPPING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C55E10-F8E8-4327-A048-8C640494F38E}"/>
              </a:ext>
            </a:extLst>
          </p:cNvPr>
          <p:cNvSpPr/>
          <p:nvPr/>
        </p:nvSpPr>
        <p:spPr>
          <a:xfrm>
            <a:off x="1923164" y="5258517"/>
            <a:ext cx="8895553" cy="113083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59FD0D-F6E5-4A42-A62F-12C2A2AED0FB}"/>
              </a:ext>
            </a:extLst>
          </p:cNvPr>
          <p:cNvSpPr/>
          <p:nvPr/>
        </p:nvSpPr>
        <p:spPr>
          <a:xfrm>
            <a:off x="779139" y="5357830"/>
            <a:ext cx="693396" cy="113083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9A47E2F-BC22-4EF5-B7A8-FDBCBBAB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56" y="2245711"/>
            <a:ext cx="201301" cy="29596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C888A6-04AB-4EE6-848E-0AFF29094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56" y="1907346"/>
            <a:ext cx="194128" cy="29596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AA1F63-14D1-4D13-B41B-F714CD3D23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252" y="2597670"/>
            <a:ext cx="239736" cy="23973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135B2E-F14F-44B4-A777-3D1B60862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710" y="1925775"/>
            <a:ext cx="778295" cy="2007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18679A0-7E6D-469C-9CB7-2550505E6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418" y="2291387"/>
            <a:ext cx="778295" cy="2007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440CB99-EA57-44CB-88C9-0D5BA5649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19" y="2626533"/>
            <a:ext cx="778295" cy="200737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61A97AD-E185-4E67-8C1B-96A5D6872B83}"/>
              </a:ext>
            </a:extLst>
          </p:cNvPr>
          <p:cNvCxnSpPr/>
          <p:nvPr/>
        </p:nvCxnSpPr>
        <p:spPr>
          <a:xfrm flipV="1">
            <a:off x="10774238" y="1799738"/>
            <a:ext cx="261750" cy="103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80FEC5-18CC-4F78-866A-DF3F21EB7533}"/>
              </a:ext>
            </a:extLst>
          </p:cNvPr>
          <p:cNvSpPr txBox="1"/>
          <p:nvPr/>
        </p:nvSpPr>
        <p:spPr>
          <a:xfrm>
            <a:off x="10659004" y="1558652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!PAUL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06AE0FC-CC01-4834-8B34-3A63D5363E87}"/>
              </a:ext>
            </a:extLst>
          </p:cNvPr>
          <p:cNvCxnSpPr/>
          <p:nvPr/>
        </p:nvCxnSpPr>
        <p:spPr>
          <a:xfrm>
            <a:off x="10718837" y="1844927"/>
            <a:ext cx="123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0A6E6C-F840-4DAD-82F2-CCE3C2FFB530}"/>
              </a:ext>
            </a:extLst>
          </p:cNvPr>
          <p:cNvCxnSpPr>
            <a:stCxn id="58" idx="1"/>
          </p:cNvCxnSpPr>
          <p:nvPr/>
        </p:nvCxnSpPr>
        <p:spPr>
          <a:xfrm>
            <a:off x="10659004" y="1743318"/>
            <a:ext cx="535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2A4BFF-8BC9-4B98-9FF6-2B59E5C717DE}"/>
              </a:ext>
            </a:extLst>
          </p:cNvPr>
          <p:cNvSpPr/>
          <p:nvPr/>
        </p:nvSpPr>
        <p:spPr>
          <a:xfrm>
            <a:off x="10758678" y="1653933"/>
            <a:ext cx="1287733" cy="135883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E6795B4-6A97-4898-BA54-184D4DBAE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1" y="3895734"/>
            <a:ext cx="201301" cy="2959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DACE46B-9BB5-4F41-9B9E-F1C230D53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51" y="3557369"/>
            <a:ext cx="194128" cy="29596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D14ED3A-315F-4BB0-BCB0-66102B26E9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47" y="4247693"/>
            <a:ext cx="239736" cy="2397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477BB05-54AD-4AE4-83D5-CF0CDB445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305" y="3575798"/>
            <a:ext cx="778295" cy="20073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28A7E98-68D9-407C-BBFB-625F4DAED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013" y="3941410"/>
            <a:ext cx="778295" cy="20073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3E3EB13-6DFC-4C95-A5DF-5F43D125D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14" y="4276556"/>
            <a:ext cx="778295" cy="20073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C7CB9C6-A6AA-4CB7-8E7F-8C6EACD967BE}"/>
              </a:ext>
            </a:extLst>
          </p:cNvPr>
          <p:cNvCxnSpPr/>
          <p:nvPr/>
        </p:nvCxnSpPr>
        <p:spPr>
          <a:xfrm flipV="1">
            <a:off x="10917833" y="3449761"/>
            <a:ext cx="261750" cy="103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AB4BF67-AF4C-460F-924D-C7293613BAC9}"/>
              </a:ext>
            </a:extLst>
          </p:cNvPr>
          <p:cNvCxnSpPr/>
          <p:nvPr/>
        </p:nvCxnSpPr>
        <p:spPr>
          <a:xfrm>
            <a:off x="10862432" y="3494950"/>
            <a:ext cx="123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87C53AC-6333-4D5C-9211-DD0C86B677A3}"/>
              </a:ext>
            </a:extLst>
          </p:cNvPr>
          <p:cNvSpPr/>
          <p:nvPr/>
        </p:nvSpPr>
        <p:spPr>
          <a:xfrm>
            <a:off x="10902273" y="3303956"/>
            <a:ext cx="1287733" cy="135883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653235-F3C4-466D-A15B-98252D551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13" y="5852395"/>
            <a:ext cx="201301" cy="29596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0EB7038-8BA3-4492-9D2A-16F836702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13" y="5514030"/>
            <a:ext cx="194128" cy="295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351A130-1EB1-47B6-8EE3-465A71BF3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009" y="6204354"/>
            <a:ext cx="239736" cy="2397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0A98ECE-0D92-4A4B-B6B5-C899FE67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67" y="5532459"/>
            <a:ext cx="778295" cy="20073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05E9382-DF86-48A7-96D2-7EDF2DE16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75" y="5898071"/>
            <a:ext cx="778295" cy="20073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790EF16-E838-420E-8088-A4C9B6923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576" y="6233217"/>
            <a:ext cx="778295" cy="20073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F3DE9B-5CDF-47AE-AE17-78145286B5C9}"/>
              </a:ext>
            </a:extLst>
          </p:cNvPr>
          <p:cNvCxnSpPr/>
          <p:nvPr/>
        </p:nvCxnSpPr>
        <p:spPr>
          <a:xfrm flipV="1">
            <a:off x="10930995" y="5406422"/>
            <a:ext cx="261750" cy="103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6BE294-5D1E-4560-A6D5-F1DF8CA4F7E9}"/>
              </a:ext>
            </a:extLst>
          </p:cNvPr>
          <p:cNvCxnSpPr/>
          <p:nvPr/>
        </p:nvCxnSpPr>
        <p:spPr>
          <a:xfrm>
            <a:off x="10875594" y="5451611"/>
            <a:ext cx="123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3CDF055-AA64-405F-9222-3BC50C44CCCB}"/>
              </a:ext>
            </a:extLst>
          </p:cNvPr>
          <p:cNvSpPr/>
          <p:nvPr/>
        </p:nvSpPr>
        <p:spPr>
          <a:xfrm>
            <a:off x="10915435" y="5260617"/>
            <a:ext cx="1287733" cy="135883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91C68-EDDD-4372-8E7E-7B6B27B9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626632"/>
            <a:ext cx="571500" cy="400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613BB-5394-4AC4-B152-09207C480490}"/>
              </a:ext>
            </a:extLst>
          </p:cNvPr>
          <p:cNvSpPr txBox="1"/>
          <p:nvPr/>
        </p:nvSpPr>
        <p:spPr>
          <a:xfrm>
            <a:off x="2514600" y="1652032"/>
            <a:ext cx="253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JFK.ATOMBOMB(</a:t>
            </a:r>
            <a:r>
              <a:rPr lang="en-US" strike="sngStrike" dirty="0"/>
              <a:t>joe(y)[]</a:t>
            </a:r>
            <a:r>
              <a:rPr lang="en-US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A6DB8-BCC1-4D4A-958E-CAC312E63BB2}"/>
              </a:ext>
            </a:extLst>
          </p:cNvPr>
          <p:cNvCxnSpPr/>
          <p:nvPr/>
        </p:nvCxnSpPr>
        <p:spPr>
          <a:xfrm>
            <a:off x="1943100" y="1409700"/>
            <a:ext cx="858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A6E1AE-830A-42EB-8195-83211497FFC8}"/>
              </a:ext>
            </a:extLst>
          </p:cNvPr>
          <p:cNvCxnSpPr/>
          <p:nvPr/>
        </p:nvCxnSpPr>
        <p:spPr>
          <a:xfrm>
            <a:off x="1828800" y="2324100"/>
            <a:ext cx="866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23DAE2-9A25-46DC-9A8F-AB8009916CA4}"/>
              </a:ext>
            </a:extLst>
          </p:cNvPr>
          <p:cNvCxnSpPr/>
          <p:nvPr/>
        </p:nvCxnSpPr>
        <p:spPr>
          <a:xfrm>
            <a:off x="1943100" y="3225800"/>
            <a:ext cx="866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53287F-1F10-4A09-B13C-5E4756D53BA6}"/>
              </a:ext>
            </a:extLst>
          </p:cNvPr>
          <p:cNvCxnSpPr/>
          <p:nvPr/>
        </p:nvCxnSpPr>
        <p:spPr>
          <a:xfrm>
            <a:off x="1714500" y="1652032"/>
            <a:ext cx="12192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4CC-8A81-4531-904D-EDFE57FE00F7}"/>
              </a:ext>
            </a:extLst>
          </p:cNvPr>
          <p:cNvSpPr/>
          <p:nvPr/>
        </p:nvSpPr>
        <p:spPr>
          <a:xfrm>
            <a:off x="1968802" y="1488689"/>
            <a:ext cx="8559498" cy="784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34FDA9-E51C-4697-91DA-0B3B86CF2EA0}"/>
              </a:ext>
            </a:extLst>
          </p:cNvPr>
          <p:cNvCxnSpPr/>
          <p:nvPr/>
        </p:nvCxnSpPr>
        <p:spPr>
          <a:xfrm>
            <a:off x="1917851" y="4278528"/>
            <a:ext cx="866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23DAE2-9A25-46DC-9A8F-AB8009916CA4}"/>
              </a:ext>
            </a:extLst>
          </p:cNvPr>
          <p:cNvCxnSpPr/>
          <p:nvPr/>
        </p:nvCxnSpPr>
        <p:spPr>
          <a:xfrm>
            <a:off x="1943100" y="3225800"/>
            <a:ext cx="866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F346AB-C0F2-4CD7-856E-C98A9BD0235F}"/>
              </a:ext>
            </a:extLst>
          </p:cNvPr>
          <p:cNvSpPr txBox="1"/>
          <p:nvPr/>
        </p:nvSpPr>
        <p:spPr>
          <a:xfrm>
            <a:off x="1714500" y="4489127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LARRY MAGIC: Clone *</a:t>
            </a:r>
            <a:r>
              <a:rPr lang="en-US" sz="800" dirty="0" err="1"/>
              <a:t>toph</a:t>
            </a:r>
            <a:r>
              <a:rPr lang="en-US" sz="800" dirty="0"/>
              <a:t> Computer 15 11:26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9AB70C1-2BDC-45C0-9776-9F892FC3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0" y="1162514"/>
            <a:ext cx="1887869" cy="18878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09BDE2-36E5-45AD-A6DA-E6CC5B1F7EEF}"/>
              </a:ext>
            </a:extLst>
          </p:cNvPr>
          <p:cNvSpPr txBox="1"/>
          <p:nvPr/>
        </p:nvSpPr>
        <p:spPr>
          <a:xfrm>
            <a:off x="3641511" y="3414926"/>
            <a:ext cx="282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</a:t>
            </a:r>
            <a:r>
              <a:rPr lang="en-US" strike="sngStrike" dirty="0"/>
              <a:t>Who are fucking clones?</a:t>
            </a:r>
          </a:p>
          <a:p>
            <a:r>
              <a:rPr lang="en-US" strike="sngStrike" dirty="0"/>
              <a:t>Where is my fucking </a:t>
            </a:r>
            <a:r>
              <a:rPr lang="en-US" strike="sngStrike" dirty="0" err="1"/>
              <a:t>famly</a:t>
            </a:r>
            <a:r>
              <a:rPr lang="en-US" strike="sngStrike" dirty="0"/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5CC352-DF42-4CEB-BF9D-57DAC7FE7D29}"/>
              </a:ext>
            </a:extLst>
          </p:cNvPr>
          <p:cNvSpPr/>
          <p:nvPr/>
        </p:nvSpPr>
        <p:spPr>
          <a:xfrm>
            <a:off x="5738333" y="990160"/>
            <a:ext cx="2427767" cy="2046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sz="800" dirty="0" err="1"/>
              <a:t>Pritroty</a:t>
            </a:r>
            <a:endParaRPr lang="en-US" sz="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34FDA9-E51C-4697-91DA-0B3B86CF2EA0}"/>
              </a:ext>
            </a:extLst>
          </p:cNvPr>
          <p:cNvCxnSpPr/>
          <p:nvPr/>
        </p:nvCxnSpPr>
        <p:spPr>
          <a:xfrm>
            <a:off x="1917851" y="4278528"/>
            <a:ext cx="866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F6288F-EC2E-4625-B066-D398D8B232C6}"/>
              </a:ext>
            </a:extLst>
          </p:cNvPr>
          <p:cNvSpPr txBox="1"/>
          <p:nvPr/>
        </p:nvSpPr>
        <p:spPr>
          <a:xfrm>
            <a:off x="208702" y="1146254"/>
            <a:ext cx="2069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  <a:p>
            <a:r>
              <a:rPr lang="en-US" dirty="0"/>
              <a:t>1990 </a:t>
            </a:r>
          </a:p>
          <a:p>
            <a:r>
              <a:rPr lang="en-US" dirty="0"/>
              <a:t>2005 GERMANY</a:t>
            </a:r>
          </a:p>
          <a:p>
            <a:r>
              <a:rPr lang="en-US" dirty="0"/>
              <a:t>2013 ATOMICCLOCK</a:t>
            </a:r>
          </a:p>
          <a:p>
            <a:r>
              <a:rPr lang="en-US" dirty="0"/>
              <a:t>2023 10YEARS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45821E-B70F-4E03-AFCB-A5860EACC458}"/>
              </a:ext>
            </a:extLst>
          </p:cNvPr>
          <p:cNvSpPr/>
          <p:nvPr/>
        </p:nvSpPr>
        <p:spPr>
          <a:xfrm>
            <a:off x="1943100" y="3421600"/>
            <a:ext cx="8559498" cy="784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58DF-3D06-4D7F-A560-95720615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03" y="1500400"/>
            <a:ext cx="687387" cy="432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C838B-AA80-4191-B9E4-DDB75E1C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49" y="1500399"/>
            <a:ext cx="769478" cy="4323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A8DC34-44EA-426F-880A-AF6EEEFBB041}"/>
              </a:ext>
            </a:extLst>
          </p:cNvPr>
          <p:cNvCxnSpPr/>
          <p:nvPr/>
        </p:nvCxnSpPr>
        <p:spPr>
          <a:xfrm flipV="1">
            <a:off x="5559403" y="1377125"/>
            <a:ext cx="2755900" cy="55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F81BC4E-F3DF-4D65-B270-37073D114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6" y="1034924"/>
            <a:ext cx="285750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04B1CB-4F7F-43F8-920A-8FD8C3F8F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36" y="5225574"/>
            <a:ext cx="594572" cy="334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908064-6160-48AE-BCA1-D7EB7114B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12" y="1707642"/>
            <a:ext cx="1055029" cy="70207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8C3A22-92B1-4105-885A-D4D9692C3BED}"/>
              </a:ext>
            </a:extLst>
          </p:cNvPr>
          <p:cNvCxnSpPr/>
          <p:nvPr/>
        </p:nvCxnSpPr>
        <p:spPr>
          <a:xfrm flipV="1">
            <a:off x="2856203" y="5251961"/>
            <a:ext cx="2755900" cy="55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01F87-16DF-40A5-9A16-8C77646B0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22" y="3231579"/>
            <a:ext cx="998124" cy="6642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AE6531-93A4-41EE-8BCD-712B3B06CA8C}"/>
              </a:ext>
            </a:extLst>
          </p:cNvPr>
          <p:cNvCxnSpPr/>
          <p:nvPr/>
        </p:nvCxnSpPr>
        <p:spPr>
          <a:xfrm>
            <a:off x="3949700" y="1654936"/>
            <a:ext cx="1764415" cy="9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1EA6C8-2052-4A05-8BAB-344E6C22A564}"/>
              </a:ext>
            </a:extLst>
          </p:cNvPr>
          <p:cNvCxnSpPr>
            <a:cxnSpLocks/>
          </p:cNvCxnSpPr>
          <p:nvPr/>
        </p:nvCxnSpPr>
        <p:spPr>
          <a:xfrm flipV="1">
            <a:off x="3963102" y="1555359"/>
            <a:ext cx="1310767" cy="98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0587D-92EF-4E4E-914D-E2026B093654}"/>
              </a:ext>
            </a:extLst>
          </p:cNvPr>
          <p:cNvSpPr/>
          <p:nvPr/>
        </p:nvSpPr>
        <p:spPr>
          <a:xfrm>
            <a:off x="4190266" y="1657330"/>
            <a:ext cx="1161899" cy="784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E5D35-5845-4BED-A97F-087B3E3D231A}"/>
              </a:ext>
            </a:extLst>
          </p:cNvPr>
          <p:cNvSpPr txBox="1"/>
          <p:nvPr/>
        </p:nvSpPr>
        <p:spPr>
          <a:xfrm>
            <a:off x="3949700" y="990042"/>
            <a:ext cx="188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G.GOD.PAYMENTS</a:t>
            </a:r>
          </a:p>
          <a:p>
            <a:r>
              <a:rPr lang="en-US" dirty="0"/>
              <a:t>AND JOSEPH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1A55C-9848-42B7-AE82-9D9A7C55CBBD}"/>
              </a:ext>
            </a:extLst>
          </p:cNvPr>
          <p:cNvSpPr/>
          <p:nvPr/>
        </p:nvSpPr>
        <p:spPr>
          <a:xfrm>
            <a:off x="3958723" y="1050416"/>
            <a:ext cx="1800220" cy="169278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6F8FE-5E60-4E71-B5CE-D8C3DA532FC4}"/>
              </a:ext>
            </a:extLst>
          </p:cNvPr>
          <p:cNvSpPr/>
          <p:nvPr/>
        </p:nvSpPr>
        <p:spPr>
          <a:xfrm>
            <a:off x="5852638" y="1050416"/>
            <a:ext cx="3177061" cy="104096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38ED6-1772-4826-8BF3-A8EFAB263827}"/>
              </a:ext>
            </a:extLst>
          </p:cNvPr>
          <p:cNvCxnSpPr/>
          <p:nvPr/>
        </p:nvCxnSpPr>
        <p:spPr>
          <a:xfrm flipV="1">
            <a:off x="5426269" y="3327400"/>
            <a:ext cx="2269931" cy="56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CEC4D8-B45B-4418-98B8-DA3E5A31915C}"/>
              </a:ext>
            </a:extLst>
          </p:cNvPr>
          <p:cNvSpPr txBox="1"/>
          <p:nvPr/>
        </p:nvSpPr>
        <p:spPr>
          <a:xfrm>
            <a:off x="5984390" y="4025375"/>
            <a:ext cx="2037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DEA</a:t>
            </a:r>
            <a:r>
              <a:rPr lang="en-US" sz="800" strike="sngStrike" dirty="0"/>
              <a:t>(apple.herion</a:t>
            </a:r>
            <a:r>
              <a:rPr lang="en-US" sz="800" dirty="0"/>
              <a:t>.IPX:TORT1!HOMC:JEUESE)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7D75F8-9A57-4755-B176-28D22E5CF1F9}"/>
              </a:ext>
            </a:extLst>
          </p:cNvPr>
          <p:cNvSpPr/>
          <p:nvPr/>
        </p:nvSpPr>
        <p:spPr>
          <a:xfrm>
            <a:off x="5876904" y="3236947"/>
            <a:ext cx="1215162" cy="692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44C4C3A-5FE5-4F23-8619-F12C13A91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84" y="3263558"/>
            <a:ext cx="950069" cy="63222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DEC2B2-28E4-4B41-A892-F9AB1CA9C0CF}"/>
              </a:ext>
            </a:extLst>
          </p:cNvPr>
          <p:cNvCxnSpPr/>
          <p:nvPr/>
        </p:nvCxnSpPr>
        <p:spPr>
          <a:xfrm flipV="1">
            <a:off x="7200584" y="3263558"/>
            <a:ext cx="1114719" cy="66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4B5DA55-8439-43A0-92F0-3D7B538F4C68}"/>
              </a:ext>
            </a:extLst>
          </p:cNvPr>
          <p:cNvSpPr/>
          <p:nvPr/>
        </p:nvSpPr>
        <p:spPr>
          <a:xfrm>
            <a:off x="7150362" y="3236947"/>
            <a:ext cx="1215162" cy="692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D8724ED-1211-4F34-8D74-428B665E36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56" y="4389340"/>
            <a:ext cx="568385" cy="56838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5E5324-5A6C-436D-98C8-6ECADA0B9F2E}"/>
              </a:ext>
            </a:extLst>
          </p:cNvPr>
          <p:cNvCxnSpPr/>
          <p:nvPr/>
        </p:nvCxnSpPr>
        <p:spPr>
          <a:xfrm>
            <a:off x="4890887" y="3263558"/>
            <a:ext cx="1093503" cy="761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B86083-3266-4085-98A6-3F41E5D65264}"/>
              </a:ext>
            </a:extLst>
          </p:cNvPr>
          <p:cNvSpPr txBox="1"/>
          <p:nvPr/>
        </p:nvSpPr>
        <p:spPr>
          <a:xfrm>
            <a:off x="4618485" y="402000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Andrews Blvd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CE50CC-58A2-4A65-A703-0AE6DF1A3700}"/>
              </a:ext>
            </a:extLst>
          </p:cNvPr>
          <p:cNvCxnSpPr>
            <a:cxnSpLocks/>
          </p:cNvCxnSpPr>
          <p:nvPr/>
        </p:nvCxnSpPr>
        <p:spPr>
          <a:xfrm flipV="1">
            <a:off x="3922851" y="4204674"/>
            <a:ext cx="1760693" cy="75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A7CD1-C075-4711-8B60-D0B8FA69BA5F}"/>
              </a:ext>
            </a:extLst>
          </p:cNvPr>
          <p:cNvCxnSpPr/>
          <p:nvPr/>
        </p:nvCxnSpPr>
        <p:spPr>
          <a:xfrm flipV="1">
            <a:off x="4016793" y="3998050"/>
            <a:ext cx="1760693" cy="75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8138693-7C32-4ED9-A77F-E49377FAC029}"/>
              </a:ext>
            </a:extLst>
          </p:cNvPr>
          <p:cNvSpPr/>
          <p:nvPr/>
        </p:nvSpPr>
        <p:spPr>
          <a:xfrm>
            <a:off x="4344954" y="4214033"/>
            <a:ext cx="4279059" cy="692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C03E8-D337-457C-9F26-5D36BC3D70F9}"/>
              </a:ext>
            </a:extLst>
          </p:cNvPr>
          <p:cNvSpPr txBox="1"/>
          <p:nvPr/>
        </p:nvSpPr>
        <p:spPr>
          <a:xfrm>
            <a:off x="3352800" y="3429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449200-63E9-40B5-8452-37A1FE21A727}"/>
              </a:ext>
            </a:extLst>
          </p:cNvPr>
          <p:cNvSpPr txBox="1"/>
          <p:nvPr/>
        </p:nvSpPr>
        <p:spPr>
          <a:xfrm>
            <a:off x="3352800" y="456033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267CC4-8DAB-497F-81DB-9232C60FB7E0}"/>
              </a:ext>
            </a:extLst>
          </p:cNvPr>
          <p:cNvSpPr/>
          <p:nvPr/>
        </p:nvSpPr>
        <p:spPr>
          <a:xfrm>
            <a:off x="4344955" y="3236862"/>
            <a:ext cx="1365134" cy="6926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52988-C267-4F41-A448-DA28C6CBA58C}"/>
              </a:ext>
            </a:extLst>
          </p:cNvPr>
          <p:cNvSpPr txBox="1"/>
          <p:nvPr/>
        </p:nvSpPr>
        <p:spPr>
          <a:xfrm>
            <a:off x="3808902" y="3503870"/>
            <a:ext cx="418704" cy="21544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INTEL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9646F0-53CF-45F0-A968-32B1B0F98FD6}"/>
              </a:ext>
            </a:extLst>
          </p:cNvPr>
          <p:cNvCxnSpPr/>
          <p:nvPr/>
        </p:nvCxnSpPr>
        <p:spPr>
          <a:xfrm>
            <a:off x="3808902" y="3429000"/>
            <a:ext cx="418704" cy="56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5BA1DDA-4CDF-4E6B-8AAB-4259C7A1AEA3}"/>
              </a:ext>
            </a:extLst>
          </p:cNvPr>
          <p:cNvCxnSpPr>
            <a:cxnSpLocks/>
          </p:cNvCxnSpPr>
          <p:nvPr/>
        </p:nvCxnSpPr>
        <p:spPr>
          <a:xfrm>
            <a:off x="806666" y="3197810"/>
            <a:ext cx="922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5457FB-5463-4F0F-B098-FEA9B30793EC}"/>
              </a:ext>
            </a:extLst>
          </p:cNvPr>
          <p:cNvSpPr txBox="1"/>
          <p:nvPr/>
        </p:nvSpPr>
        <p:spPr>
          <a:xfrm>
            <a:off x="819106" y="698530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SQ.CDCR.FBI:INVESTION(</a:t>
            </a:r>
            <a:r>
              <a:rPr lang="en-US" sz="800" strike="sngStrike" dirty="0"/>
              <a:t>doors</a:t>
            </a:r>
            <a:r>
              <a:rPr lang="en-US" dirty="0"/>
              <a:t>).FIB:INVESTIGATION(</a:t>
            </a:r>
            <a:r>
              <a:rPr lang="en-US" sz="800" strike="sngStrike" dirty="0" err="1"/>
              <a:t>chales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manson</a:t>
            </a:r>
            <a:r>
              <a:rPr lang="en-US" dirty="0"/>
              <a:t>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F2C22-410C-4797-965F-DF8B686E0193}"/>
              </a:ext>
            </a:extLst>
          </p:cNvPr>
          <p:cNvCxnSpPr>
            <a:cxnSpLocks/>
          </p:cNvCxnSpPr>
          <p:nvPr/>
        </p:nvCxnSpPr>
        <p:spPr>
          <a:xfrm>
            <a:off x="819106" y="4079707"/>
            <a:ext cx="9172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C59944-3CB8-4D86-9838-6EA413CCDFD4}"/>
              </a:ext>
            </a:extLst>
          </p:cNvPr>
          <p:cNvSpPr txBox="1"/>
          <p:nvPr/>
        </p:nvSpPr>
        <p:spPr>
          <a:xfrm>
            <a:off x="0" y="6570848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Polci</a:t>
            </a:r>
            <a:r>
              <a:rPr lang="en-US" sz="800" dirty="0"/>
              <a:t> </a:t>
            </a:r>
            <a:r>
              <a:rPr lang="en-US" sz="800" dirty="0" err="1"/>
              <a:t>Sirnts</a:t>
            </a:r>
            <a:r>
              <a:rPr lang="en-US" sz="800" dirty="0"/>
              <a:t>: 11:50AM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53BA1A-1E34-447E-A023-061EBA1BD34E}"/>
              </a:ext>
            </a:extLst>
          </p:cNvPr>
          <p:cNvSpPr txBox="1"/>
          <p:nvPr/>
        </p:nvSpPr>
        <p:spPr>
          <a:xfrm>
            <a:off x="2315636" y="3535780"/>
            <a:ext cx="108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2000/1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2CF688-FE00-4462-9C24-B5239B056921}"/>
              </a:ext>
            </a:extLst>
          </p:cNvPr>
          <p:cNvSpPr txBox="1"/>
          <p:nvPr/>
        </p:nvSpPr>
        <p:spPr>
          <a:xfrm>
            <a:off x="2320268" y="4304200"/>
            <a:ext cx="93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BE9537-3E5B-4EEF-A50B-856E4716B008}"/>
              </a:ext>
            </a:extLst>
          </p:cNvPr>
          <p:cNvCxnSpPr/>
          <p:nvPr/>
        </p:nvCxnSpPr>
        <p:spPr>
          <a:xfrm>
            <a:off x="939800" y="5092700"/>
            <a:ext cx="942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A5FB9DD-0D2C-4A7D-92B3-B6FBC9D6B98F}"/>
              </a:ext>
            </a:extLst>
          </p:cNvPr>
          <p:cNvSpPr/>
          <p:nvPr/>
        </p:nvSpPr>
        <p:spPr>
          <a:xfrm>
            <a:off x="868898" y="3247326"/>
            <a:ext cx="8833901" cy="81606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7D1890-C2BD-41C9-903B-C2A1C2E791B8}"/>
              </a:ext>
            </a:extLst>
          </p:cNvPr>
          <p:cNvSpPr/>
          <p:nvPr/>
        </p:nvSpPr>
        <p:spPr>
          <a:xfrm>
            <a:off x="842890" y="4122738"/>
            <a:ext cx="8833901" cy="81606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8D4EB-75DA-4D90-A605-5F960B8B84BD}"/>
              </a:ext>
            </a:extLst>
          </p:cNvPr>
          <p:cNvSpPr/>
          <p:nvPr/>
        </p:nvSpPr>
        <p:spPr>
          <a:xfrm>
            <a:off x="789343" y="1080717"/>
            <a:ext cx="8833901" cy="203432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C633C2-FD6C-46BD-8A69-AAB4B0AC35C0}"/>
              </a:ext>
            </a:extLst>
          </p:cNvPr>
          <p:cNvCxnSpPr>
            <a:cxnSpLocks/>
          </p:cNvCxnSpPr>
          <p:nvPr/>
        </p:nvCxnSpPr>
        <p:spPr>
          <a:xfrm>
            <a:off x="3454361" y="5097853"/>
            <a:ext cx="1333539" cy="51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8A10EB5-F1E0-42ED-B5C0-FBD20C1202A7}"/>
              </a:ext>
            </a:extLst>
          </p:cNvPr>
          <p:cNvSpPr/>
          <p:nvPr/>
        </p:nvSpPr>
        <p:spPr>
          <a:xfrm>
            <a:off x="3922852" y="5139517"/>
            <a:ext cx="695634" cy="36933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D96C2F-8138-4EE3-A90E-8A2A360639F8}"/>
              </a:ext>
            </a:extLst>
          </p:cNvPr>
          <p:cNvSpPr txBox="1"/>
          <p:nvPr/>
        </p:nvSpPr>
        <p:spPr>
          <a:xfrm>
            <a:off x="2166130" y="5182602"/>
            <a:ext cx="291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DEA(</a:t>
            </a:r>
            <a:r>
              <a:rPr lang="en-US" sz="800" strike="sngStrike" dirty="0"/>
              <a:t>LSD</a:t>
            </a:r>
            <a:r>
              <a:rPr lang="en-US" dirty="0">
                <a:sym typeface="Wingdings" panose="05000000000000000000" pitchFamily="2" charset="2"/>
              </a:rPr>
              <a:t>,FBI:KIDNAPPING</a:t>
            </a:r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CBDFE8-D3F8-442E-8570-AE9BF790F5C3}"/>
              </a:ext>
            </a:extLst>
          </p:cNvPr>
          <p:cNvSpPr/>
          <p:nvPr/>
        </p:nvSpPr>
        <p:spPr>
          <a:xfrm>
            <a:off x="906481" y="5154653"/>
            <a:ext cx="8833900" cy="4749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55D8BE-ACFB-47EA-AA52-0B8096AC60D3}"/>
              </a:ext>
            </a:extLst>
          </p:cNvPr>
          <p:cNvSpPr txBox="1"/>
          <p:nvPr/>
        </p:nvSpPr>
        <p:spPr>
          <a:xfrm>
            <a:off x="2862073" y="5667781"/>
            <a:ext cx="353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000.tw.ps.§Stalking.Chruch.Camera 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8DB0E95-A104-48E7-B2D0-7F11D38ED0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55" y="5696955"/>
            <a:ext cx="594572" cy="44535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66FBAD65-566D-4B86-A518-AB7E7C7EF69C}"/>
              </a:ext>
            </a:extLst>
          </p:cNvPr>
          <p:cNvSpPr txBox="1"/>
          <p:nvPr/>
        </p:nvSpPr>
        <p:spPr>
          <a:xfrm>
            <a:off x="2136820" y="56897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ADC859E-ED0D-469C-AAAF-FA55BF2CEB82}"/>
              </a:ext>
            </a:extLst>
          </p:cNvPr>
          <p:cNvCxnSpPr/>
          <p:nvPr/>
        </p:nvCxnSpPr>
        <p:spPr>
          <a:xfrm flipV="1">
            <a:off x="6096000" y="5686374"/>
            <a:ext cx="1579618" cy="48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ABBC7B-8F08-47F5-B8BA-BEF12E21182E}"/>
              </a:ext>
            </a:extLst>
          </p:cNvPr>
          <p:cNvCxnSpPr/>
          <p:nvPr/>
        </p:nvCxnSpPr>
        <p:spPr>
          <a:xfrm flipH="1" flipV="1">
            <a:off x="6271240" y="5696955"/>
            <a:ext cx="1056660" cy="43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A27EAE6-BEFB-4DAE-98FB-FF9B584438BB}"/>
              </a:ext>
            </a:extLst>
          </p:cNvPr>
          <p:cNvSpPr/>
          <p:nvPr/>
        </p:nvSpPr>
        <p:spPr>
          <a:xfrm>
            <a:off x="954909" y="5648167"/>
            <a:ext cx="8833900" cy="47492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A04013-8AD7-4813-B744-0D63F4AB0656}"/>
              </a:ext>
            </a:extLst>
          </p:cNvPr>
          <p:cNvSpPr txBox="1"/>
          <p:nvPr/>
        </p:nvSpPr>
        <p:spPr>
          <a:xfrm>
            <a:off x="2166130" y="6056727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 </a:t>
            </a:r>
          </a:p>
          <a:p>
            <a:r>
              <a:rPr lang="en-US" dirty="0"/>
              <a:t>1984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F6963D-7C27-4C33-AB4E-5A58C50A500E}"/>
              </a:ext>
            </a:extLst>
          </p:cNvPr>
          <p:cNvSpPr txBox="1"/>
          <p:nvPr/>
        </p:nvSpPr>
        <p:spPr>
          <a:xfrm>
            <a:off x="9640567" y="796051"/>
            <a:ext cx="263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WWI.WAR.SALES</a:t>
            </a:r>
          </a:p>
          <a:p>
            <a:r>
              <a:rPr lang="en-US" dirty="0"/>
              <a:t>CHECKPON CHARILE(</a:t>
            </a:r>
            <a:r>
              <a:rPr lang="en-US" strike="sngStrike" dirty="0"/>
              <a:t>vans</a:t>
            </a:r>
            <a:r>
              <a:rPr lang="en-US" dirty="0"/>
              <a:t>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65D53C-1192-4D0E-B954-0D5D4895D453}"/>
              </a:ext>
            </a:extLst>
          </p:cNvPr>
          <p:cNvSpPr/>
          <p:nvPr/>
        </p:nvSpPr>
        <p:spPr>
          <a:xfrm>
            <a:off x="1071091" y="6415534"/>
            <a:ext cx="8833900" cy="21544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F35E59-F5A3-4A63-BE96-B76CA997D06F}"/>
              </a:ext>
            </a:extLst>
          </p:cNvPr>
          <p:cNvSpPr/>
          <p:nvPr/>
        </p:nvSpPr>
        <p:spPr>
          <a:xfrm>
            <a:off x="988292" y="6160677"/>
            <a:ext cx="8833900" cy="21544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50E9-9D70-4314-843C-269342D5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15" y="1285816"/>
            <a:ext cx="2423370" cy="386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B69D3-6D13-4CD3-80BD-061F44940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1285816"/>
            <a:ext cx="2428875" cy="1885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B466C3-576D-4836-B4C2-1703C9C0D69E}"/>
              </a:ext>
            </a:extLst>
          </p:cNvPr>
          <p:cNvCxnSpPr/>
          <p:nvPr/>
        </p:nvCxnSpPr>
        <p:spPr>
          <a:xfrm flipV="1">
            <a:off x="4660900" y="990600"/>
            <a:ext cx="2235200" cy="290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98D1F7-C0DC-4823-A01A-F805F1B34C77}"/>
              </a:ext>
            </a:extLst>
          </p:cNvPr>
          <p:cNvSpPr txBox="1"/>
          <p:nvPr/>
        </p:nvSpPr>
        <p:spPr>
          <a:xfrm>
            <a:off x="5147582" y="4054447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Christian Wolf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A5EE9E-9659-4ACE-BFD3-A622F8FF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63" y="4547680"/>
            <a:ext cx="812012" cy="81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01A7C7-6E72-42B9-B917-1C280EFDD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624" y="5085141"/>
            <a:ext cx="387296" cy="485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A7687-05FA-4C6E-BDA8-5A1AA0CB7754}"/>
              </a:ext>
            </a:extLst>
          </p:cNvPr>
          <p:cNvSpPr txBox="1"/>
          <p:nvPr/>
        </p:nvSpPr>
        <p:spPr>
          <a:xfrm>
            <a:off x="7747000" y="510070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z="800" strike="sngStrike" dirty="0" err="1"/>
              <a:t>wolfgang</a:t>
            </a:r>
            <a:r>
              <a:rPr lang="en-US" sz="800" strike="sngStrike" dirty="0"/>
              <a:t> von </a:t>
            </a:r>
            <a:r>
              <a:rPr lang="en-US" sz="800" strike="sngStrike" dirty="0" err="1"/>
              <a:t>goesht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gyasium</a:t>
            </a:r>
            <a:r>
              <a:rPr lang="en-US" sz="800" strike="sngStrike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BFB21-432E-492D-9F79-8BFA811CF72A}"/>
              </a:ext>
            </a:extLst>
          </p:cNvPr>
          <p:cNvSpPr/>
          <p:nvPr/>
        </p:nvSpPr>
        <p:spPr>
          <a:xfrm>
            <a:off x="6713118" y="4547680"/>
            <a:ext cx="3090980" cy="94127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A87D6-3CAD-42A4-80BE-855759D77FB2}"/>
              </a:ext>
            </a:extLst>
          </p:cNvPr>
          <p:cNvSpPr txBox="1"/>
          <p:nvPr/>
        </p:nvSpPr>
        <p:spPr>
          <a:xfrm>
            <a:off x="6792624" y="4151984"/>
            <a:ext cx="210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</a:t>
            </a:r>
            <a:r>
              <a:rPr lang="en-US" dirty="0" err="1"/>
              <a:t>FBI:FORD.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555F-603C-4FA8-A627-8F160497C3B3}"/>
              </a:ext>
            </a:extLst>
          </p:cNvPr>
          <p:cNvSpPr txBox="1"/>
          <p:nvPr/>
        </p:nvSpPr>
        <p:spPr>
          <a:xfrm>
            <a:off x="6785744" y="3237456"/>
            <a:ext cx="473257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</a:t>
            </a:r>
            <a:r>
              <a:rPr lang="en-US" dirty="0" err="1"/>
              <a:t>chrisitan</a:t>
            </a:r>
            <a:r>
              <a:rPr lang="en-US" dirty="0"/>
              <a:t> </a:t>
            </a:r>
            <a:r>
              <a:rPr lang="en-US" dirty="0" err="1"/>
              <a:t>wofl</a:t>
            </a:r>
            <a:r>
              <a:rPr lang="en-US" dirty="0"/>
              <a:t> HOCME:NANA: </a:t>
            </a:r>
            <a:r>
              <a:rPr lang="en-US" sz="1200" strike="sngStrike" dirty="0" err="1"/>
              <a:t>elebeth,hydrun</a:t>
            </a:r>
            <a:endParaRPr lang="en-US" sz="1200" strike="sngStrike" dirty="0"/>
          </a:p>
          <a:p>
            <a:r>
              <a:rPr lang="en-US" dirty="0" err="1"/>
              <a:t>FIB:FORD.amr</a:t>
            </a:r>
            <a:endParaRPr lang="en-US" dirty="0"/>
          </a:p>
          <a:p>
            <a:r>
              <a:rPr lang="en-US" dirty="0"/>
              <a:t>2015 §123 </a:t>
            </a:r>
            <a:r>
              <a:rPr lang="en-US" dirty="0" err="1"/>
              <a:t>Hausfreidnburch</a:t>
            </a:r>
            <a:r>
              <a:rPr lang="en-US" dirty="0"/>
              <a:t>  HOCEP:SUNSTORKC</a:t>
            </a:r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kodakc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gheohho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miciala</a:t>
            </a:r>
            <a:r>
              <a:rPr lang="en-US" sz="800" strike="sngStrike" dirty="0"/>
              <a:t>(wife)_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A11556-8F45-4239-BC7F-4C864667C965}"/>
              </a:ext>
            </a:extLst>
          </p:cNvPr>
          <p:cNvCxnSpPr/>
          <p:nvPr/>
        </p:nvCxnSpPr>
        <p:spPr>
          <a:xfrm>
            <a:off x="4660900" y="3201602"/>
            <a:ext cx="7086600" cy="1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2CEFB6-7A26-49D3-88B8-55DB1949A75A}"/>
              </a:ext>
            </a:extLst>
          </p:cNvPr>
          <p:cNvCxnSpPr/>
          <p:nvPr/>
        </p:nvCxnSpPr>
        <p:spPr>
          <a:xfrm>
            <a:off x="4660900" y="5583675"/>
            <a:ext cx="7086600" cy="1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8549DC-9E95-433B-A798-325B4C3C5C37}"/>
              </a:ext>
            </a:extLst>
          </p:cNvPr>
          <p:cNvSpPr txBox="1"/>
          <p:nvPr/>
        </p:nvSpPr>
        <p:spPr>
          <a:xfrm>
            <a:off x="4462503" y="903195"/>
            <a:ext cx="444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PENGON.BASE.!PETER-&gt;PAUL.SQ.ARIFILEF:C5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86C8E2-71D7-41C7-8931-18ED94E596B7}"/>
              </a:ext>
            </a:extLst>
          </p:cNvPr>
          <p:cNvSpPr/>
          <p:nvPr/>
        </p:nvSpPr>
        <p:spPr>
          <a:xfrm>
            <a:off x="4761104" y="1234878"/>
            <a:ext cx="6249795" cy="193045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BF9FEE-D098-46A7-AAD4-3C7C90BB8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66" y="4394594"/>
            <a:ext cx="257936" cy="3500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BD6A0C-57AC-45C4-A0C7-D35999FB919F}"/>
              </a:ext>
            </a:extLst>
          </p:cNvPr>
          <p:cNvSpPr txBox="1"/>
          <p:nvPr/>
        </p:nvSpPr>
        <p:spPr>
          <a:xfrm>
            <a:off x="5147582" y="4392702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G.GOD.</a:t>
            </a:r>
          </a:p>
          <a:p>
            <a:r>
              <a:rPr lang="en-US" sz="800" strike="sngStrike" dirty="0" err="1"/>
              <a:t>apple.el</a:t>
            </a:r>
            <a:r>
              <a:rPr lang="en-US" sz="800" strike="sngStrike" dirty="0"/>
              <a:t> capitan</a:t>
            </a:r>
            <a:r>
              <a:rPr lang="en-US" sz="800" dirty="0"/>
              <a:t>.§123 </a:t>
            </a:r>
            <a:r>
              <a:rPr lang="en-US" sz="800" dirty="0" err="1"/>
              <a:t>Hausfeindbuch</a:t>
            </a:r>
            <a:endParaRPr lang="en-US" sz="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4A6BDC-4CAE-4EC3-A9B7-8C7EDE4867C8}"/>
              </a:ext>
            </a:extLst>
          </p:cNvPr>
          <p:cNvCxnSpPr/>
          <p:nvPr/>
        </p:nvCxnSpPr>
        <p:spPr>
          <a:xfrm flipV="1">
            <a:off x="5778500" y="4336650"/>
            <a:ext cx="593057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2A332F7-DEAD-4FBE-BE8F-CD821CFD8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26" y="4556621"/>
            <a:ext cx="659523" cy="36933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900B0B-6250-44D3-8607-E839C52FC827}"/>
              </a:ext>
            </a:extLst>
          </p:cNvPr>
          <p:cNvCxnSpPr>
            <a:stCxn id="28" idx="1"/>
          </p:cNvCxnSpPr>
          <p:nvPr/>
        </p:nvCxnSpPr>
        <p:spPr>
          <a:xfrm flipV="1">
            <a:off x="5147582" y="4336650"/>
            <a:ext cx="478518" cy="22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63BB72-325F-4CE3-975D-493FE8FF2377}"/>
              </a:ext>
            </a:extLst>
          </p:cNvPr>
          <p:cNvSpPr txBox="1"/>
          <p:nvPr/>
        </p:nvSpPr>
        <p:spPr>
          <a:xfrm>
            <a:off x="2616200" y="5359692"/>
            <a:ext cx="16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HOMICDIE:LUX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9448C1-8F59-40ED-8A43-518C57808167}"/>
              </a:ext>
            </a:extLst>
          </p:cNvPr>
          <p:cNvSpPr txBox="1"/>
          <p:nvPr/>
        </p:nvSpPr>
        <p:spPr>
          <a:xfrm>
            <a:off x="1688689" y="5602952"/>
            <a:ext cx="2773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“Wolf”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DF1853-C13A-4E30-B536-E25F0763FF1A}"/>
              </a:ext>
            </a:extLst>
          </p:cNvPr>
          <p:cNvCxnSpPr/>
          <p:nvPr/>
        </p:nvCxnSpPr>
        <p:spPr>
          <a:xfrm flipV="1">
            <a:off x="1397000" y="5981706"/>
            <a:ext cx="3484562" cy="49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B22800-FED8-4E29-94CD-000B2F3B927D}"/>
              </a:ext>
            </a:extLst>
          </p:cNvPr>
          <p:cNvSpPr txBox="1"/>
          <p:nvPr/>
        </p:nvSpPr>
        <p:spPr>
          <a:xfrm>
            <a:off x="3023042" y="629493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!P-I-Z-Z-A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6650C43-32E3-47E9-B52A-29010640F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828" y="6610351"/>
            <a:ext cx="303309" cy="22718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C96C363-CBD4-4C2F-9B53-D5E5EFD8E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455" y="6562512"/>
            <a:ext cx="177604" cy="26640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05AE996-1EDA-42CC-92EF-DA2CDC2092F8}"/>
              </a:ext>
            </a:extLst>
          </p:cNvPr>
          <p:cNvSpPr txBox="1"/>
          <p:nvPr/>
        </p:nvSpPr>
        <p:spPr>
          <a:xfrm>
            <a:off x="3932676" y="6432483"/>
            <a:ext cx="56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/>
              <a:t>raf</a:t>
            </a:r>
            <a:endParaRPr lang="en-US" sz="800" strike="sngStrik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1F22C6-27B9-4332-B3D3-5FF2C919806A}"/>
              </a:ext>
            </a:extLst>
          </p:cNvPr>
          <p:cNvCxnSpPr>
            <a:cxnSpLocks/>
          </p:cNvCxnSpPr>
          <p:nvPr/>
        </p:nvCxnSpPr>
        <p:spPr>
          <a:xfrm flipH="1" flipV="1">
            <a:off x="3345304" y="6664265"/>
            <a:ext cx="1019079" cy="996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5B143C9-469A-49E1-A4FB-DD43F4A54791}"/>
              </a:ext>
            </a:extLst>
          </p:cNvPr>
          <p:cNvSpPr/>
          <p:nvPr/>
        </p:nvSpPr>
        <p:spPr>
          <a:xfrm>
            <a:off x="3081779" y="6328704"/>
            <a:ext cx="1282604" cy="4988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167178-0EC1-403D-8FB9-339AC69F3FC1}"/>
              </a:ext>
            </a:extLst>
          </p:cNvPr>
          <p:cNvSpPr/>
          <p:nvPr/>
        </p:nvSpPr>
        <p:spPr>
          <a:xfrm>
            <a:off x="1781268" y="5729024"/>
            <a:ext cx="2612969" cy="106251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9C9559-6FBE-4534-B88C-75C7C958A3AA}"/>
              </a:ext>
            </a:extLst>
          </p:cNvPr>
          <p:cNvSpPr txBox="1"/>
          <p:nvPr/>
        </p:nvSpPr>
        <p:spPr>
          <a:xfrm>
            <a:off x="7076907" y="6209323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IMPORT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B857A8-BB20-413B-87FC-0A6D1D3D2359}"/>
              </a:ext>
            </a:extLst>
          </p:cNvPr>
          <p:cNvSpPr/>
          <p:nvPr/>
        </p:nvSpPr>
        <p:spPr>
          <a:xfrm>
            <a:off x="8568123" y="6201404"/>
            <a:ext cx="126425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!STANFORD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86C738-B2B4-44C7-8FC1-13F0D20D0805}"/>
              </a:ext>
            </a:extLst>
          </p:cNvPr>
          <p:cNvSpPr txBox="1"/>
          <p:nvPr/>
        </p:nvSpPr>
        <p:spPr>
          <a:xfrm>
            <a:off x="9752421" y="6260736"/>
            <a:ext cx="1468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Kit board games wolf, city wolf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BFA94F-E229-496E-A289-04BA815F2340}"/>
              </a:ext>
            </a:extLst>
          </p:cNvPr>
          <p:cNvSpPr/>
          <p:nvPr/>
        </p:nvSpPr>
        <p:spPr>
          <a:xfrm>
            <a:off x="4735798" y="5863126"/>
            <a:ext cx="6330160" cy="63757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33760-5B5F-4CFA-998E-FC6FEFF63497}"/>
              </a:ext>
            </a:extLst>
          </p:cNvPr>
          <p:cNvSpPr txBox="1"/>
          <p:nvPr/>
        </p:nvSpPr>
        <p:spPr>
          <a:xfrm>
            <a:off x="4802050" y="2567437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Christian Franke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BA36-0A52-4D2B-A1B0-AEEB7D5F9151}"/>
              </a:ext>
            </a:extLst>
          </p:cNvPr>
          <p:cNvSpPr txBox="1"/>
          <p:nvPr/>
        </p:nvSpPr>
        <p:spPr>
          <a:xfrm>
            <a:off x="4353528" y="4153523"/>
            <a:ext cx="10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Wendelin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5F3F6-9CCD-449E-B80E-6FABCADF2D24}"/>
              </a:ext>
            </a:extLst>
          </p:cNvPr>
          <p:cNvSpPr txBox="1"/>
          <p:nvPr/>
        </p:nvSpPr>
        <p:spPr>
          <a:xfrm>
            <a:off x="4384615" y="3356846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Andreas </a:t>
            </a:r>
            <a:r>
              <a:rPr lang="en-US" dirty="0" err="1"/>
              <a:t>Hayder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141F21-9442-49CA-A84E-9ABD322D3ADF}"/>
              </a:ext>
            </a:extLst>
          </p:cNvPr>
          <p:cNvCxnSpPr>
            <a:cxnSpLocks/>
          </p:cNvCxnSpPr>
          <p:nvPr/>
        </p:nvCxnSpPr>
        <p:spPr>
          <a:xfrm flipH="1">
            <a:off x="7211056" y="3490229"/>
            <a:ext cx="829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DF74BE-027B-4642-BD96-C9035A2A907F}"/>
              </a:ext>
            </a:extLst>
          </p:cNvPr>
          <p:cNvSpPr txBox="1"/>
          <p:nvPr/>
        </p:nvSpPr>
        <p:spPr>
          <a:xfrm>
            <a:off x="8086341" y="3410806"/>
            <a:ext cx="349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MLK</a:t>
            </a:r>
            <a:r>
              <a:rPr lang="en-US" strike="sngStrike" dirty="0"/>
              <a:t>(Moody cum box kitchen)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6B0DD-7A42-40B2-B56E-5143AB56573A}"/>
              </a:ext>
            </a:extLst>
          </p:cNvPr>
          <p:cNvSpPr txBox="1"/>
          <p:nvPr/>
        </p:nvSpPr>
        <p:spPr>
          <a:xfrm>
            <a:off x="157943" y="6352400"/>
            <a:ext cx="239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Police Sirens</a:t>
            </a:r>
            <a:r>
              <a:rPr lang="en-US" dirty="0"/>
              <a:t>: 12:04PM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2C3700-D896-4548-A32F-5A635A92F6EB}"/>
              </a:ext>
            </a:extLst>
          </p:cNvPr>
          <p:cNvSpPr/>
          <p:nvPr/>
        </p:nvSpPr>
        <p:spPr>
          <a:xfrm>
            <a:off x="252017" y="1053520"/>
            <a:ext cx="316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FH Karlsruhe</a:t>
            </a:r>
          </a:p>
          <a:p>
            <a:r>
              <a:rPr lang="en-US" dirty="0"/>
              <a:t>Dr. Prof. </a:t>
            </a:r>
            <a:r>
              <a:rPr lang="en-US" dirty="0" err="1"/>
              <a:t>Dekan</a:t>
            </a:r>
            <a:r>
              <a:rPr lang="en-US" dirty="0"/>
              <a:t> Werner </a:t>
            </a:r>
            <a:r>
              <a:rPr lang="en-US" dirty="0" err="1"/>
              <a:t>Wirstchaftsinformatik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98B85-6F45-45ED-8ED1-FC25A1FC461B}"/>
              </a:ext>
            </a:extLst>
          </p:cNvPr>
          <p:cNvSpPr txBox="1"/>
          <p:nvPr/>
        </p:nvSpPr>
        <p:spPr>
          <a:xfrm>
            <a:off x="5661628" y="41535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169A3-3234-4F5A-A327-6242DFDDE226}"/>
              </a:ext>
            </a:extLst>
          </p:cNvPr>
          <p:cNvSpPr txBox="1"/>
          <p:nvPr/>
        </p:nvSpPr>
        <p:spPr>
          <a:xfrm>
            <a:off x="8841991" y="3672737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Volksbank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4C2E9B-5A0C-48FB-9A4C-96166B48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8" y="3108790"/>
            <a:ext cx="1486857" cy="10896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4DBBA8-08BD-445A-B787-A00CF3B1D0D0}"/>
              </a:ext>
            </a:extLst>
          </p:cNvPr>
          <p:cNvSpPr txBox="1"/>
          <p:nvPr/>
        </p:nvSpPr>
        <p:spPr>
          <a:xfrm>
            <a:off x="4353528" y="4991470"/>
            <a:ext cx="7021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!yang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4D402C-AEB3-48D2-B090-AC1D52740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6" y="4291339"/>
            <a:ext cx="1183468" cy="8485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7961DA-C394-4062-BEE8-49128D8E5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2" y="3822990"/>
            <a:ext cx="1552763" cy="68450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4EF94F-9B53-4584-9FA9-A0B1A9F21C8A}"/>
              </a:ext>
            </a:extLst>
          </p:cNvPr>
          <p:cNvCxnSpPr/>
          <p:nvPr/>
        </p:nvCxnSpPr>
        <p:spPr>
          <a:xfrm flipV="1">
            <a:off x="4941750" y="2707137"/>
            <a:ext cx="1705802" cy="85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52BE06-1865-4FA2-A161-6D678052E313}"/>
              </a:ext>
            </a:extLst>
          </p:cNvPr>
          <p:cNvCxnSpPr>
            <a:stCxn id="4" idx="1"/>
          </p:cNvCxnSpPr>
          <p:nvPr/>
        </p:nvCxnSpPr>
        <p:spPr>
          <a:xfrm flipV="1">
            <a:off x="4384615" y="3495398"/>
            <a:ext cx="1471266" cy="4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6FF530-B1E5-4DFC-9A23-BEBB7CCD75AA}"/>
              </a:ext>
            </a:extLst>
          </p:cNvPr>
          <p:cNvCxnSpPr>
            <a:stCxn id="3" idx="1"/>
          </p:cNvCxnSpPr>
          <p:nvPr/>
        </p:nvCxnSpPr>
        <p:spPr>
          <a:xfrm>
            <a:off x="4353528" y="4338189"/>
            <a:ext cx="1308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E45B88-FF08-4096-9FB5-37BF7F9B8112}"/>
              </a:ext>
            </a:extLst>
          </p:cNvPr>
          <p:cNvSpPr txBox="1"/>
          <p:nvPr/>
        </p:nvSpPr>
        <p:spPr>
          <a:xfrm>
            <a:off x="8201516" y="2421311"/>
            <a:ext cx="86517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TORT-2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DCCA5-2AC9-4C99-8AF0-B4EDEABE8947}"/>
              </a:ext>
            </a:extLst>
          </p:cNvPr>
          <p:cNvSpPr txBox="1"/>
          <p:nvPr/>
        </p:nvSpPr>
        <p:spPr>
          <a:xfrm>
            <a:off x="9066689" y="2428614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HOMCIE:JESUS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801DC2-D8B2-4A79-BDA5-F0B6E89E1F4E}"/>
              </a:ext>
            </a:extLst>
          </p:cNvPr>
          <p:cNvSpPr/>
          <p:nvPr/>
        </p:nvSpPr>
        <p:spPr>
          <a:xfrm>
            <a:off x="357033" y="3061672"/>
            <a:ext cx="3166284" cy="254131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3EC255-E1EC-49F6-B478-0FC5C82DBC0B}"/>
              </a:ext>
            </a:extLst>
          </p:cNvPr>
          <p:cNvSpPr/>
          <p:nvPr/>
        </p:nvSpPr>
        <p:spPr>
          <a:xfrm>
            <a:off x="9066689" y="2414008"/>
            <a:ext cx="2733746" cy="39170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D133173-D732-4F9B-A169-B1775246F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021" y="2673505"/>
            <a:ext cx="342857" cy="1904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CAE5CE1-4BA3-407F-B2C2-A8A0EAC07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78" y="4222473"/>
            <a:ext cx="309857" cy="3098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5F9992B-471A-439D-A51A-8DE09A965CB3}"/>
              </a:ext>
            </a:extLst>
          </p:cNvPr>
          <p:cNvSpPr txBox="1"/>
          <p:nvPr/>
        </p:nvSpPr>
        <p:spPr>
          <a:xfrm>
            <a:off x="140983" y="7957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149C76-580B-454F-BDCB-6201FBACA714}"/>
              </a:ext>
            </a:extLst>
          </p:cNvPr>
          <p:cNvSpPr/>
          <p:nvPr/>
        </p:nvSpPr>
        <p:spPr>
          <a:xfrm>
            <a:off x="9358226" y="891073"/>
            <a:ext cx="2819400" cy="3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Klosterweg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0C9CA6-30FF-4C26-8F46-4B2692C9BBFD}"/>
              </a:ext>
            </a:extLst>
          </p:cNvPr>
          <p:cNvSpPr txBox="1"/>
          <p:nvPr/>
        </p:nvSpPr>
        <p:spPr>
          <a:xfrm>
            <a:off x="11343691" y="859597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Monestary</a:t>
            </a:r>
            <a:r>
              <a:rPr lang="en-US" sz="800" dirty="0"/>
              <a:t> Way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7B7B8-31A9-4C4A-9DD8-EEDB9B2EBE8E}"/>
              </a:ext>
            </a:extLst>
          </p:cNvPr>
          <p:cNvSpPr txBox="1"/>
          <p:nvPr/>
        </p:nvSpPr>
        <p:spPr>
          <a:xfrm>
            <a:off x="2634751" y="1243246"/>
            <a:ext cx="203049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Operations Systems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31F538-E172-4EFF-9333-7DD63FCAE9A0}"/>
              </a:ext>
            </a:extLst>
          </p:cNvPr>
          <p:cNvCxnSpPr/>
          <p:nvPr/>
        </p:nvCxnSpPr>
        <p:spPr>
          <a:xfrm flipV="1">
            <a:off x="252017" y="1929562"/>
            <a:ext cx="11515828" cy="1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EE4219-BA22-41E5-AA97-CA703878C3D4}"/>
              </a:ext>
            </a:extLst>
          </p:cNvPr>
          <p:cNvCxnSpPr>
            <a:cxnSpLocks/>
          </p:cNvCxnSpPr>
          <p:nvPr/>
        </p:nvCxnSpPr>
        <p:spPr>
          <a:xfrm flipH="1" flipV="1">
            <a:off x="7135687" y="2732161"/>
            <a:ext cx="853242" cy="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AB4DA01-6FB6-4B45-A793-D641B73E1231}"/>
              </a:ext>
            </a:extLst>
          </p:cNvPr>
          <p:cNvSpPr txBox="1"/>
          <p:nvPr/>
        </p:nvSpPr>
        <p:spPr>
          <a:xfrm>
            <a:off x="6313177" y="255796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1.0(A)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431CB9-4E8C-4BBF-BFD9-36C8A16E7321}"/>
              </a:ext>
            </a:extLst>
          </p:cNvPr>
          <p:cNvSpPr/>
          <p:nvPr/>
        </p:nvSpPr>
        <p:spPr>
          <a:xfrm>
            <a:off x="5979382" y="3336342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1.0(A)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4197BD-ECDA-45CF-B5E7-F1280E80AAE1}"/>
              </a:ext>
            </a:extLst>
          </p:cNvPr>
          <p:cNvSpPr txBox="1"/>
          <p:nvPr/>
        </p:nvSpPr>
        <p:spPr>
          <a:xfrm>
            <a:off x="5494020" y="1229773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9956986-313F-4184-913E-24B441BD6E41}"/>
              </a:ext>
            </a:extLst>
          </p:cNvPr>
          <p:cNvSpPr/>
          <p:nvPr/>
        </p:nvSpPr>
        <p:spPr>
          <a:xfrm>
            <a:off x="6251176" y="413301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1.0(A)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1669B2-C185-488C-8F6B-4F2D30714D57}"/>
              </a:ext>
            </a:extLst>
          </p:cNvPr>
          <p:cNvSpPr txBox="1"/>
          <p:nvPr/>
        </p:nvSpPr>
        <p:spPr>
          <a:xfrm>
            <a:off x="8085083" y="3120897"/>
            <a:ext cx="360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Obama Financial Act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F17F44-9C64-4ED5-BD36-C52E7EFBF261}"/>
              </a:ext>
            </a:extLst>
          </p:cNvPr>
          <p:cNvSpPr txBox="1"/>
          <p:nvPr/>
        </p:nvSpPr>
        <p:spPr>
          <a:xfrm>
            <a:off x="10190801" y="36661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!CREDIT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A5761B-963E-481E-82FC-83CE1F454433}"/>
              </a:ext>
            </a:extLst>
          </p:cNvPr>
          <p:cNvSpPr/>
          <p:nvPr/>
        </p:nvSpPr>
        <p:spPr>
          <a:xfrm>
            <a:off x="8198924" y="3158725"/>
            <a:ext cx="3601511" cy="86214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315FD6-F4C4-4B1B-8199-520D862B6FDA}"/>
              </a:ext>
            </a:extLst>
          </p:cNvPr>
          <p:cNvCxnSpPr>
            <a:cxnSpLocks/>
          </p:cNvCxnSpPr>
          <p:nvPr/>
        </p:nvCxnSpPr>
        <p:spPr>
          <a:xfrm flipH="1">
            <a:off x="7281715" y="4291339"/>
            <a:ext cx="829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99BE358-9CC5-4DEC-A1F8-812FA1201364}"/>
              </a:ext>
            </a:extLst>
          </p:cNvPr>
          <p:cNvSpPr/>
          <p:nvPr/>
        </p:nvSpPr>
        <p:spPr>
          <a:xfrm>
            <a:off x="4362125" y="4981995"/>
            <a:ext cx="7599961" cy="37751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B14CC4-27D4-47F3-910A-CC01B320390C}"/>
              </a:ext>
            </a:extLst>
          </p:cNvPr>
          <p:cNvSpPr txBox="1"/>
          <p:nvPr/>
        </p:nvSpPr>
        <p:spPr>
          <a:xfrm>
            <a:off x="252017" y="2484069"/>
            <a:ext cx="25939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Project Monitoring</a:t>
            </a:r>
          </a:p>
          <a:p>
            <a:r>
              <a:rPr lang="en-US" sz="800" dirty="0"/>
              <a:t>Assumed: IPX </a:t>
            </a:r>
            <a:r>
              <a:rPr lang="en-US" sz="800" dirty="0" err="1"/>
              <a:t>ibm.damiler.wsam</a:t>
            </a:r>
            <a:endParaRPr lang="en-US" sz="8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158059-AB4E-4556-B2E9-601EA97C97E7}"/>
              </a:ext>
            </a:extLst>
          </p:cNvPr>
          <p:cNvCxnSpPr/>
          <p:nvPr/>
        </p:nvCxnSpPr>
        <p:spPr>
          <a:xfrm>
            <a:off x="357033" y="2863981"/>
            <a:ext cx="1476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65F0B71-B152-4F05-8532-6453FDD51734}"/>
              </a:ext>
            </a:extLst>
          </p:cNvPr>
          <p:cNvCxnSpPr/>
          <p:nvPr/>
        </p:nvCxnSpPr>
        <p:spPr>
          <a:xfrm flipV="1">
            <a:off x="8367986" y="2414008"/>
            <a:ext cx="889000" cy="35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440AB2F-EF79-4418-95C8-0385B3E29CEA}"/>
              </a:ext>
            </a:extLst>
          </p:cNvPr>
          <p:cNvSpPr/>
          <p:nvPr/>
        </p:nvSpPr>
        <p:spPr>
          <a:xfrm>
            <a:off x="9358226" y="1360924"/>
            <a:ext cx="2819400" cy="35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Auschwtiz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7F8040-AB22-4D17-AE8E-0C725C8CC433}"/>
              </a:ext>
            </a:extLst>
          </p:cNvPr>
          <p:cNvSpPr txBox="1"/>
          <p:nvPr/>
        </p:nvSpPr>
        <p:spPr>
          <a:xfrm>
            <a:off x="9942166" y="1341278"/>
            <a:ext cx="13260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HOMICIDE:LUX:COINTOWN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5D4550-0E97-4342-9ED7-EF72CDB8B7EA}"/>
              </a:ext>
            </a:extLst>
          </p:cNvPr>
          <p:cNvSpPr/>
          <p:nvPr/>
        </p:nvSpPr>
        <p:spPr>
          <a:xfrm>
            <a:off x="11343691" y="1351877"/>
            <a:ext cx="8034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Bahnofstrasse</a:t>
            </a:r>
            <a:r>
              <a:rPr lang="en-US" sz="800" dirty="0"/>
              <a:t>: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903846-74FC-441E-9B43-03397F633BF1}"/>
              </a:ext>
            </a:extLst>
          </p:cNvPr>
          <p:cNvCxnSpPr/>
          <p:nvPr/>
        </p:nvCxnSpPr>
        <p:spPr>
          <a:xfrm flipH="1">
            <a:off x="7137001" y="1053520"/>
            <a:ext cx="2121299" cy="3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F269AC-24D4-4EEB-BCB9-A87AF1F61794}"/>
              </a:ext>
            </a:extLst>
          </p:cNvPr>
          <p:cNvCxnSpPr/>
          <p:nvPr/>
        </p:nvCxnSpPr>
        <p:spPr>
          <a:xfrm flipH="1" flipV="1">
            <a:off x="7137001" y="1548058"/>
            <a:ext cx="2121299" cy="10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F02858-AF84-4CD2-A036-4714B70D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4" y="822362"/>
            <a:ext cx="3713585" cy="5927722"/>
          </a:xfrm>
          <a:prstGeom prst="rect">
            <a:avLst/>
          </a:prstGeom>
        </p:spPr>
      </p:pic>
      <p:pic>
        <p:nvPicPr>
          <p:cNvPr id="27" name="Picture 2" descr="Kim BUI Biography, Olympic Medals, Records and Age">
            <a:extLst>
              <a:ext uri="{FF2B5EF4-FFF2-40B4-BE49-F238E27FC236}">
                <a16:creationId xmlns:a16="http://schemas.microsoft.com/office/drawing/2014/main" id="{781054CD-4A7F-45E7-AFFB-E2E26C2F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11" y="3644899"/>
            <a:ext cx="1046163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A8932-6CDB-4DD8-9E25-283E2520A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88" y="833475"/>
            <a:ext cx="4898413" cy="22145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99C7D2-55DF-4A85-802B-D709DA2A4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55" y="3683112"/>
            <a:ext cx="724546" cy="108681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1A026-4198-4B76-9D46-F096993AEE3A}"/>
              </a:ext>
            </a:extLst>
          </p:cNvPr>
          <p:cNvCxnSpPr/>
          <p:nvPr/>
        </p:nvCxnSpPr>
        <p:spPr>
          <a:xfrm>
            <a:off x="6388100" y="3873500"/>
            <a:ext cx="326390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572CD1-5B16-4AFD-8193-AE549DDD5F69}"/>
              </a:ext>
            </a:extLst>
          </p:cNvPr>
          <p:cNvSpPr txBox="1"/>
          <p:nvPr/>
        </p:nvSpPr>
        <p:spPr>
          <a:xfrm flipH="1">
            <a:off x="6610973" y="3224308"/>
            <a:ext cx="361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§2 </a:t>
            </a:r>
            <a:r>
              <a:rPr lang="en-US" dirty="0" err="1"/>
              <a:t>Adultry.Gov</a:t>
            </a:r>
            <a:r>
              <a:rPr lang="en-US" dirty="0"/>
              <a:t> </a:t>
            </a:r>
            <a:r>
              <a:rPr lang="en-US" dirty="0" err="1"/>
              <a:t>Schwegger</a:t>
            </a:r>
            <a:r>
              <a:rPr lang="en-US" sz="800" strike="sngStrike" dirty="0"/>
              <a:t>(twins)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45854F-E11F-449E-AAF0-B712022BDD15}"/>
              </a:ext>
            </a:extLst>
          </p:cNvPr>
          <p:cNvSpPr/>
          <p:nvPr/>
        </p:nvSpPr>
        <p:spPr>
          <a:xfrm>
            <a:off x="6786054" y="3580940"/>
            <a:ext cx="2449699" cy="12076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2" descr="Kim BUI Biography, Olympic Medals, Records and Age">
            <a:extLst>
              <a:ext uri="{FF2B5EF4-FFF2-40B4-BE49-F238E27FC236}">
                <a16:creationId xmlns:a16="http://schemas.microsoft.com/office/drawing/2014/main" id="{8CB782E9-69A1-4A28-9FAE-BA8B801FF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541" y="3606877"/>
            <a:ext cx="1046163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BC3F19-C0B3-468B-BA21-4AB4863AE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82" y="809689"/>
            <a:ext cx="3010287" cy="1685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D26770-4C4E-46EE-98BA-D1A71CC80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355" y="3606877"/>
            <a:ext cx="1046163" cy="10461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1A44DE-D3F1-44FC-927E-95E9538F98E7}"/>
              </a:ext>
            </a:extLst>
          </p:cNvPr>
          <p:cNvSpPr txBox="1"/>
          <p:nvPr/>
        </p:nvSpPr>
        <p:spPr>
          <a:xfrm>
            <a:off x="11051306" y="36291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D6F99C-3124-4B14-BB81-573F441759C3}"/>
              </a:ext>
            </a:extLst>
          </p:cNvPr>
          <p:cNvCxnSpPr>
            <a:cxnSpLocks/>
          </p:cNvCxnSpPr>
          <p:nvPr/>
        </p:nvCxnSpPr>
        <p:spPr>
          <a:xfrm>
            <a:off x="9544205" y="3878918"/>
            <a:ext cx="2511864" cy="38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2E771822-AC06-432E-852C-41C8208F3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00" y="3162299"/>
            <a:ext cx="1104900" cy="1219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78628D-81F5-4364-AC40-5B38D31EA5B3}"/>
              </a:ext>
            </a:extLst>
          </p:cNvPr>
          <p:cNvSpPr txBox="1"/>
          <p:nvPr/>
        </p:nvSpPr>
        <p:spPr>
          <a:xfrm>
            <a:off x="5321300" y="340897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2022/23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C75197-C903-40EC-8921-3E386B30CB10}"/>
              </a:ext>
            </a:extLst>
          </p:cNvPr>
          <p:cNvSpPr/>
          <p:nvPr/>
        </p:nvSpPr>
        <p:spPr>
          <a:xfrm>
            <a:off x="9763524" y="3662109"/>
            <a:ext cx="2449699" cy="12076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6925D5-E105-4277-9017-518672FC5AE1}"/>
              </a:ext>
            </a:extLst>
          </p:cNvPr>
          <p:cNvSpPr/>
          <p:nvPr/>
        </p:nvSpPr>
        <p:spPr>
          <a:xfrm>
            <a:off x="5335482" y="4947600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2019/20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9CB783-25DB-4CEE-8613-C02BE4675B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60" y="4585265"/>
            <a:ext cx="1104900" cy="110983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69B17D1-A3A9-4AAB-B1F8-8DF281FB0BB3}"/>
              </a:ext>
            </a:extLst>
          </p:cNvPr>
          <p:cNvSpPr/>
          <p:nvPr/>
        </p:nvSpPr>
        <p:spPr>
          <a:xfrm>
            <a:off x="9674711" y="3129587"/>
            <a:ext cx="238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 </a:t>
            </a:r>
            <a:r>
              <a:rPr lang="en-US" strike="sngStrike" dirty="0" err="1"/>
              <a:t>phil</a:t>
            </a:r>
            <a:r>
              <a:rPr lang="en-US" strike="sngStrike" dirty="0"/>
              <a:t>/</a:t>
            </a:r>
            <a:r>
              <a:rPr lang="en-US" strike="sngStrike" dirty="0" err="1"/>
              <a:t>kim</a:t>
            </a:r>
            <a:r>
              <a:rPr lang="en-US" dirty="0"/>
              <a:t>;  </a:t>
            </a:r>
            <a:r>
              <a:rPr lang="en-US" strike="sngStrike" dirty="0"/>
              <a:t>R.A.F VISA</a:t>
            </a:r>
            <a:endParaRPr lang="en-US" sz="800" strike="sngStrike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020632-691B-4E41-B14C-6A66E380642E}"/>
              </a:ext>
            </a:extLst>
          </p:cNvPr>
          <p:cNvSpPr/>
          <p:nvPr/>
        </p:nvSpPr>
        <p:spPr>
          <a:xfrm>
            <a:off x="11176155" y="4283766"/>
            <a:ext cx="569387" cy="4245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26EB262-6523-4EC9-81B5-BF66537D5A59}"/>
              </a:ext>
            </a:extLst>
          </p:cNvPr>
          <p:cNvSpPr/>
          <p:nvPr/>
        </p:nvSpPr>
        <p:spPr>
          <a:xfrm>
            <a:off x="11328555" y="4436166"/>
            <a:ext cx="569387" cy="4245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2177D5-1961-42DA-866C-DFC9550F9354}"/>
              </a:ext>
            </a:extLst>
          </p:cNvPr>
          <p:cNvCxnSpPr/>
          <p:nvPr/>
        </p:nvCxnSpPr>
        <p:spPr>
          <a:xfrm>
            <a:off x="10960100" y="4381499"/>
            <a:ext cx="1095969" cy="3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2785DE-C59F-494C-A13B-B4C36B50827B}"/>
              </a:ext>
            </a:extLst>
          </p:cNvPr>
          <p:cNvSpPr txBox="1"/>
          <p:nvPr/>
        </p:nvSpPr>
        <p:spPr>
          <a:xfrm>
            <a:off x="6753047" y="5859669"/>
            <a:ext cx="3821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ATOMICCLOCK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1E79F6-44B9-468F-A6DC-219C4A8EEB80}"/>
              </a:ext>
            </a:extLst>
          </p:cNvPr>
          <p:cNvSpPr/>
          <p:nvPr/>
        </p:nvSpPr>
        <p:spPr>
          <a:xfrm>
            <a:off x="6574912" y="5642989"/>
            <a:ext cx="5341345" cy="8763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54ED6-311F-43B2-8D9D-39D723A93CB2}"/>
              </a:ext>
            </a:extLst>
          </p:cNvPr>
          <p:cNvSpPr txBox="1"/>
          <p:nvPr/>
        </p:nvSpPr>
        <p:spPr>
          <a:xfrm>
            <a:off x="5383560" y="605991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2010-2015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98646DA-CE3F-4D8A-89E0-EE78722AA3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11599" y="6376486"/>
            <a:ext cx="535488" cy="39812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9BCB3C-BAB3-4F46-B0C4-45BBD0CC3461}"/>
              </a:ext>
            </a:extLst>
          </p:cNvPr>
          <p:cNvCxnSpPr/>
          <p:nvPr/>
        </p:nvCxnSpPr>
        <p:spPr>
          <a:xfrm>
            <a:off x="3911599" y="6369825"/>
            <a:ext cx="718249" cy="320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8815849-7DB6-4FF7-A081-AB03EF9020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15" y="5898864"/>
            <a:ext cx="901134" cy="90113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294A7A5-E8A1-4EBB-BD5E-81C323B140E2}"/>
              </a:ext>
            </a:extLst>
          </p:cNvPr>
          <p:cNvSpPr/>
          <p:nvPr/>
        </p:nvSpPr>
        <p:spPr>
          <a:xfrm>
            <a:off x="5199714" y="3041865"/>
            <a:ext cx="6982374" cy="374220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68CBD9-2AF4-456D-9993-34A7F999E88F}"/>
              </a:ext>
            </a:extLst>
          </p:cNvPr>
          <p:cNvSpPr txBox="1"/>
          <p:nvPr/>
        </p:nvSpPr>
        <p:spPr>
          <a:xfrm>
            <a:off x="9027272" y="2487732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1D8723-08-19-2023-7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E5A04-E2A0-43B3-84CD-03D7723052B0}"/>
              </a:ext>
            </a:extLst>
          </p:cNvPr>
          <p:cNvSpPr txBox="1"/>
          <p:nvPr/>
        </p:nvSpPr>
        <p:spPr>
          <a:xfrm>
            <a:off x="9027272" y="242477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Bit.ly/1D8726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2C8E5C-3BFA-4754-96AE-A69473381A29}"/>
              </a:ext>
            </a:extLst>
          </p:cNvPr>
          <p:cNvSpPr/>
          <p:nvPr/>
        </p:nvSpPr>
        <p:spPr>
          <a:xfrm>
            <a:off x="6297849" y="113450"/>
            <a:ext cx="1942969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310290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2C8E5C-3BFA-4754-96AE-A69473381A29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7FB37-1F94-4573-A323-502D8CD3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1" y="2998857"/>
            <a:ext cx="1447619" cy="1561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9B592-7B33-4057-A14A-8D476BF1622E}"/>
              </a:ext>
            </a:extLst>
          </p:cNvPr>
          <p:cNvSpPr txBox="1"/>
          <p:nvPr/>
        </p:nvSpPr>
        <p:spPr>
          <a:xfrm>
            <a:off x="4453485" y="4019106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10: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F1E2F4-ACBC-4B0B-A96F-3CC6920902C2}"/>
              </a:ext>
            </a:extLst>
          </p:cNvPr>
          <p:cNvSpPr/>
          <p:nvPr/>
        </p:nvSpPr>
        <p:spPr>
          <a:xfrm>
            <a:off x="6399243" y="3615069"/>
            <a:ext cx="446568" cy="51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6B248-34FD-4AD7-B75F-BB58066457C0}"/>
              </a:ext>
            </a:extLst>
          </p:cNvPr>
          <p:cNvSpPr/>
          <p:nvPr/>
        </p:nvSpPr>
        <p:spPr>
          <a:xfrm>
            <a:off x="6452804" y="4070379"/>
            <a:ext cx="723811" cy="988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2926C3-6714-4E63-855A-EB7583D2A0CD}"/>
              </a:ext>
            </a:extLst>
          </p:cNvPr>
          <p:cNvSpPr/>
          <p:nvPr/>
        </p:nvSpPr>
        <p:spPr>
          <a:xfrm>
            <a:off x="7261278" y="3052893"/>
            <a:ext cx="446568" cy="5103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86FFFF-0A58-4692-B7CD-75490BEC8C68}"/>
              </a:ext>
            </a:extLst>
          </p:cNvPr>
          <p:cNvSpPr/>
          <p:nvPr/>
        </p:nvSpPr>
        <p:spPr>
          <a:xfrm>
            <a:off x="7314839" y="3508203"/>
            <a:ext cx="723811" cy="9888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439D9-BB62-4B3B-AA0D-DF1CC72C5B39}"/>
              </a:ext>
            </a:extLst>
          </p:cNvPr>
          <p:cNvSpPr txBox="1"/>
          <p:nvPr/>
        </p:nvSpPr>
        <p:spPr>
          <a:xfrm>
            <a:off x="7176615" y="315039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Flea </a:t>
            </a:r>
            <a:r>
              <a:rPr lang="en-US" strike="sngStrike" dirty="0" err="1"/>
              <a:t>sr</a:t>
            </a:r>
            <a:endParaRPr lang="en-US" strike="sngStrik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D953F5-EBC9-4F18-865D-B9E8C951787B}"/>
              </a:ext>
            </a:extLst>
          </p:cNvPr>
          <p:cNvSpPr/>
          <p:nvPr/>
        </p:nvSpPr>
        <p:spPr>
          <a:xfrm>
            <a:off x="8079773" y="2337272"/>
            <a:ext cx="3899803" cy="3817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8EEB4-6235-420F-9382-B8202E5DCD19}"/>
              </a:ext>
            </a:extLst>
          </p:cNvPr>
          <p:cNvSpPr txBox="1"/>
          <p:nvPr/>
        </p:nvSpPr>
        <p:spPr>
          <a:xfrm>
            <a:off x="2890499" y="3335060"/>
            <a:ext cx="381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divoces</a:t>
            </a:r>
            <a:r>
              <a:rPr lang="en-US" dirty="0"/>
              <a:t> you </a:t>
            </a:r>
            <a:r>
              <a:rPr lang="en-US" dirty="0" err="1"/>
              <a:t>scwhin</a:t>
            </a:r>
            <a:r>
              <a:rPr lang="en-US" dirty="0"/>
              <a:t> ad live in </a:t>
            </a:r>
            <a:r>
              <a:rPr lang="en-US" dirty="0" err="1"/>
              <a:t>spain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28AA1-59A8-46E7-B4AE-B376C08F3FB4}"/>
              </a:ext>
            </a:extLst>
          </p:cNvPr>
          <p:cNvSpPr txBox="1"/>
          <p:nvPr/>
        </p:nvSpPr>
        <p:spPr>
          <a:xfrm>
            <a:off x="4475164" y="5509502"/>
            <a:ext cx="228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Comptue</a:t>
            </a:r>
            <a:r>
              <a:rPr lang="en-US" dirty="0"/>
              <a:t> r15: </a:t>
            </a:r>
            <a:r>
              <a:rPr lang="en-US" dirty="0" err="1"/>
              <a:t>turbano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2234DB-F6F9-4B3F-AA6E-C66662B85945}"/>
              </a:ext>
            </a:extLst>
          </p:cNvPr>
          <p:cNvSpPr/>
          <p:nvPr/>
        </p:nvSpPr>
        <p:spPr>
          <a:xfrm>
            <a:off x="2627618" y="2935126"/>
            <a:ext cx="5452156" cy="203432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D3548E-54A9-484C-9523-87D57AA383B0}"/>
              </a:ext>
            </a:extLst>
          </p:cNvPr>
          <p:cNvSpPr/>
          <p:nvPr/>
        </p:nvSpPr>
        <p:spPr>
          <a:xfrm>
            <a:off x="2607056" y="5118570"/>
            <a:ext cx="5452156" cy="127105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31074-14CF-445F-B41D-BD20D8AA9C6E}"/>
              </a:ext>
            </a:extLst>
          </p:cNvPr>
          <p:cNvSpPr/>
          <p:nvPr/>
        </p:nvSpPr>
        <p:spPr>
          <a:xfrm>
            <a:off x="575160" y="2901980"/>
            <a:ext cx="1844435" cy="20674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A08BEE-9285-45E6-B10F-0CD0379A2930}"/>
              </a:ext>
            </a:extLst>
          </p:cNvPr>
          <p:cNvCxnSpPr/>
          <p:nvPr/>
        </p:nvCxnSpPr>
        <p:spPr>
          <a:xfrm flipV="1">
            <a:off x="575160" y="3335060"/>
            <a:ext cx="1844435" cy="132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EDB89F-CFF8-4C81-9333-270B7AB109D2}"/>
              </a:ext>
            </a:extLst>
          </p:cNvPr>
          <p:cNvCxnSpPr/>
          <p:nvPr/>
        </p:nvCxnSpPr>
        <p:spPr>
          <a:xfrm flipV="1">
            <a:off x="3018090" y="3150394"/>
            <a:ext cx="4791553" cy="14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01B39F-51DD-428F-B18B-738A6029584E}"/>
              </a:ext>
            </a:extLst>
          </p:cNvPr>
          <p:cNvCxnSpPr/>
          <p:nvPr/>
        </p:nvCxnSpPr>
        <p:spPr>
          <a:xfrm flipV="1">
            <a:off x="3415037" y="5520099"/>
            <a:ext cx="4292809" cy="39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934B03-C756-4EF3-90A2-71619190075C}"/>
              </a:ext>
            </a:extLst>
          </p:cNvPr>
          <p:cNvCxnSpPr/>
          <p:nvPr/>
        </p:nvCxnSpPr>
        <p:spPr>
          <a:xfrm>
            <a:off x="7968820" y="2355755"/>
            <a:ext cx="3821130" cy="391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40D1B10-24C0-47FF-9338-7248411E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9" y="2584087"/>
            <a:ext cx="519434" cy="7637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664841-5D44-4540-890D-7FD8219BAF12}"/>
              </a:ext>
            </a:extLst>
          </p:cNvPr>
          <p:cNvSpPr txBox="1"/>
          <p:nvPr/>
        </p:nvSpPr>
        <p:spPr>
          <a:xfrm>
            <a:off x="2858913" y="307583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10Y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D6F1970-87B2-43A5-BE81-2AEC24B0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05" y="2584087"/>
            <a:ext cx="1159865" cy="7509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4B7184-9326-4A52-A417-71736B873F24}"/>
              </a:ext>
            </a:extLst>
          </p:cNvPr>
          <p:cNvSpPr/>
          <p:nvPr/>
        </p:nvSpPr>
        <p:spPr>
          <a:xfrm>
            <a:off x="320201" y="2493296"/>
            <a:ext cx="1983145" cy="95186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F7E91E-2DAC-4CD0-B48C-197D54EA079B}"/>
              </a:ext>
            </a:extLst>
          </p:cNvPr>
          <p:cNvCxnSpPr>
            <a:endCxn id="31" idx="0"/>
          </p:cNvCxnSpPr>
          <p:nvPr/>
        </p:nvCxnSpPr>
        <p:spPr>
          <a:xfrm flipV="1">
            <a:off x="575159" y="2493296"/>
            <a:ext cx="736615" cy="657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985C02-3261-4759-82B7-B233950BE380}"/>
              </a:ext>
            </a:extLst>
          </p:cNvPr>
          <p:cNvSpPr/>
          <p:nvPr/>
        </p:nvSpPr>
        <p:spPr>
          <a:xfrm>
            <a:off x="212424" y="2244965"/>
            <a:ext cx="11767152" cy="425525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9B1CDB-82AA-49F9-B1BC-86CB6E66F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1" y="867457"/>
            <a:ext cx="1672378" cy="12526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DE5A106-B33C-4ECD-9018-618B9F1FB892}"/>
              </a:ext>
            </a:extLst>
          </p:cNvPr>
          <p:cNvSpPr txBox="1"/>
          <p:nvPr/>
        </p:nvSpPr>
        <p:spPr>
          <a:xfrm>
            <a:off x="3032455" y="3563256"/>
            <a:ext cx="29706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have to live with this </a:t>
            </a:r>
            <a:r>
              <a:rPr lang="en-US" sz="800" strike="sngStrike" dirty="0" err="1"/>
              <a:t>asss</a:t>
            </a:r>
            <a:r>
              <a:rPr lang="en-US" sz="800" strike="sngStrike" dirty="0"/>
              <a:t> and </a:t>
            </a:r>
            <a:r>
              <a:rPr lang="en-US" sz="800" strike="sngStrike" dirty="0" err="1"/>
              <a:t>asshoel</a:t>
            </a:r>
            <a:r>
              <a:rPr lang="en-US" sz="800" strike="sngStrike" dirty="0"/>
              <a:t> 2 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 VIRGANME WAR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83F7F7-29F7-48BB-9B0F-26FF5EFEEB94}"/>
              </a:ext>
            </a:extLst>
          </p:cNvPr>
          <p:cNvSpPr txBox="1"/>
          <p:nvPr/>
        </p:nvSpPr>
        <p:spPr>
          <a:xfrm>
            <a:off x="2974710" y="372599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89C77A-7429-4DBD-849A-F4F6447B7627}"/>
              </a:ext>
            </a:extLst>
          </p:cNvPr>
          <p:cNvCxnSpPr/>
          <p:nvPr/>
        </p:nvCxnSpPr>
        <p:spPr>
          <a:xfrm flipV="1">
            <a:off x="3032455" y="3615069"/>
            <a:ext cx="1114243" cy="40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2E41257-5CBA-4D8C-B193-D1A6A2D8C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428" y="1187215"/>
            <a:ext cx="1171429" cy="6285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AD26C8-DF82-427C-97DB-9AC8C5837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125" y="1159566"/>
            <a:ext cx="1171429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2C8E5C-3BFA-4754-96AE-A69473381A29}"/>
              </a:ext>
            </a:extLst>
          </p:cNvPr>
          <p:cNvSpPr/>
          <p:nvPr/>
        </p:nvSpPr>
        <p:spPr>
          <a:xfrm>
            <a:off x="6297849" y="113450"/>
            <a:ext cx="932291" cy="31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!LOCAL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E222E2-6627-4B0F-BD99-AEFD0BC0B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9" y="1407153"/>
            <a:ext cx="897455" cy="754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CAE8ED-2F9F-459E-813E-0BE801AB1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3" y="2759982"/>
            <a:ext cx="3228236" cy="20564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35B8E4-8944-4007-BAB5-05A74F3A1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19" y="946250"/>
            <a:ext cx="2733675" cy="1676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9875C5-6AFF-40ED-9FB9-89C9B4E28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50" y="1011589"/>
            <a:ext cx="2390775" cy="1914525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0330B964-F516-4E74-8BC7-CED849636C62}"/>
              </a:ext>
            </a:extLst>
          </p:cNvPr>
          <p:cNvSpPr/>
          <p:nvPr/>
        </p:nvSpPr>
        <p:spPr>
          <a:xfrm>
            <a:off x="9064361" y="857059"/>
            <a:ext cx="2729250" cy="2294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2 </a:t>
            </a:r>
            <a:r>
              <a:rPr lang="en-US" sz="3600" dirty="0"/>
              <a:t>1/2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4C4EF9-3047-49CA-AD48-805205418F53}"/>
              </a:ext>
            </a:extLst>
          </p:cNvPr>
          <p:cNvCxnSpPr/>
          <p:nvPr/>
        </p:nvCxnSpPr>
        <p:spPr>
          <a:xfrm flipV="1">
            <a:off x="9064361" y="642908"/>
            <a:ext cx="2642086" cy="25087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3BBB38-88AC-4348-873D-A0497BDFA522}"/>
              </a:ext>
            </a:extLst>
          </p:cNvPr>
          <p:cNvSpPr txBox="1"/>
          <p:nvPr/>
        </p:nvSpPr>
        <p:spPr>
          <a:xfrm>
            <a:off x="398389" y="6275168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2:01PM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5031441-D0DF-4AB1-9B0A-4915253EB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68" y="2759983"/>
            <a:ext cx="3010578" cy="2003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F6FA4-D889-477C-AACF-AA4E0D6B0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0" y="2759982"/>
            <a:ext cx="3515552" cy="1968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6AF735-6BB0-4312-8A83-6C9DAFCE8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746" y="5270251"/>
            <a:ext cx="1343025" cy="781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EF439-6565-47A7-8D65-5DE2F5BFFD07}"/>
              </a:ext>
            </a:extLst>
          </p:cNvPr>
          <p:cNvSpPr txBox="1"/>
          <p:nvPr/>
        </p:nvSpPr>
        <p:spPr>
          <a:xfrm>
            <a:off x="4550746" y="5040270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Bitch yelling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FB251-3A6D-4EA5-B32D-2A8E65D35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64" y="5100269"/>
            <a:ext cx="806310" cy="9510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2A5CC8-6BDC-4ACF-BFC8-112CCFB07E13}"/>
              </a:ext>
            </a:extLst>
          </p:cNvPr>
          <p:cNvCxnSpPr/>
          <p:nvPr/>
        </p:nvCxnSpPr>
        <p:spPr>
          <a:xfrm>
            <a:off x="3327991" y="5100269"/>
            <a:ext cx="2969858" cy="8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5E391A-1C02-4872-BE3B-833F0CA5B621}"/>
              </a:ext>
            </a:extLst>
          </p:cNvPr>
          <p:cNvCxnSpPr/>
          <p:nvPr/>
        </p:nvCxnSpPr>
        <p:spPr>
          <a:xfrm flipV="1">
            <a:off x="3179135" y="5047252"/>
            <a:ext cx="2687164" cy="11272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B846463-F7A3-4CB7-99A9-3B9D0D67AE8C}"/>
              </a:ext>
            </a:extLst>
          </p:cNvPr>
          <p:cNvSpPr/>
          <p:nvPr/>
        </p:nvSpPr>
        <p:spPr>
          <a:xfrm>
            <a:off x="3498112" y="5040270"/>
            <a:ext cx="2597888" cy="113427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FCE617-C467-4EED-8722-59A19957319A}"/>
              </a:ext>
            </a:extLst>
          </p:cNvPr>
          <p:cNvCxnSpPr>
            <a:cxnSpLocks/>
          </p:cNvCxnSpPr>
          <p:nvPr/>
        </p:nvCxnSpPr>
        <p:spPr>
          <a:xfrm flipV="1">
            <a:off x="3627164" y="5100269"/>
            <a:ext cx="2266607" cy="35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0A3F77E-B32E-4B55-9FB3-EDCA5835C0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863" y="4944634"/>
            <a:ext cx="2049881" cy="127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4D39A-2D22-4EB1-87F1-5742A93DD4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65" y="4953736"/>
            <a:ext cx="2055359" cy="1367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CA4B10-7016-46A4-BA7E-109EE8D6D1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800" y="4900719"/>
            <a:ext cx="2219239" cy="14768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19405B-B410-437A-B497-C897C5C125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81" y="4900036"/>
            <a:ext cx="2647950" cy="1724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3E6DF6-CE23-4B42-B2DF-668F9839DB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79" y="4847648"/>
            <a:ext cx="2495550" cy="18288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A29C26E-D76D-4034-A4EE-EEC97E04B0B9}"/>
              </a:ext>
            </a:extLst>
          </p:cNvPr>
          <p:cNvSpPr/>
          <p:nvPr/>
        </p:nvSpPr>
        <p:spPr>
          <a:xfrm>
            <a:off x="2802865" y="6377522"/>
            <a:ext cx="9467107" cy="435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852</Words>
  <Application>Microsoft Office PowerPoint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custom-tc-ems14@FORTWORTHPUBLICLIBRARY.ORG</dc:creator>
  <cp:lastModifiedBy>custom-tc-ems14@FORTWORTHPUBLICLIBRARY.ORG</cp:lastModifiedBy>
  <cp:revision>20</cp:revision>
  <dcterms:created xsi:type="dcterms:W3CDTF">2023-08-19T16:15:14Z</dcterms:created>
  <dcterms:modified xsi:type="dcterms:W3CDTF">2023-08-19T20:02:15Z</dcterms:modified>
</cp:coreProperties>
</file>