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9" r:id="rId2"/>
    <p:sldId id="417" r:id="rId3"/>
    <p:sldId id="489" r:id="rId4"/>
    <p:sldId id="433" r:id="rId5"/>
    <p:sldId id="473" r:id="rId6"/>
    <p:sldId id="493" r:id="rId7"/>
    <p:sldId id="496" r:id="rId8"/>
    <p:sldId id="498" r:id="rId9"/>
    <p:sldId id="488" r:id="rId10"/>
    <p:sldId id="497" r:id="rId11"/>
    <p:sldId id="506" r:id="rId12"/>
    <p:sldId id="504" r:id="rId13"/>
    <p:sldId id="499" r:id="rId14"/>
    <p:sldId id="517" r:id="rId15"/>
    <p:sldId id="475" r:id="rId16"/>
    <p:sldId id="500" r:id="rId17"/>
    <p:sldId id="501" r:id="rId18"/>
    <p:sldId id="511" r:id="rId19"/>
    <p:sldId id="502" r:id="rId20"/>
    <p:sldId id="503" r:id="rId21"/>
    <p:sldId id="472" r:id="rId22"/>
    <p:sldId id="507" r:id="rId23"/>
    <p:sldId id="510" r:id="rId24"/>
    <p:sldId id="50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ED6"/>
    <a:srgbClr val="D2EED9"/>
    <a:srgbClr val="FDD1EF"/>
    <a:srgbClr val="98FCE7"/>
    <a:srgbClr val="9DF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C9A5F-0572-4045-9621-DF828041CD0E}" type="doc">
      <dgm:prSet loTypeId="urn:microsoft.com/office/officeart/2005/8/layout/chevron2" loCatId="list" qsTypeId="urn:microsoft.com/office/officeart/2005/8/quickstyle/simple1#6" qsCatId="simple" csTypeId="urn:microsoft.com/office/officeart/2005/8/colors/accent1_2#5" csCatId="accent1" phldr="1"/>
      <dgm:spPr/>
    </dgm:pt>
    <dgm:pt modelId="{28A73ADB-26CB-4D90-8ED5-44B672AB11DF}">
      <dgm:prSet phldrT="[Текст]"/>
      <dgm:spPr/>
      <dgm:t>
        <a:bodyPr/>
        <a:lstStyle/>
        <a:p>
          <a:r>
            <a:rPr lang="ru-RU" dirty="0"/>
            <a:t>1.</a:t>
          </a:r>
        </a:p>
      </dgm:t>
    </dgm:pt>
    <dgm:pt modelId="{1999B830-B55F-4869-AA6C-98DD3F921EA7}" type="parTrans" cxnId="{0212476E-1837-414F-8029-ABD8FDA69A2A}">
      <dgm:prSet/>
      <dgm:spPr/>
      <dgm:t>
        <a:bodyPr/>
        <a:lstStyle/>
        <a:p>
          <a:endParaRPr lang="ru-RU"/>
        </a:p>
      </dgm:t>
    </dgm:pt>
    <dgm:pt modelId="{295B676D-FA38-4035-AC8D-79095BBE55F5}" type="sibTrans" cxnId="{0212476E-1837-414F-8029-ABD8FDA69A2A}">
      <dgm:prSet/>
      <dgm:spPr/>
      <dgm:t>
        <a:bodyPr/>
        <a:lstStyle/>
        <a:p>
          <a:endParaRPr lang="ru-RU"/>
        </a:p>
      </dgm:t>
    </dgm:pt>
    <dgm:pt modelId="{4488D812-67C8-4552-9D48-687D1A0F2272}">
      <dgm:prSet phldrT="[Текст]"/>
      <dgm:spPr/>
      <dgm:t>
        <a:bodyPr/>
        <a:lstStyle/>
        <a:p>
          <a:r>
            <a:rPr lang="ru-RU" dirty="0"/>
            <a:t>2.</a:t>
          </a:r>
        </a:p>
      </dgm:t>
    </dgm:pt>
    <dgm:pt modelId="{F230AB8F-C6DA-417D-8530-25C2776F4B4B}" type="parTrans" cxnId="{7EFA7C19-48C9-4B3D-8179-BACDA1697E87}">
      <dgm:prSet/>
      <dgm:spPr/>
      <dgm:t>
        <a:bodyPr/>
        <a:lstStyle/>
        <a:p>
          <a:endParaRPr lang="ru-RU"/>
        </a:p>
      </dgm:t>
    </dgm:pt>
    <dgm:pt modelId="{880DAC04-3C2B-4C0F-9852-E9944C822EBA}" type="sibTrans" cxnId="{7EFA7C19-48C9-4B3D-8179-BACDA1697E87}">
      <dgm:prSet/>
      <dgm:spPr/>
      <dgm:t>
        <a:bodyPr/>
        <a:lstStyle/>
        <a:p>
          <a:endParaRPr lang="ru-RU"/>
        </a:p>
      </dgm:t>
    </dgm:pt>
    <dgm:pt modelId="{03D65FD3-C632-4FF3-A9CD-D154019CC607}">
      <dgm:prSet phldrT="[Текст]"/>
      <dgm:spPr/>
      <dgm:t>
        <a:bodyPr/>
        <a:lstStyle/>
        <a:p>
          <a:r>
            <a:rPr lang="ru-RU" dirty="0"/>
            <a:t>3.</a:t>
          </a:r>
        </a:p>
      </dgm:t>
    </dgm:pt>
    <dgm:pt modelId="{172E53A3-5958-468B-AB96-FA00252B65B2}" type="parTrans" cxnId="{21C9C4BD-C34F-49B2-A948-4F5491FA3306}">
      <dgm:prSet/>
      <dgm:spPr/>
      <dgm:t>
        <a:bodyPr/>
        <a:lstStyle/>
        <a:p>
          <a:endParaRPr lang="ru-RU"/>
        </a:p>
      </dgm:t>
    </dgm:pt>
    <dgm:pt modelId="{46C64C8A-A4D4-4C80-830A-498AF8711D51}" type="sibTrans" cxnId="{21C9C4BD-C34F-49B2-A948-4F5491FA3306}">
      <dgm:prSet/>
      <dgm:spPr/>
      <dgm:t>
        <a:bodyPr/>
        <a:lstStyle/>
        <a:p>
          <a:endParaRPr lang="ru-RU"/>
        </a:p>
      </dgm:t>
    </dgm:pt>
    <dgm:pt modelId="{197C93A1-2B63-4F2D-B58F-9312AFD9057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ru-RU" sz="3200" b="1" dirty="0" err="1">
              <a:latin typeface="Times New Roman" pitchFamily="18" charset="0"/>
              <a:cs typeface="Times New Roman" pitchFamily="18" charset="0"/>
            </a:rPr>
            <a:t>Интерсоциальные</a:t>
          </a:r>
          <a:r>
            <a:rPr lang="ru-RU" sz="3200" b="1" dirty="0">
              <a:latin typeface="Times New Roman" pitchFamily="18" charset="0"/>
              <a:cs typeface="Times New Roman" pitchFamily="18" charset="0"/>
            </a:rPr>
            <a:t> проблемы</a:t>
          </a:r>
          <a:r>
            <a:rPr lang="ru-RU" sz="3200" b="0" dirty="0">
              <a:latin typeface="Times New Roman" pitchFamily="18" charset="0"/>
              <a:cs typeface="Times New Roman" pitchFamily="18" charset="0"/>
            </a:rPr>
            <a:t>: предотвращение</a:t>
          </a:r>
          <a:r>
            <a:rPr lang="ru-RU" sz="3200" b="1" dirty="0">
              <a:latin typeface="Times New Roman" pitchFamily="18" charset="0"/>
              <a:cs typeface="Times New Roman" pitchFamily="18" charset="0"/>
            </a:rPr>
            <a:t>  </a:t>
          </a:r>
          <a:r>
            <a:rPr lang="ru-RU" sz="3200" b="0" dirty="0">
              <a:latin typeface="Times New Roman" pitchFamily="18" charset="0"/>
              <a:cs typeface="Times New Roman" pitchFamily="18" charset="0"/>
            </a:rPr>
            <a:t>войны и обеспечение мира,  преодоление отсталости, разрыва в экономике</a:t>
          </a:r>
        </a:p>
      </dgm:t>
    </dgm:pt>
    <dgm:pt modelId="{D614FF96-63DF-4229-A45D-8EEE820DEE9E}" type="parTrans" cxnId="{C109F574-8B73-423A-9FEE-A1092CEA7DDA}">
      <dgm:prSet/>
      <dgm:spPr/>
      <dgm:t>
        <a:bodyPr/>
        <a:lstStyle/>
        <a:p>
          <a:endParaRPr lang="ru-RU"/>
        </a:p>
      </dgm:t>
    </dgm:pt>
    <dgm:pt modelId="{369466CD-387A-4C88-AF06-7B929320539E}" type="sibTrans" cxnId="{C109F574-8B73-423A-9FEE-A1092CEA7DDA}">
      <dgm:prSet/>
      <dgm:spPr/>
      <dgm:t>
        <a:bodyPr/>
        <a:lstStyle/>
        <a:p>
          <a:endParaRPr lang="ru-RU"/>
        </a:p>
      </dgm:t>
    </dgm:pt>
    <dgm:pt modelId="{F4D6798E-6BCA-4224-9796-A0097DA9AA6C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ru-RU" sz="32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Антропосоциальные</a:t>
          </a:r>
          <a:r>
            <a: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преодоление «демографического взрыва», здравоохранение – медицина, международный терроризм</a:t>
          </a:r>
        </a:p>
      </dgm:t>
    </dgm:pt>
    <dgm:pt modelId="{7BFAC6F5-87FA-4C99-AFDC-D29AF758D013}" type="parTrans" cxnId="{03C986F1-5F6A-4521-9AC2-A9A248C3DD03}">
      <dgm:prSet/>
      <dgm:spPr/>
      <dgm:t>
        <a:bodyPr/>
        <a:lstStyle/>
        <a:p>
          <a:endParaRPr lang="ru-RU"/>
        </a:p>
      </dgm:t>
    </dgm:pt>
    <dgm:pt modelId="{66429573-37E2-4F76-896E-076BFAC70AD4}" type="sibTrans" cxnId="{03C986F1-5F6A-4521-9AC2-A9A248C3DD03}">
      <dgm:prSet/>
      <dgm:spPr/>
      <dgm:t>
        <a:bodyPr/>
        <a:lstStyle/>
        <a:p>
          <a:endParaRPr lang="ru-RU"/>
        </a:p>
      </dgm:t>
    </dgm:pt>
    <dgm:pt modelId="{C1A2CDDF-3726-4E98-8F18-873C1EB6F59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ru-RU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Природно-социальные</a:t>
          </a:r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: экологическая, энергетическая, сырьевая, продовольственная</a:t>
          </a:r>
        </a:p>
      </dgm:t>
    </dgm:pt>
    <dgm:pt modelId="{F754897E-B4E0-4373-90A1-34789EB0DC29}" type="parTrans" cxnId="{467C59F8-0ED8-48C6-8073-7AD8F97650D5}">
      <dgm:prSet/>
      <dgm:spPr/>
      <dgm:t>
        <a:bodyPr/>
        <a:lstStyle/>
        <a:p>
          <a:endParaRPr lang="ru-RU"/>
        </a:p>
      </dgm:t>
    </dgm:pt>
    <dgm:pt modelId="{A49844D8-D118-4F8D-93C1-EDAD52F96F82}" type="sibTrans" cxnId="{467C59F8-0ED8-48C6-8073-7AD8F97650D5}">
      <dgm:prSet/>
      <dgm:spPr/>
      <dgm:t>
        <a:bodyPr/>
        <a:lstStyle/>
        <a:p>
          <a:endParaRPr lang="ru-RU"/>
        </a:p>
      </dgm:t>
    </dgm:pt>
    <dgm:pt modelId="{15EBD675-ED41-4326-82B8-88FE33955250}" type="pres">
      <dgm:prSet presAssocID="{44AC9A5F-0572-4045-9621-DF828041CD0E}" presName="linearFlow" presStyleCnt="0">
        <dgm:presLayoutVars>
          <dgm:dir/>
          <dgm:animLvl val="lvl"/>
          <dgm:resizeHandles val="exact"/>
        </dgm:presLayoutVars>
      </dgm:prSet>
      <dgm:spPr/>
    </dgm:pt>
    <dgm:pt modelId="{EF762A19-6501-41C9-B1B0-65ABF4BD6C24}" type="pres">
      <dgm:prSet presAssocID="{28A73ADB-26CB-4D90-8ED5-44B672AB11DF}" presName="composite" presStyleCnt="0"/>
      <dgm:spPr/>
    </dgm:pt>
    <dgm:pt modelId="{C8C81033-01BE-4A0A-9BDB-66C51B8DC168}" type="pres">
      <dgm:prSet presAssocID="{28A73ADB-26CB-4D90-8ED5-44B672AB11D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D1E5B5-20FA-40E3-BB88-89EF6ACF0E7A}" type="pres">
      <dgm:prSet presAssocID="{28A73ADB-26CB-4D90-8ED5-44B672AB11DF}" presName="descendantText" presStyleLbl="alignAcc1" presStyleIdx="0" presStyleCnt="3" custScaleY="1458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4B7CA6-B622-4AE2-84DA-2DA1DDEB3D6C}" type="pres">
      <dgm:prSet presAssocID="{295B676D-FA38-4035-AC8D-79095BBE55F5}" presName="sp" presStyleCnt="0"/>
      <dgm:spPr/>
    </dgm:pt>
    <dgm:pt modelId="{434AD0F6-1E76-4513-8906-11EC03F6BEDF}" type="pres">
      <dgm:prSet presAssocID="{4488D812-67C8-4552-9D48-687D1A0F2272}" presName="composite" presStyleCnt="0"/>
      <dgm:spPr/>
    </dgm:pt>
    <dgm:pt modelId="{E79E041D-7874-453B-868B-819F3893CE1F}" type="pres">
      <dgm:prSet presAssocID="{4488D812-67C8-4552-9D48-687D1A0F227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E07FE1-81D7-4B57-8432-966D9299F8AB}" type="pres">
      <dgm:prSet presAssocID="{4488D812-67C8-4552-9D48-687D1A0F2272}" presName="descendantText" presStyleLbl="alignAcc1" presStyleIdx="1" presStyleCnt="3" custScaleY="116746" custLinFactNeighborX="-154" custLinFactNeighborY="71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989DC5-40FE-42B4-AAB0-48282D3B74F2}" type="pres">
      <dgm:prSet presAssocID="{880DAC04-3C2B-4C0F-9852-E9944C822EBA}" presName="sp" presStyleCnt="0"/>
      <dgm:spPr/>
    </dgm:pt>
    <dgm:pt modelId="{655EC6F5-23C8-4DC5-8A5D-42783BAA9D0F}" type="pres">
      <dgm:prSet presAssocID="{03D65FD3-C632-4FF3-A9CD-D154019CC607}" presName="composite" presStyleCnt="0"/>
      <dgm:spPr/>
    </dgm:pt>
    <dgm:pt modelId="{1A432341-C353-4798-A1B7-08FC21190F10}" type="pres">
      <dgm:prSet presAssocID="{03D65FD3-C632-4FF3-A9CD-D154019CC60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812D9B-E77F-4495-B019-006C0FAFF343}" type="pres">
      <dgm:prSet presAssocID="{03D65FD3-C632-4FF3-A9CD-D154019CC607}" presName="descendantText" presStyleLbl="alignAcc1" presStyleIdx="2" presStyleCnt="3" custScaleY="1151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E7902A-7FFF-4861-85E4-92314CEBDBA6}" type="presOf" srcId="{28A73ADB-26CB-4D90-8ED5-44B672AB11DF}" destId="{C8C81033-01BE-4A0A-9BDB-66C51B8DC168}" srcOrd="0" destOrd="0" presId="urn:microsoft.com/office/officeart/2005/8/layout/chevron2"/>
    <dgm:cxn modelId="{467C59F8-0ED8-48C6-8073-7AD8F97650D5}" srcId="{03D65FD3-C632-4FF3-A9CD-D154019CC607}" destId="{C1A2CDDF-3726-4E98-8F18-873C1EB6F599}" srcOrd="0" destOrd="0" parTransId="{F754897E-B4E0-4373-90A1-34789EB0DC29}" sibTransId="{A49844D8-D118-4F8D-93C1-EDAD52F96F82}"/>
    <dgm:cxn modelId="{C109F574-8B73-423A-9FEE-A1092CEA7DDA}" srcId="{28A73ADB-26CB-4D90-8ED5-44B672AB11DF}" destId="{197C93A1-2B63-4F2D-B58F-9312AFD90570}" srcOrd="0" destOrd="0" parTransId="{D614FF96-63DF-4229-A45D-8EEE820DEE9E}" sibTransId="{369466CD-387A-4C88-AF06-7B929320539E}"/>
    <dgm:cxn modelId="{650C5C37-90E8-4573-8FED-EE1685F87654}" type="presOf" srcId="{4488D812-67C8-4552-9D48-687D1A0F2272}" destId="{E79E041D-7874-453B-868B-819F3893CE1F}" srcOrd="0" destOrd="0" presId="urn:microsoft.com/office/officeart/2005/8/layout/chevron2"/>
    <dgm:cxn modelId="{9C85A4F6-E63E-4E01-801C-6572E629E989}" type="presOf" srcId="{F4D6798E-6BCA-4224-9796-A0097DA9AA6C}" destId="{29E07FE1-81D7-4B57-8432-966D9299F8AB}" srcOrd="0" destOrd="0" presId="urn:microsoft.com/office/officeart/2005/8/layout/chevron2"/>
    <dgm:cxn modelId="{83830F3B-3054-4287-A382-301010389B77}" type="presOf" srcId="{03D65FD3-C632-4FF3-A9CD-D154019CC607}" destId="{1A432341-C353-4798-A1B7-08FC21190F10}" srcOrd="0" destOrd="0" presId="urn:microsoft.com/office/officeart/2005/8/layout/chevron2"/>
    <dgm:cxn modelId="{03C986F1-5F6A-4521-9AC2-A9A248C3DD03}" srcId="{4488D812-67C8-4552-9D48-687D1A0F2272}" destId="{F4D6798E-6BCA-4224-9796-A0097DA9AA6C}" srcOrd="0" destOrd="0" parTransId="{7BFAC6F5-87FA-4C99-AFDC-D29AF758D013}" sibTransId="{66429573-37E2-4F76-896E-076BFAC70AD4}"/>
    <dgm:cxn modelId="{8612E7EF-731D-4FBB-AB3B-4E848632610A}" type="presOf" srcId="{44AC9A5F-0572-4045-9621-DF828041CD0E}" destId="{15EBD675-ED41-4326-82B8-88FE33955250}" srcOrd="0" destOrd="0" presId="urn:microsoft.com/office/officeart/2005/8/layout/chevron2"/>
    <dgm:cxn modelId="{0212476E-1837-414F-8029-ABD8FDA69A2A}" srcId="{44AC9A5F-0572-4045-9621-DF828041CD0E}" destId="{28A73ADB-26CB-4D90-8ED5-44B672AB11DF}" srcOrd="0" destOrd="0" parTransId="{1999B830-B55F-4869-AA6C-98DD3F921EA7}" sibTransId="{295B676D-FA38-4035-AC8D-79095BBE55F5}"/>
    <dgm:cxn modelId="{7EFA7C19-48C9-4B3D-8179-BACDA1697E87}" srcId="{44AC9A5F-0572-4045-9621-DF828041CD0E}" destId="{4488D812-67C8-4552-9D48-687D1A0F2272}" srcOrd="1" destOrd="0" parTransId="{F230AB8F-C6DA-417D-8530-25C2776F4B4B}" sibTransId="{880DAC04-3C2B-4C0F-9852-E9944C822EBA}"/>
    <dgm:cxn modelId="{2B9B593C-6AC5-4070-875A-16E1113236D5}" type="presOf" srcId="{197C93A1-2B63-4F2D-B58F-9312AFD90570}" destId="{19D1E5B5-20FA-40E3-BB88-89EF6ACF0E7A}" srcOrd="0" destOrd="0" presId="urn:microsoft.com/office/officeart/2005/8/layout/chevron2"/>
    <dgm:cxn modelId="{21C9C4BD-C34F-49B2-A948-4F5491FA3306}" srcId="{44AC9A5F-0572-4045-9621-DF828041CD0E}" destId="{03D65FD3-C632-4FF3-A9CD-D154019CC607}" srcOrd="2" destOrd="0" parTransId="{172E53A3-5958-468B-AB96-FA00252B65B2}" sibTransId="{46C64C8A-A4D4-4C80-830A-498AF8711D51}"/>
    <dgm:cxn modelId="{615BFF12-B0C7-471F-AC7F-BA67256B9550}" type="presOf" srcId="{C1A2CDDF-3726-4E98-8F18-873C1EB6F599}" destId="{EC812D9B-E77F-4495-B019-006C0FAFF343}" srcOrd="0" destOrd="0" presId="urn:microsoft.com/office/officeart/2005/8/layout/chevron2"/>
    <dgm:cxn modelId="{C21A1FC3-96AB-4B9C-A24E-98CA05ED1535}" type="presParOf" srcId="{15EBD675-ED41-4326-82B8-88FE33955250}" destId="{EF762A19-6501-41C9-B1B0-65ABF4BD6C24}" srcOrd="0" destOrd="0" presId="urn:microsoft.com/office/officeart/2005/8/layout/chevron2"/>
    <dgm:cxn modelId="{3D8726F8-1480-435E-B7A4-C05BC7E7809B}" type="presParOf" srcId="{EF762A19-6501-41C9-B1B0-65ABF4BD6C24}" destId="{C8C81033-01BE-4A0A-9BDB-66C51B8DC168}" srcOrd="0" destOrd="0" presId="urn:microsoft.com/office/officeart/2005/8/layout/chevron2"/>
    <dgm:cxn modelId="{807A3778-9A2C-4EAE-B719-160EFC346F44}" type="presParOf" srcId="{EF762A19-6501-41C9-B1B0-65ABF4BD6C24}" destId="{19D1E5B5-20FA-40E3-BB88-89EF6ACF0E7A}" srcOrd="1" destOrd="0" presId="urn:microsoft.com/office/officeart/2005/8/layout/chevron2"/>
    <dgm:cxn modelId="{DCF1298D-4BF5-426F-A353-81EDC6805B46}" type="presParOf" srcId="{15EBD675-ED41-4326-82B8-88FE33955250}" destId="{D74B7CA6-B622-4AE2-84DA-2DA1DDEB3D6C}" srcOrd="1" destOrd="0" presId="urn:microsoft.com/office/officeart/2005/8/layout/chevron2"/>
    <dgm:cxn modelId="{9506EF12-9D4E-4DBD-ADF9-BDEC864FAFCB}" type="presParOf" srcId="{15EBD675-ED41-4326-82B8-88FE33955250}" destId="{434AD0F6-1E76-4513-8906-11EC03F6BEDF}" srcOrd="2" destOrd="0" presId="urn:microsoft.com/office/officeart/2005/8/layout/chevron2"/>
    <dgm:cxn modelId="{F9C4A563-B96C-402A-861E-39522852735A}" type="presParOf" srcId="{434AD0F6-1E76-4513-8906-11EC03F6BEDF}" destId="{E79E041D-7874-453B-868B-819F3893CE1F}" srcOrd="0" destOrd="0" presId="urn:microsoft.com/office/officeart/2005/8/layout/chevron2"/>
    <dgm:cxn modelId="{7C9500B9-EE6C-4F98-9286-5BDE2D454CFE}" type="presParOf" srcId="{434AD0F6-1E76-4513-8906-11EC03F6BEDF}" destId="{29E07FE1-81D7-4B57-8432-966D9299F8AB}" srcOrd="1" destOrd="0" presId="urn:microsoft.com/office/officeart/2005/8/layout/chevron2"/>
    <dgm:cxn modelId="{CD206894-DF74-4CCB-B243-0819D13A82AE}" type="presParOf" srcId="{15EBD675-ED41-4326-82B8-88FE33955250}" destId="{81989DC5-40FE-42B4-AAB0-48282D3B74F2}" srcOrd="3" destOrd="0" presId="urn:microsoft.com/office/officeart/2005/8/layout/chevron2"/>
    <dgm:cxn modelId="{FC39CB6E-11F1-4A6B-9532-8FF5DB89A772}" type="presParOf" srcId="{15EBD675-ED41-4326-82B8-88FE33955250}" destId="{655EC6F5-23C8-4DC5-8A5D-42783BAA9D0F}" srcOrd="4" destOrd="0" presId="urn:microsoft.com/office/officeart/2005/8/layout/chevron2"/>
    <dgm:cxn modelId="{8153A9D0-3E13-4BF5-9BF5-C204C96359CA}" type="presParOf" srcId="{655EC6F5-23C8-4DC5-8A5D-42783BAA9D0F}" destId="{1A432341-C353-4798-A1B7-08FC21190F10}" srcOrd="0" destOrd="0" presId="urn:microsoft.com/office/officeart/2005/8/layout/chevron2"/>
    <dgm:cxn modelId="{C1B0DA51-7AB3-4CF6-8A7D-6E9F602DF47D}" type="presParOf" srcId="{655EC6F5-23C8-4DC5-8A5D-42783BAA9D0F}" destId="{EC812D9B-E77F-4495-B019-006C0FAFF3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C16820-3124-41F7-B022-A3439C2B17FE}" type="doc">
      <dgm:prSet loTypeId="urn:microsoft.com/office/officeart/2005/8/layout/venn3" loCatId="relationship" qsTypeId="urn:microsoft.com/office/officeart/2005/8/quickstyle/simple1#15" qsCatId="simple" csTypeId="urn:microsoft.com/office/officeart/2005/8/colors/accent2_1" csCatId="accent2"/>
      <dgm:spPr/>
      <dgm:t>
        <a:bodyPr/>
        <a:lstStyle/>
        <a:p>
          <a:endParaRPr lang="ru-RU"/>
        </a:p>
      </dgm:t>
    </dgm:pt>
    <dgm:pt modelId="{4FC04629-9947-40E4-999E-B395DFDA760C}">
      <dgm:prSet custT="1"/>
      <dgm:spPr/>
      <dgm:t>
        <a:bodyPr/>
        <a:lstStyle/>
        <a:p>
          <a:pPr rtl="0"/>
          <a:r>
            <a:rPr lang="ru-RU" sz="2400" b="1" dirty="0">
              <a:latin typeface="Times New Roman" pitchFamily="18" charset="0"/>
              <a:cs typeface="Times New Roman" pitchFamily="18" charset="0"/>
            </a:rPr>
            <a:t>Углубление разрыва между богатыми и бедными на Земле (разрыв между богатым Севером и бедным Югом);</a:t>
          </a:r>
        </a:p>
      </dgm:t>
    </dgm:pt>
    <dgm:pt modelId="{D49650CA-206E-423E-B935-8761CEE15E9E}" type="parTrans" cxnId="{7E137935-DB6A-4712-8ADB-B081BFE30644}">
      <dgm:prSet/>
      <dgm:spPr/>
      <dgm:t>
        <a:bodyPr/>
        <a:lstStyle/>
        <a:p>
          <a:endParaRPr lang="ru-RU"/>
        </a:p>
      </dgm:t>
    </dgm:pt>
    <dgm:pt modelId="{2E8E5484-1C8B-4B74-A192-8F7BF88A2BCE}" type="sibTrans" cxnId="{7E137935-DB6A-4712-8ADB-B081BFE30644}">
      <dgm:prSet/>
      <dgm:spPr/>
      <dgm:t>
        <a:bodyPr/>
        <a:lstStyle/>
        <a:p>
          <a:endParaRPr lang="ru-RU"/>
        </a:p>
      </dgm:t>
    </dgm:pt>
    <dgm:pt modelId="{A94BFB91-E05A-49DC-B8CB-0C585512E7F8}">
      <dgm:prSet custT="1"/>
      <dgm:spPr/>
      <dgm:t>
        <a:bodyPr/>
        <a:lstStyle/>
        <a:p>
          <a:pPr rtl="0"/>
          <a:r>
            <a:rPr lang="ru-RU" sz="3200" b="1" dirty="0">
              <a:latin typeface="Times New Roman" pitchFamily="18" charset="0"/>
              <a:cs typeface="Times New Roman" pitchFamily="18" charset="0"/>
            </a:rPr>
            <a:t>Тотальная американизация всего мира;</a:t>
          </a:r>
        </a:p>
      </dgm:t>
    </dgm:pt>
    <dgm:pt modelId="{64D6A3D4-1AD2-4FA1-9038-24E808124AFB}" type="parTrans" cxnId="{AC6989A9-F003-45C1-AFD7-B3AEFEC8CF5D}">
      <dgm:prSet/>
      <dgm:spPr/>
      <dgm:t>
        <a:bodyPr/>
        <a:lstStyle/>
        <a:p>
          <a:endParaRPr lang="ru-RU"/>
        </a:p>
      </dgm:t>
    </dgm:pt>
    <dgm:pt modelId="{E795E82B-088A-4382-9C8F-6E4E61DED304}" type="sibTrans" cxnId="{AC6989A9-F003-45C1-AFD7-B3AEFEC8CF5D}">
      <dgm:prSet/>
      <dgm:spPr/>
      <dgm:t>
        <a:bodyPr/>
        <a:lstStyle/>
        <a:p>
          <a:endParaRPr lang="ru-RU"/>
        </a:p>
      </dgm:t>
    </dgm:pt>
    <dgm:pt modelId="{3A96789A-FBF7-4C06-9D8D-674F1FE003CB}">
      <dgm:prSet/>
      <dgm:spPr/>
      <dgm:t>
        <a:bodyPr/>
        <a:lstStyle/>
        <a:p>
          <a:pPr rtl="0"/>
          <a:r>
            <a:rPr lang="ru-RU" b="1" dirty="0">
              <a:latin typeface="Times New Roman" pitchFamily="18" charset="0"/>
              <a:cs typeface="Times New Roman" pitchFamily="18" charset="0"/>
            </a:rPr>
            <a:t>Ослабление роли национальных государств и национальных культур.</a:t>
          </a:r>
        </a:p>
      </dgm:t>
    </dgm:pt>
    <dgm:pt modelId="{D2A8283A-166C-4A56-9511-7A3C88A479FB}" type="parTrans" cxnId="{17F28137-E910-4B13-BA91-C056FE611618}">
      <dgm:prSet/>
      <dgm:spPr/>
      <dgm:t>
        <a:bodyPr/>
        <a:lstStyle/>
        <a:p>
          <a:endParaRPr lang="ru-RU"/>
        </a:p>
      </dgm:t>
    </dgm:pt>
    <dgm:pt modelId="{7BEE5F3A-8CD9-4FB3-BDF9-8352C7E20330}" type="sibTrans" cxnId="{17F28137-E910-4B13-BA91-C056FE611618}">
      <dgm:prSet/>
      <dgm:spPr/>
      <dgm:t>
        <a:bodyPr/>
        <a:lstStyle/>
        <a:p>
          <a:endParaRPr lang="ru-RU"/>
        </a:p>
      </dgm:t>
    </dgm:pt>
    <dgm:pt modelId="{D4EDCE87-7DBC-4269-9303-5985F130FC1E}" type="pres">
      <dgm:prSet presAssocID="{6DC16820-3124-41F7-B022-A3439C2B17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BA24800-7D14-4320-A446-B6038E0D78EB}" type="pres">
      <dgm:prSet presAssocID="{4FC04629-9947-40E4-999E-B395DFDA760C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9483C6-DB5B-41AE-BCD4-3538A9E814C2}" type="pres">
      <dgm:prSet presAssocID="{2E8E5484-1C8B-4B74-A192-8F7BF88A2BCE}" presName="space" presStyleCnt="0"/>
      <dgm:spPr/>
    </dgm:pt>
    <dgm:pt modelId="{AF69482D-968F-4643-94CF-87C78FB14EDC}" type="pres">
      <dgm:prSet presAssocID="{A94BFB91-E05A-49DC-B8CB-0C585512E7F8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135BFE-8A08-41A7-95BF-7454777D4728}" type="pres">
      <dgm:prSet presAssocID="{E795E82B-088A-4382-9C8F-6E4E61DED304}" presName="space" presStyleCnt="0"/>
      <dgm:spPr/>
    </dgm:pt>
    <dgm:pt modelId="{97734A6A-3615-4B3C-A905-29C92AB31285}" type="pres">
      <dgm:prSet presAssocID="{3A96789A-FBF7-4C06-9D8D-674F1FE003CB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997B25-0011-41FF-98DB-7EA8E26C4DD6}" type="presOf" srcId="{3A96789A-FBF7-4C06-9D8D-674F1FE003CB}" destId="{97734A6A-3615-4B3C-A905-29C92AB31285}" srcOrd="0" destOrd="0" presId="urn:microsoft.com/office/officeart/2005/8/layout/venn3"/>
    <dgm:cxn modelId="{17F28137-E910-4B13-BA91-C056FE611618}" srcId="{6DC16820-3124-41F7-B022-A3439C2B17FE}" destId="{3A96789A-FBF7-4C06-9D8D-674F1FE003CB}" srcOrd="2" destOrd="0" parTransId="{D2A8283A-166C-4A56-9511-7A3C88A479FB}" sibTransId="{7BEE5F3A-8CD9-4FB3-BDF9-8352C7E20330}"/>
    <dgm:cxn modelId="{AC6989A9-F003-45C1-AFD7-B3AEFEC8CF5D}" srcId="{6DC16820-3124-41F7-B022-A3439C2B17FE}" destId="{A94BFB91-E05A-49DC-B8CB-0C585512E7F8}" srcOrd="1" destOrd="0" parTransId="{64D6A3D4-1AD2-4FA1-9038-24E808124AFB}" sibTransId="{E795E82B-088A-4382-9C8F-6E4E61DED304}"/>
    <dgm:cxn modelId="{7E137935-DB6A-4712-8ADB-B081BFE30644}" srcId="{6DC16820-3124-41F7-B022-A3439C2B17FE}" destId="{4FC04629-9947-40E4-999E-B395DFDA760C}" srcOrd="0" destOrd="0" parTransId="{D49650CA-206E-423E-B935-8761CEE15E9E}" sibTransId="{2E8E5484-1C8B-4B74-A192-8F7BF88A2BCE}"/>
    <dgm:cxn modelId="{DD4681D3-4561-4819-8049-08B6DF6C1553}" type="presOf" srcId="{4FC04629-9947-40E4-999E-B395DFDA760C}" destId="{8BA24800-7D14-4320-A446-B6038E0D78EB}" srcOrd="0" destOrd="0" presId="urn:microsoft.com/office/officeart/2005/8/layout/venn3"/>
    <dgm:cxn modelId="{18928F7C-9A56-48C5-B359-2F90EEFBA22A}" type="presOf" srcId="{A94BFB91-E05A-49DC-B8CB-0C585512E7F8}" destId="{AF69482D-968F-4643-94CF-87C78FB14EDC}" srcOrd="0" destOrd="0" presId="urn:microsoft.com/office/officeart/2005/8/layout/venn3"/>
    <dgm:cxn modelId="{DAB37CBB-7FC2-4718-83AE-A10E30D6A312}" type="presOf" srcId="{6DC16820-3124-41F7-B022-A3439C2B17FE}" destId="{D4EDCE87-7DBC-4269-9303-5985F130FC1E}" srcOrd="0" destOrd="0" presId="urn:microsoft.com/office/officeart/2005/8/layout/venn3"/>
    <dgm:cxn modelId="{D1319089-F083-4624-A9FF-5CD19871BB13}" type="presParOf" srcId="{D4EDCE87-7DBC-4269-9303-5985F130FC1E}" destId="{8BA24800-7D14-4320-A446-B6038E0D78EB}" srcOrd="0" destOrd="0" presId="urn:microsoft.com/office/officeart/2005/8/layout/venn3"/>
    <dgm:cxn modelId="{71F122D3-74ED-4FD8-A33C-2C0C4A02C102}" type="presParOf" srcId="{D4EDCE87-7DBC-4269-9303-5985F130FC1E}" destId="{459483C6-DB5B-41AE-BCD4-3538A9E814C2}" srcOrd="1" destOrd="0" presId="urn:microsoft.com/office/officeart/2005/8/layout/venn3"/>
    <dgm:cxn modelId="{C25DB246-0E99-4EA2-B7F7-30C84DCB3419}" type="presParOf" srcId="{D4EDCE87-7DBC-4269-9303-5985F130FC1E}" destId="{AF69482D-968F-4643-94CF-87C78FB14EDC}" srcOrd="2" destOrd="0" presId="urn:microsoft.com/office/officeart/2005/8/layout/venn3"/>
    <dgm:cxn modelId="{57694D14-89ED-4699-986B-82E5B4AC294F}" type="presParOf" srcId="{D4EDCE87-7DBC-4269-9303-5985F130FC1E}" destId="{37135BFE-8A08-41A7-95BF-7454777D4728}" srcOrd="3" destOrd="0" presId="urn:microsoft.com/office/officeart/2005/8/layout/venn3"/>
    <dgm:cxn modelId="{BBDF96DE-A747-4990-9A16-75BFF7608A99}" type="presParOf" srcId="{D4EDCE87-7DBC-4269-9303-5985F130FC1E}" destId="{97734A6A-3615-4B3C-A905-29C92AB31285}" srcOrd="4" destOrd="0" presId="urn:microsoft.com/office/officeart/2005/8/layout/venn3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B399CF-8A53-4DF1-9156-5B878E54FB8D}" type="doc">
      <dgm:prSet loTypeId="urn:microsoft.com/office/officeart/2005/8/layout/process4" loCatId="list" qsTypeId="urn:microsoft.com/office/officeart/2005/8/quickstyle/simple1#5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2CBC4997-8592-4818-AD79-1E024FD85E6A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2400" b="1" i="0" dirty="0">
              <a:latin typeface="Times New Roman" pitchFamily="18" charset="0"/>
              <a:cs typeface="Times New Roman" pitchFamily="18" charset="0"/>
            </a:rPr>
            <a:t>XX</a:t>
          </a:r>
          <a:r>
            <a:rPr lang="ru-RU" sz="2400" b="1" i="0" dirty="0">
              <a:latin typeface="Times New Roman" pitchFamily="18" charset="0"/>
              <a:cs typeface="Times New Roman" pitchFamily="18" charset="0"/>
            </a:rPr>
            <a:t>в.породил мировые войны</a:t>
          </a:r>
          <a:r>
            <a:rPr lang="ru-RU" sz="2400" i="0" dirty="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444864F5-BF7E-4EF8-AAFF-215362AA307A}" type="parTrans" cxnId="{D315729D-92D6-4687-AF47-C879CE4B6A6E}">
      <dgm:prSet/>
      <dgm:spPr/>
      <dgm:t>
        <a:bodyPr/>
        <a:lstStyle/>
        <a:p>
          <a:endParaRPr lang="ru-RU"/>
        </a:p>
      </dgm:t>
    </dgm:pt>
    <dgm:pt modelId="{235A4006-5387-4A14-B330-A4522D3972C0}" type="sibTrans" cxnId="{D315729D-92D6-4687-AF47-C879CE4B6A6E}">
      <dgm:prSet/>
      <dgm:spPr/>
      <dgm:t>
        <a:bodyPr/>
        <a:lstStyle/>
        <a:p>
          <a:endParaRPr lang="ru-RU"/>
        </a:p>
      </dgm:t>
    </dgm:pt>
    <dgm:pt modelId="{DD84243A-9CF1-4E98-868A-668B50F7984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ru-RU" sz="2400" b="1" dirty="0">
              <a:latin typeface="Times New Roman" pitchFamily="18" charset="0"/>
              <a:cs typeface="Times New Roman" pitchFamily="18" charset="0"/>
            </a:rPr>
            <a:t>Сегодня человечество стоит перед опасностью собственного уничтожения.</a:t>
          </a:r>
        </a:p>
      </dgm:t>
    </dgm:pt>
    <dgm:pt modelId="{43DA3442-3E66-47FB-A4C6-6F1D90421C55}" type="parTrans" cxnId="{67513CE5-6546-4D91-94C1-5AE4330FFEBF}">
      <dgm:prSet/>
      <dgm:spPr/>
      <dgm:t>
        <a:bodyPr/>
        <a:lstStyle/>
        <a:p>
          <a:endParaRPr lang="ru-RU"/>
        </a:p>
      </dgm:t>
    </dgm:pt>
    <dgm:pt modelId="{FA520534-5AC2-46B7-8397-5DA6245BCEE0}" type="sibTrans" cxnId="{67513CE5-6546-4D91-94C1-5AE4330FFEBF}">
      <dgm:prSet/>
      <dgm:spPr/>
      <dgm:t>
        <a:bodyPr/>
        <a:lstStyle/>
        <a:p>
          <a:endParaRPr lang="ru-RU"/>
        </a:p>
      </dgm:t>
    </dgm:pt>
    <dgm:pt modelId="{6B79A135-9336-4FEB-B4EA-A27592637616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rtl="0"/>
          <a:r>
            <a:rPr lang="ru-RU" sz="2000" b="1" dirty="0">
              <a:latin typeface="Times New Roman" pitchFamily="18" charset="0"/>
              <a:cs typeface="Times New Roman" pitchFamily="18" charset="0"/>
            </a:rPr>
            <a:t>Проблема мирного сосуществования народов и государств превращается в глобальную проблему человечества</a:t>
          </a:r>
          <a:r>
            <a:rPr lang="ru-RU" sz="2000" dirty="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459D2DA8-2004-45CE-ACA9-7A2063EDA48A}" type="parTrans" cxnId="{785DAD38-B31D-47C2-A8E3-CDC2242F768C}">
      <dgm:prSet/>
      <dgm:spPr/>
      <dgm:t>
        <a:bodyPr/>
        <a:lstStyle/>
        <a:p>
          <a:endParaRPr lang="ru-RU"/>
        </a:p>
      </dgm:t>
    </dgm:pt>
    <dgm:pt modelId="{E302B785-8938-418E-AE40-46982181A6AF}" type="sibTrans" cxnId="{785DAD38-B31D-47C2-A8E3-CDC2242F768C}">
      <dgm:prSet/>
      <dgm:spPr/>
      <dgm:t>
        <a:bodyPr/>
        <a:lstStyle/>
        <a:p>
          <a:endParaRPr lang="ru-RU"/>
        </a:p>
      </dgm:t>
    </dgm:pt>
    <dgm:pt modelId="{C71C9F7D-0F67-4328-9083-A899DDDF1DF5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Новые угрозы к.</a:t>
          </a:r>
          <a:r>
            <a: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XX – XXI</a:t>
          </a:r>
          <a:r>
            <a: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вв.: международный терроризм, организованная преступность, наркобизнес, информационные </a:t>
          </a:r>
          <a:r>
            <a:rPr lang="ru-RU" sz="2000" b="1" dirty="0">
              <a:latin typeface="Times New Roman" pitchFamily="18" charset="0"/>
              <a:cs typeface="Times New Roman" pitchFamily="18" charset="0"/>
            </a:rPr>
            <a:t>войны</a:t>
          </a:r>
        </a:p>
      </dgm:t>
    </dgm:pt>
    <dgm:pt modelId="{5967ED4C-E40D-482E-8A03-B33BAD94CFF4}" type="parTrans" cxnId="{D9463D33-2A08-435F-A9E9-3AEAE848A661}">
      <dgm:prSet/>
      <dgm:spPr/>
      <dgm:t>
        <a:bodyPr/>
        <a:lstStyle/>
        <a:p>
          <a:endParaRPr lang="ru-RU"/>
        </a:p>
      </dgm:t>
    </dgm:pt>
    <dgm:pt modelId="{0D7D79F2-7239-4418-AFF8-95DF867D70C1}" type="sibTrans" cxnId="{D9463D33-2A08-435F-A9E9-3AEAE848A661}">
      <dgm:prSet/>
      <dgm:spPr/>
      <dgm:t>
        <a:bodyPr/>
        <a:lstStyle/>
        <a:p>
          <a:endParaRPr lang="ru-RU"/>
        </a:p>
      </dgm:t>
    </dgm:pt>
    <dgm:pt modelId="{FCD7B8E0-D78A-484E-8043-816D061A6DAC}" type="pres">
      <dgm:prSet presAssocID="{85B399CF-8A53-4DF1-9156-5B878E54FB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A53298-B61B-4327-A021-C3465876D7AD}" type="pres">
      <dgm:prSet presAssocID="{C71C9F7D-0F67-4328-9083-A899DDDF1DF5}" presName="boxAndChildren" presStyleCnt="0"/>
      <dgm:spPr/>
    </dgm:pt>
    <dgm:pt modelId="{177453C5-12D0-4AD2-936E-05287DC1FF5F}" type="pres">
      <dgm:prSet presAssocID="{C71C9F7D-0F67-4328-9083-A899DDDF1DF5}" presName="parentTextBox" presStyleLbl="node1" presStyleIdx="0" presStyleCnt="4"/>
      <dgm:spPr/>
      <dgm:t>
        <a:bodyPr/>
        <a:lstStyle/>
        <a:p>
          <a:endParaRPr lang="ru-RU"/>
        </a:p>
      </dgm:t>
    </dgm:pt>
    <dgm:pt modelId="{148FFCE1-CF2F-4949-B3A9-552A2981B4FC}" type="pres">
      <dgm:prSet presAssocID="{E302B785-8938-418E-AE40-46982181A6AF}" presName="sp" presStyleCnt="0"/>
      <dgm:spPr/>
    </dgm:pt>
    <dgm:pt modelId="{B185747B-A09D-4D77-80DD-BB7B67CDE582}" type="pres">
      <dgm:prSet presAssocID="{6B79A135-9336-4FEB-B4EA-A27592637616}" presName="arrowAndChildren" presStyleCnt="0"/>
      <dgm:spPr/>
    </dgm:pt>
    <dgm:pt modelId="{4B3DC4C9-29C2-4BA9-BBDC-F1C7D9D97D09}" type="pres">
      <dgm:prSet presAssocID="{6B79A135-9336-4FEB-B4EA-A27592637616}" presName="parentTextArrow" presStyleLbl="node1" presStyleIdx="1" presStyleCnt="4"/>
      <dgm:spPr/>
      <dgm:t>
        <a:bodyPr/>
        <a:lstStyle/>
        <a:p>
          <a:endParaRPr lang="ru-RU"/>
        </a:p>
      </dgm:t>
    </dgm:pt>
    <dgm:pt modelId="{D0CFF625-C245-40A2-8EA0-33996E2249D3}" type="pres">
      <dgm:prSet presAssocID="{FA520534-5AC2-46B7-8397-5DA6245BCEE0}" presName="sp" presStyleCnt="0"/>
      <dgm:spPr/>
    </dgm:pt>
    <dgm:pt modelId="{83BE0747-9617-45A0-9CE9-A0EA455FBA96}" type="pres">
      <dgm:prSet presAssocID="{DD84243A-9CF1-4E98-868A-668B50F7984E}" presName="arrowAndChildren" presStyleCnt="0"/>
      <dgm:spPr/>
    </dgm:pt>
    <dgm:pt modelId="{669B35F9-9755-49F6-B986-5CF4FAC44059}" type="pres">
      <dgm:prSet presAssocID="{DD84243A-9CF1-4E98-868A-668B50F7984E}" presName="parentTextArrow" presStyleLbl="node1" presStyleIdx="2" presStyleCnt="4"/>
      <dgm:spPr/>
      <dgm:t>
        <a:bodyPr/>
        <a:lstStyle/>
        <a:p>
          <a:endParaRPr lang="ru-RU"/>
        </a:p>
      </dgm:t>
    </dgm:pt>
    <dgm:pt modelId="{0B169DB6-FA16-40D3-8780-59E713398CC5}" type="pres">
      <dgm:prSet presAssocID="{235A4006-5387-4A14-B330-A4522D3972C0}" presName="sp" presStyleCnt="0"/>
      <dgm:spPr/>
    </dgm:pt>
    <dgm:pt modelId="{DC2DEC09-1EBE-4640-9337-964F0EDCCB4C}" type="pres">
      <dgm:prSet presAssocID="{2CBC4997-8592-4818-AD79-1E024FD85E6A}" presName="arrowAndChildren" presStyleCnt="0"/>
      <dgm:spPr/>
    </dgm:pt>
    <dgm:pt modelId="{F1A02051-48B1-4F3C-A2D5-D5D992401B12}" type="pres">
      <dgm:prSet presAssocID="{2CBC4997-8592-4818-AD79-1E024FD85E6A}" presName="parentTextArrow" presStyleLbl="node1" presStyleIdx="3" presStyleCnt="4" custLinFactNeighborX="-348" custLinFactNeighborY="-2412"/>
      <dgm:spPr/>
      <dgm:t>
        <a:bodyPr/>
        <a:lstStyle/>
        <a:p>
          <a:endParaRPr lang="ru-RU"/>
        </a:p>
      </dgm:t>
    </dgm:pt>
  </dgm:ptLst>
  <dgm:cxnLst>
    <dgm:cxn modelId="{D315729D-92D6-4687-AF47-C879CE4B6A6E}" srcId="{85B399CF-8A53-4DF1-9156-5B878E54FB8D}" destId="{2CBC4997-8592-4818-AD79-1E024FD85E6A}" srcOrd="0" destOrd="0" parTransId="{444864F5-BF7E-4EF8-AAFF-215362AA307A}" sibTransId="{235A4006-5387-4A14-B330-A4522D3972C0}"/>
    <dgm:cxn modelId="{965658B4-3BF4-4CB5-99C8-ED86E9BB90ED}" type="presOf" srcId="{6B79A135-9336-4FEB-B4EA-A27592637616}" destId="{4B3DC4C9-29C2-4BA9-BBDC-F1C7D9D97D09}" srcOrd="0" destOrd="0" presId="urn:microsoft.com/office/officeart/2005/8/layout/process4"/>
    <dgm:cxn modelId="{2E708B02-7A46-4338-AFAA-7C5B6B629B89}" type="presOf" srcId="{C71C9F7D-0F67-4328-9083-A899DDDF1DF5}" destId="{177453C5-12D0-4AD2-936E-05287DC1FF5F}" srcOrd="0" destOrd="0" presId="urn:microsoft.com/office/officeart/2005/8/layout/process4"/>
    <dgm:cxn modelId="{34A8EC96-159E-4D32-A43A-C8E72448FCB0}" type="presOf" srcId="{85B399CF-8A53-4DF1-9156-5B878E54FB8D}" destId="{FCD7B8E0-D78A-484E-8043-816D061A6DAC}" srcOrd="0" destOrd="0" presId="urn:microsoft.com/office/officeart/2005/8/layout/process4"/>
    <dgm:cxn modelId="{D9463D33-2A08-435F-A9E9-3AEAE848A661}" srcId="{85B399CF-8A53-4DF1-9156-5B878E54FB8D}" destId="{C71C9F7D-0F67-4328-9083-A899DDDF1DF5}" srcOrd="3" destOrd="0" parTransId="{5967ED4C-E40D-482E-8A03-B33BAD94CFF4}" sibTransId="{0D7D79F2-7239-4418-AFF8-95DF867D70C1}"/>
    <dgm:cxn modelId="{D9CBC9BB-CCD3-4B77-8B20-7C6C4749D03B}" type="presOf" srcId="{DD84243A-9CF1-4E98-868A-668B50F7984E}" destId="{669B35F9-9755-49F6-B986-5CF4FAC44059}" srcOrd="0" destOrd="0" presId="urn:microsoft.com/office/officeart/2005/8/layout/process4"/>
    <dgm:cxn modelId="{785DAD38-B31D-47C2-A8E3-CDC2242F768C}" srcId="{85B399CF-8A53-4DF1-9156-5B878E54FB8D}" destId="{6B79A135-9336-4FEB-B4EA-A27592637616}" srcOrd="2" destOrd="0" parTransId="{459D2DA8-2004-45CE-ACA9-7A2063EDA48A}" sibTransId="{E302B785-8938-418E-AE40-46982181A6AF}"/>
    <dgm:cxn modelId="{67513CE5-6546-4D91-94C1-5AE4330FFEBF}" srcId="{85B399CF-8A53-4DF1-9156-5B878E54FB8D}" destId="{DD84243A-9CF1-4E98-868A-668B50F7984E}" srcOrd="1" destOrd="0" parTransId="{43DA3442-3E66-47FB-A4C6-6F1D90421C55}" sibTransId="{FA520534-5AC2-46B7-8397-5DA6245BCEE0}"/>
    <dgm:cxn modelId="{2F47048D-E8D4-4729-BF1A-3DE7F31A99DB}" type="presOf" srcId="{2CBC4997-8592-4818-AD79-1E024FD85E6A}" destId="{F1A02051-48B1-4F3C-A2D5-D5D992401B12}" srcOrd="0" destOrd="0" presId="urn:microsoft.com/office/officeart/2005/8/layout/process4"/>
    <dgm:cxn modelId="{9FEA5F96-C113-4596-90A9-2E625475ABAC}" type="presParOf" srcId="{FCD7B8E0-D78A-484E-8043-816D061A6DAC}" destId="{65A53298-B61B-4327-A021-C3465876D7AD}" srcOrd="0" destOrd="0" presId="urn:microsoft.com/office/officeart/2005/8/layout/process4"/>
    <dgm:cxn modelId="{F9B76304-EE9E-49DA-98BC-8E57AC7C8826}" type="presParOf" srcId="{65A53298-B61B-4327-A021-C3465876D7AD}" destId="{177453C5-12D0-4AD2-936E-05287DC1FF5F}" srcOrd="0" destOrd="0" presId="urn:microsoft.com/office/officeart/2005/8/layout/process4"/>
    <dgm:cxn modelId="{22353DE4-157E-4A2E-9B4B-591E2C3FF9CF}" type="presParOf" srcId="{FCD7B8E0-D78A-484E-8043-816D061A6DAC}" destId="{148FFCE1-CF2F-4949-B3A9-552A2981B4FC}" srcOrd="1" destOrd="0" presId="urn:microsoft.com/office/officeart/2005/8/layout/process4"/>
    <dgm:cxn modelId="{F7B3F525-2906-4B26-B32E-3A1533886856}" type="presParOf" srcId="{FCD7B8E0-D78A-484E-8043-816D061A6DAC}" destId="{B185747B-A09D-4D77-80DD-BB7B67CDE582}" srcOrd="2" destOrd="0" presId="urn:microsoft.com/office/officeart/2005/8/layout/process4"/>
    <dgm:cxn modelId="{1A4D518F-5218-4F21-8DB4-EB47F35B7B81}" type="presParOf" srcId="{B185747B-A09D-4D77-80DD-BB7B67CDE582}" destId="{4B3DC4C9-29C2-4BA9-BBDC-F1C7D9D97D09}" srcOrd="0" destOrd="0" presId="urn:microsoft.com/office/officeart/2005/8/layout/process4"/>
    <dgm:cxn modelId="{653C78AD-C9DA-4B66-B4D7-3D595746F7F6}" type="presParOf" srcId="{FCD7B8E0-D78A-484E-8043-816D061A6DAC}" destId="{D0CFF625-C245-40A2-8EA0-33996E2249D3}" srcOrd="3" destOrd="0" presId="urn:microsoft.com/office/officeart/2005/8/layout/process4"/>
    <dgm:cxn modelId="{266E5157-95CC-4F00-83AA-49AE19AD6208}" type="presParOf" srcId="{FCD7B8E0-D78A-484E-8043-816D061A6DAC}" destId="{83BE0747-9617-45A0-9CE9-A0EA455FBA96}" srcOrd="4" destOrd="0" presId="urn:microsoft.com/office/officeart/2005/8/layout/process4"/>
    <dgm:cxn modelId="{3EED6152-2050-4B6E-9766-F3B509ACADF1}" type="presParOf" srcId="{83BE0747-9617-45A0-9CE9-A0EA455FBA96}" destId="{669B35F9-9755-49F6-B986-5CF4FAC44059}" srcOrd="0" destOrd="0" presId="urn:microsoft.com/office/officeart/2005/8/layout/process4"/>
    <dgm:cxn modelId="{4D12DF02-A9A2-4184-8A38-20FBFD8E8CE5}" type="presParOf" srcId="{FCD7B8E0-D78A-484E-8043-816D061A6DAC}" destId="{0B169DB6-FA16-40D3-8780-59E713398CC5}" srcOrd="5" destOrd="0" presId="urn:microsoft.com/office/officeart/2005/8/layout/process4"/>
    <dgm:cxn modelId="{EDE0447B-21A3-4A95-8AF9-6B37BD941B03}" type="presParOf" srcId="{FCD7B8E0-D78A-484E-8043-816D061A6DAC}" destId="{DC2DEC09-1EBE-4640-9337-964F0EDCCB4C}" srcOrd="6" destOrd="0" presId="urn:microsoft.com/office/officeart/2005/8/layout/process4"/>
    <dgm:cxn modelId="{A29632D5-73CD-485E-AF44-795299CB8158}" type="presParOf" srcId="{DC2DEC09-1EBE-4640-9337-964F0EDCCB4C}" destId="{F1A02051-48B1-4F3C-A2D5-D5D992401B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38154A-9853-4BE3-8712-845C9ED47CCB}" type="doc">
      <dgm:prSet loTypeId="urn:microsoft.com/office/officeart/2005/8/layout/vList2" loCatId="list" qsTypeId="urn:microsoft.com/office/officeart/2005/8/quickstyle/simple1#17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5D780D4-ADA4-4A1A-97A0-2C3F9B0DEED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ctr" rtl="0"/>
          <a:r>
            <a:rPr lang="en-US" sz="1800" b="1" dirty="0">
              <a:latin typeface="Times New Roman" pitchFamily="18" charset="0"/>
              <a:cs typeface="Times New Roman" pitchFamily="18" charset="0"/>
            </a:rPr>
            <a:t>XVII</a:t>
          </a:r>
          <a:r>
            <a:rPr lang="ru-RU" sz="1800" b="1" dirty="0">
              <a:latin typeface="Times New Roman" pitchFamily="18" charset="0"/>
              <a:cs typeface="Times New Roman" pitchFamily="18" charset="0"/>
            </a:rPr>
            <a:t>в. В войнах погибло -3 млн.человек</a:t>
          </a:r>
          <a:r>
            <a:rPr lang="ru-RU" sz="2000" b="1" dirty="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2599AACF-94C9-4655-AD4F-775C7397B4CA}" type="parTrans" cxnId="{46DB89EF-7715-445A-A310-3050FD600386}">
      <dgm:prSet/>
      <dgm:spPr/>
      <dgm:t>
        <a:bodyPr/>
        <a:lstStyle/>
        <a:p>
          <a:endParaRPr lang="ru-RU"/>
        </a:p>
      </dgm:t>
    </dgm:pt>
    <dgm:pt modelId="{6DA3837E-6753-46D0-B645-77E3F49675E9}" type="sibTrans" cxnId="{46DB89EF-7715-445A-A310-3050FD600386}">
      <dgm:prSet/>
      <dgm:spPr/>
      <dgm:t>
        <a:bodyPr/>
        <a:lstStyle/>
        <a:p>
          <a:endParaRPr lang="ru-RU"/>
        </a:p>
      </dgm:t>
    </dgm:pt>
    <dgm:pt modelId="{2099A7EE-1CE7-44AA-B8A8-17977A9B9FE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ctr" rtl="0"/>
          <a:r>
            <a:rPr lang="en-US" b="1" dirty="0">
              <a:latin typeface="Times New Roman" pitchFamily="18" charset="0"/>
              <a:cs typeface="Times New Roman" pitchFamily="18" charset="0"/>
            </a:rPr>
            <a:t>XVIII</a:t>
          </a:r>
          <a:r>
            <a:rPr lang="ru-RU" b="1" dirty="0">
              <a:latin typeface="Times New Roman" pitchFamily="18" charset="0"/>
              <a:cs typeface="Times New Roman" pitchFamily="18" charset="0"/>
            </a:rPr>
            <a:t>в. – 5,2 млн. человек</a:t>
          </a:r>
          <a:r>
            <a:rPr lang="ru-RU" dirty="0"/>
            <a:t>.</a:t>
          </a:r>
        </a:p>
      </dgm:t>
    </dgm:pt>
    <dgm:pt modelId="{DCFAEDFC-BAE8-4F1E-8789-23E885E96644}" type="parTrans" cxnId="{B4AE060F-7DCF-4417-83FC-CE8A089CE370}">
      <dgm:prSet/>
      <dgm:spPr/>
      <dgm:t>
        <a:bodyPr/>
        <a:lstStyle/>
        <a:p>
          <a:endParaRPr lang="ru-RU"/>
        </a:p>
      </dgm:t>
    </dgm:pt>
    <dgm:pt modelId="{38411F82-7B0C-42E6-B551-70CA407502EB}" type="sibTrans" cxnId="{B4AE060F-7DCF-4417-83FC-CE8A089CE370}">
      <dgm:prSet/>
      <dgm:spPr/>
      <dgm:t>
        <a:bodyPr/>
        <a:lstStyle/>
        <a:p>
          <a:endParaRPr lang="ru-RU"/>
        </a:p>
      </dgm:t>
    </dgm:pt>
    <dgm:pt modelId="{6386D1A8-2F8D-4196-977C-EB06985E40F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ctr" rtl="0"/>
          <a:r>
            <a:rPr lang="en-US" b="1" dirty="0"/>
            <a:t>XIX</a:t>
          </a:r>
          <a:r>
            <a:rPr lang="ru-RU" b="1" dirty="0"/>
            <a:t>в. – 5,2 млн.</a:t>
          </a:r>
        </a:p>
      </dgm:t>
    </dgm:pt>
    <dgm:pt modelId="{A5924EE0-E528-45FC-95A0-C42EEFC39372}" type="parTrans" cxnId="{24BE7F00-5FA9-4F41-8F90-9A975A451F4C}">
      <dgm:prSet/>
      <dgm:spPr/>
      <dgm:t>
        <a:bodyPr/>
        <a:lstStyle/>
        <a:p>
          <a:endParaRPr lang="ru-RU"/>
        </a:p>
      </dgm:t>
    </dgm:pt>
    <dgm:pt modelId="{69F13D40-72FB-4BD0-9C9C-9FDE7549CB0A}" type="sibTrans" cxnId="{24BE7F00-5FA9-4F41-8F90-9A975A451F4C}">
      <dgm:prSet/>
      <dgm:spPr/>
      <dgm:t>
        <a:bodyPr/>
        <a:lstStyle/>
        <a:p>
          <a:endParaRPr lang="ru-RU"/>
        </a:p>
      </dgm:t>
    </dgm:pt>
    <dgm:pt modelId="{77AE3989-8DA5-4D3D-A751-644C3FA8295B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ctr" rtl="0"/>
          <a:r>
            <a:rPr lang="ru-R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ХХв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.: 1 мировая – 10 млн.</a:t>
          </a:r>
        </a:p>
      </dgm:t>
    </dgm:pt>
    <dgm:pt modelId="{35A421B1-7D31-494F-AC59-CEDB659FB284}" type="parTrans" cxnId="{69E6BA6D-8B1D-45D7-9187-EA6BAF881862}">
      <dgm:prSet/>
      <dgm:spPr/>
      <dgm:t>
        <a:bodyPr/>
        <a:lstStyle/>
        <a:p>
          <a:endParaRPr lang="ru-RU"/>
        </a:p>
      </dgm:t>
    </dgm:pt>
    <dgm:pt modelId="{D5ABBB03-0F1A-4228-B3B8-87266950ECFB}" type="sibTrans" cxnId="{69E6BA6D-8B1D-45D7-9187-EA6BAF881862}">
      <dgm:prSet/>
      <dgm:spPr/>
      <dgm:t>
        <a:bodyPr/>
        <a:lstStyle/>
        <a:p>
          <a:endParaRPr lang="ru-RU"/>
        </a:p>
      </dgm:t>
    </dgm:pt>
    <dgm:pt modelId="{8C535F73-0891-4E45-8D82-D63B022103C9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2 мировая - 60 млн.</a:t>
          </a:r>
        </a:p>
      </dgm:t>
    </dgm:pt>
    <dgm:pt modelId="{404D1EE2-BA47-436D-A49B-5CB7550B0C7F}" type="parTrans" cxnId="{038199D1-8155-434C-A7AE-A3CB45A7567E}">
      <dgm:prSet/>
      <dgm:spPr/>
      <dgm:t>
        <a:bodyPr/>
        <a:lstStyle/>
        <a:p>
          <a:endParaRPr lang="ru-RU"/>
        </a:p>
      </dgm:t>
    </dgm:pt>
    <dgm:pt modelId="{193D8F13-0AE6-4ED7-9496-49270B4029CD}" type="sibTrans" cxnId="{038199D1-8155-434C-A7AE-A3CB45A7567E}">
      <dgm:prSet/>
      <dgm:spPr/>
      <dgm:t>
        <a:bodyPr/>
        <a:lstStyle/>
        <a:p>
          <a:endParaRPr lang="ru-RU"/>
        </a:p>
      </dgm:t>
    </dgm:pt>
    <dgm:pt modelId="{E4AB0FEB-5F16-4405-8142-8CD25785D159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61 государство участвовало в войне ( 80%)населения </a:t>
          </a:r>
        </a:p>
      </dgm:t>
    </dgm:pt>
    <dgm:pt modelId="{E8285F2F-EE30-41A2-9EDA-D1EAE6F30C5A}" type="parTrans" cxnId="{3175A96B-E934-4AA3-9359-3DC13FA00978}">
      <dgm:prSet/>
      <dgm:spPr/>
      <dgm:t>
        <a:bodyPr/>
        <a:lstStyle/>
        <a:p>
          <a:endParaRPr lang="ru-RU"/>
        </a:p>
      </dgm:t>
    </dgm:pt>
    <dgm:pt modelId="{67F10710-DA31-4C23-96F9-A7444C150EC7}" type="sibTrans" cxnId="{3175A96B-E934-4AA3-9359-3DC13FA00978}">
      <dgm:prSet/>
      <dgm:spPr/>
      <dgm:t>
        <a:bodyPr/>
        <a:lstStyle/>
        <a:p>
          <a:endParaRPr lang="ru-RU"/>
        </a:p>
      </dgm:t>
    </dgm:pt>
    <dgm:pt modelId="{3D9F9225-34DE-4131-B5BA-742E86CA34D5}" type="pres">
      <dgm:prSet presAssocID="{0B38154A-9853-4BE3-8712-845C9ED47C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844C6A7-CE79-4871-BA35-B2F63A7A983B}" type="pres">
      <dgm:prSet presAssocID="{25D780D4-ADA4-4A1A-97A0-2C3F9B0DEED3}" presName="parentText" presStyleLbl="node1" presStyleIdx="0" presStyleCnt="6" custScaleY="13714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7DAB68-FAF9-43D8-BDA5-0EE95CFF32E7}" type="pres">
      <dgm:prSet presAssocID="{6DA3837E-6753-46D0-B645-77E3F49675E9}" presName="spacer" presStyleCnt="0"/>
      <dgm:spPr/>
    </dgm:pt>
    <dgm:pt modelId="{F828A566-96EC-480F-932C-C9A5A12A640D}" type="pres">
      <dgm:prSet presAssocID="{2099A7EE-1CE7-44AA-B8A8-17977A9B9FE4}" presName="parentText" presStyleLbl="node1" presStyleIdx="1" presStyleCnt="6" custScaleY="1321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983276-148D-4B79-AD5B-FFAFE124CF86}" type="pres">
      <dgm:prSet presAssocID="{38411F82-7B0C-42E6-B551-70CA407502EB}" presName="spacer" presStyleCnt="0"/>
      <dgm:spPr/>
    </dgm:pt>
    <dgm:pt modelId="{7FCF17C5-3D67-4DFB-9F55-857B99D32120}" type="pres">
      <dgm:prSet presAssocID="{6386D1A8-2F8D-4196-977C-EB06985E40FD}" presName="parentText" presStyleLbl="node1" presStyleIdx="2" presStyleCnt="6" custScaleY="1536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B07023-119D-4E72-AFC4-DE2EB0D0CE6F}" type="pres">
      <dgm:prSet presAssocID="{69F13D40-72FB-4BD0-9C9C-9FDE7549CB0A}" presName="spacer" presStyleCnt="0"/>
      <dgm:spPr/>
    </dgm:pt>
    <dgm:pt modelId="{B2BC9A83-EA48-462F-9180-AC4C4367DD83}" type="pres">
      <dgm:prSet presAssocID="{77AE3989-8DA5-4D3D-A751-644C3FA8295B}" presName="parentText" presStyleLbl="node1" presStyleIdx="3" presStyleCnt="6" custScaleY="1318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79D326-B67A-4ED7-BE4F-86E5696ED3E2}" type="pres">
      <dgm:prSet presAssocID="{D5ABBB03-0F1A-4228-B3B8-87266950ECFB}" presName="spacer" presStyleCnt="0"/>
      <dgm:spPr/>
    </dgm:pt>
    <dgm:pt modelId="{19BAEE4A-8E19-45BA-8F81-04DB8A7ABF3A}" type="pres">
      <dgm:prSet presAssocID="{8C535F73-0891-4E45-8D82-D63B022103C9}" presName="parentText" presStyleLbl="node1" presStyleIdx="4" presStyleCnt="6" custScaleY="181494" custLinFactNeighborX="132" custLinFactNeighborY="-5053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300EB5-D880-4AB1-AE09-3C40F41B0EED}" type="pres">
      <dgm:prSet presAssocID="{193D8F13-0AE6-4ED7-9496-49270B4029CD}" presName="spacer" presStyleCnt="0"/>
      <dgm:spPr/>
    </dgm:pt>
    <dgm:pt modelId="{82303E3C-C02A-4D67-8650-A9E26710872E}" type="pres">
      <dgm:prSet presAssocID="{E4AB0FEB-5F16-4405-8142-8CD25785D159}" presName="parentText" presStyleLbl="node1" presStyleIdx="5" presStyleCnt="6" custScaleY="19691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4BE7F00-5FA9-4F41-8F90-9A975A451F4C}" srcId="{0B38154A-9853-4BE3-8712-845C9ED47CCB}" destId="{6386D1A8-2F8D-4196-977C-EB06985E40FD}" srcOrd="2" destOrd="0" parTransId="{A5924EE0-E528-45FC-95A0-C42EEFC39372}" sibTransId="{69F13D40-72FB-4BD0-9C9C-9FDE7549CB0A}"/>
    <dgm:cxn modelId="{EDED682A-3A87-4F58-980B-F191BB1ABEF5}" type="presOf" srcId="{2099A7EE-1CE7-44AA-B8A8-17977A9B9FE4}" destId="{F828A566-96EC-480F-932C-C9A5A12A640D}" srcOrd="0" destOrd="0" presId="urn:microsoft.com/office/officeart/2005/8/layout/vList2"/>
    <dgm:cxn modelId="{038199D1-8155-434C-A7AE-A3CB45A7567E}" srcId="{0B38154A-9853-4BE3-8712-845C9ED47CCB}" destId="{8C535F73-0891-4E45-8D82-D63B022103C9}" srcOrd="4" destOrd="0" parTransId="{404D1EE2-BA47-436D-A49B-5CB7550B0C7F}" sibTransId="{193D8F13-0AE6-4ED7-9496-49270B4029CD}"/>
    <dgm:cxn modelId="{3175A96B-E934-4AA3-9359-3DC13FA00978}" srcId="{0B38154A-9853-4BE3-8712-845C9ED47CCB}" destId="{E4AB0FEB-5F16-4405-8142-8CD25785D159}" srcOrd="5" destOrd="0" parTransId="{E8285F2F-EE30-41A2-9EDA-D1EAE6F30C5A}" sibTransId="{67F10710-DA31-4C23-96F9-A7444C150EC7}"/>
    <dgm:cxn modelId="{46DB89EF-7715-445A-A310-3050FD600386}" srcId="{0B38154A-9853-4BE3-8712-845C9ED47CCB}" destId="{25D780D4-ADA4-4A1A-97A0-2C3F9B0DEED3}" srcOrd="0" destOrd="0" parTransId="{2599AACF-94C9-4655-AD4F-775C7397B4CA}" sibTransId="{6DA3837E-6753-46D0-B645-77E3F49675E9}"/>
    <dgm:cxn modelId="{D1A378D2-5946-4381-B693-08DEE237847D}" type="presOf" srcId="{E4AB0FEB-5F16-4405-8142-8CD25785D159}" destId="{82303E3C-C02A-4D67-8650-A9E26710872E}" srcOrd="0" destOrd="0" presId="urn:microsoft.com/office/officeart/2005/8/layout/vList2"/>
    <dgm:cxn modelId="{1B8233D8-7C39-468A-B91C-697F88A49AF1}" type="presOf" srcId="{25D780D4-ADA4-4A1A-97A0-2C3F9B0DEED3}" destId="{A844C6A7-CE79-4871-BA35-B2F63A7A983B}" srcOrd="0" destOrd="0" presId="urn:microsoft.com/office/officeart/2005/8/layout/vList2"/>
    <dgm:cxn modelId="{69E6BA6D-8B1D-45D7-9187-EA6BAF881862}" srcId="{0B38154A-9853-4BE3-8712-845C9ED47CCB}" destId="{77AE3989-8DA5-4D3D-A751-644C3FA8295B}" srcOrd="3" destOrd="0" parTransId="{35A421B1-7D31-494F-AC59-CEDB659FB284}" sibTransId="{D5ABBB03-0F1A-4228-B3B8-87266950ECFB}"/>
    <dgm:cxn modelId="{93621076-297C-4995-9FDB-C9270F83B14A}" type="presOf" srcId="{0B38154A-9853-4BE3-8712-845C9ED47CCB}" destId="{3D9F9225-34DE-4131-B5BA-742E86CA34D5}" srcOrd="0" destOrd="0" presId="urn:microsoft.com/office/officeart/2005/8/layout/vList2"/>
    <dgm:cxn modelId="{ACAEE6E3-4B93-4EAA-9D40-E767B554004B}" type="presOf" srcId="{77AE3989-8DA5-4D3D-A751-644C3FA8295B}" destId="{B2BC9A83-EA48-462F-9180-AC4C4367DD83}" srcOrd="0" destOrd="0" presId="urn:microsoft.com/office/officeart/2005/8/layout/vList2"/>
    <dgm:cxn modelId="{B4AE060F-7DCF-4417-83FC-CE8A089CE370}" srcId="{0B38154A-9853-4BE3-8712-845C9ED47CCB}" destId="{2099A7EE-1CE7-44AA-B8A8-17977A9B9FE4}" srcOrd="1" destOrd="0" parTransId="{DCFAEDFC-BAE8-4F1E-8789-23E885E96644}" sibTransId="{38411F82-7B0C-42E6-B551-70CA407502EB}"/>
    <dgm:cxn modelId="{E2540665-3070-48E4-9CDA-94BA33F6C71A}" type="presOf" srcId="{6386D1A8-2F8D-4196-977C-EB06985E40FD}" destId="{7FCF17C5-3D67-4DFB-9F55-857B99D32120}" srcOrd="0" destOrd="0" presId="urn:microsoft.com/office/officeart/2005/8/layout/vList2"/>
    <dgm:cxn modelId="{C7AF52BE-9633-4D6F-9C22-5EDF5555CBB9}" type="presOf" srcId="{8C535F73-0891-4E45-8D82-D63B022103C9}" destId="{19BAEE4A-8E19-45BA-8F81-04DB8A7ABF3A}" srcOrd="0" destOrd="0" presId="urn:microsoft.com/office/officeart/2005/8/layout/vList2"/>
    <dgm:cxn modelId="{E000A959-AE7B-4CB4-BBD8-ED5735CC853E}" type="presParOf" srcId="{3D9F9225-34DE-4131-B5BA-742E86CA34D5}" destId="{A844C6A7-CE79-4871-BA35-B2F63A7A983B}" srcOrd="0" destOrd="0" presId="urn:microsoft.com/office/officeart/2005/8/layout/vList2"/>
    <dgm:cxn modelId="{2355BB57-02F2-4810-95C1-7EC5BAE0BBCB}" type="presParOf" srcId="{3D9F9225-34DE-4131-B5BA-742E86CA34D5}" destId="{5B7DAB68-FAF9-43D8-BDA5-0EE95CFF32E7}" srcOrd="1" destOrd="0" presId="urn:microsoft.com/office/officeart/2005/8/layout/vList2"/>
    <dgm:cxn modelId="{13BAD41F-439D-4AE8-B543-0887893A3D1E}" type="presParOf" srcId="{3D9F9225-34DE-4131-B5BA-742E86CA34D5}" destId="{F828A566-96EC-480F-932C-C9A5A12A640D}" srcOrd="2" destOrd="0" presId="urn:microsoft.com/office/officeart/2005/8/layout/vList2"/>
    <dgm:cxn modelId="{2EFC101D-1B34-4FE3-83D1-B1D527A95C8E}" type="presParOf" srcId="{3D9F9225-34DE-4131-B5BA-742E86CA34D5}" destId="{FB983276-148D-4B79-AD5B-FFAFE124CF86}" srcOrd="3" destOrd="0" presId="urn:microsoft.com/office/officeart/2005/8/layout/vList2"/>
    <dgm:cxn modelId="{0D057566-44F6-49D4-9CC7-63459956268F}" type="presParOf" srcId="{3D9F9225-34DE-4131-B5BA-742E86CA34D5}" destId="{7FCF17C5-3D67-4DFB-9F55-857B99D32120}" srcOrd="4" destOrd="0" presId="urn:microsoft.com/office/officeart/2005/8/layout/vList2"/>
    <dgm:cxn modelId="{1FAE7631-8BC6-4E2E-BE05-426C5393C8B1}" type="presParOf" srcId="{3D9F9225-34DE-4131-B5BA-742E86CA34D5}" destId="{CFB07023-119D-4E72-AFC4-DE2EB0D0CE6F}" srcOrd="5" destOrd="0" presId="urn:microsoft.com/office/officeart/2005/8/layout/vList2"/>
    <dgm:cxn modelId="{1C09FF7A-000A-4BAF-8E37-425C738C31E0}" type="presParOf" srcId="{3D9F9225-34DE-4131-B5BA-742E86CA34D5}" destId="{B2BC9A83-EA48-462F-9180-AC4C4367DD83}" srcOrd="6" destOrd="0" presId="urn:microsoft.com/office/officeart/2005/8/layout/vList2"/>
    <dgm:cxn modelId="{2A3CC130-26A1-4D4B-BE3D-F55BBC62C7C2}" type="presParOf" srcId="{3D9F9225-34DE-4131-B5BA-742E86CA34D5}" destId="{6E79D326-B67A-4ED7-BE4F-86E5696ED3E2}" srcOrd="7" destOrd="0" presId="urn:microsoft.com/office/officeart/2005/8/layout/vList2"/>
    <dgm:cxn modelId="{4A4FD353-593B-4A12-ABF4-150F111ECDF0}" type="presParOf" srcId="{3D9F9225-34DE-4131-B5BA-742E86CA34D5}" destId="{19BAEE4A-8E19-45BA-8F81-04DB8A7ABF3A}" srcOrd="8" destOrd="0" presId="urn:microsoft.com/office/officeart/2005/8/layout/vList2"/>
    <dgm:cxn modelId="{43CC75E8-7607-47F6-8F6D-3A5C0E4944DD}" type="presParOf" srcId="{3D9F9225-34DE-4131-B5BA-742E86CA34D5}" destId="{07300EB5-D880-4AB1-AE09-3C40F41B0EED}" srcOrd="9" destOrd="0" presId="urn:microsoft.com/office/officeart/2005/8/layout/vList2"/>
    <dgm:cxn modelId="{B335BE8B-838D-41BD-BA58-B1B7C48CBD2D}" type="presParOf" srcId="{3D9F9225-34DE-4131-B5BA-742E86CA34D5}" destId="{82303E3C-C02A-4D67-8650-A9E26710872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C79FD6-4400-4499-99B8-22908EE78209}" type="doc">
      <dgm:prSet loTypeId="urn:microsoft.com/office/officeart/2005/8/layout/vList2" loCatId="list" qsTypeId="urn:microsoft.com/office/officeart/2005/8/quickstyle/simple3" qsCatId="simple" csTypeId="urn:microsoft.com/office/officeart/2005/8/colors/accent1_2#12" csCatId="accent1" phldr="1"/>
      <dgm:spPr/>
      <dgm:t>
        <a:bodyPr/>
        <a:lstStyle/>
        <a:p>
          <a:endParaRPr lang="ru-RU"/>
        </a:p>
      </dgm:t>
    </dgm:pt>
    <dgm:pt modelId="{C538313B-9E43-4321-A72E-3C03ABF1674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sz="2800" b="1" dirty="0">
              <a:latin typeface="Times New Roman" pitchFamily="18" charset="0"/>
              <a:cs typeface="Times New Roman" pitchFamily="18" charset="0"/>
            </a:rPr>
            <a:t>Недостаток питьевой воды;</a:t>
          </a:r>
        </a:p>
      </dgm:t>
    </dgm:pt>
    <dgm:pt modelId="{324EA785-D3EF-45C4-9CF8-E2202A262DC7}" type="parTrans" cxnId="{E9F27EB6-5FC3-4DA7-A3FD-D36E1F889AC0}">
      <dgm:prSet/>
      <dgm:spPr/>
      <dgm:t>
        <a:bodyPr/>
        <a:lstStyle/>
        <a:p>
          <a:endParaRPr lang="ru-RU"/>
        </a:p>
      </dgm:t>
    </dgm:pt>
    <dgm:pt modelId="{E53A76BE-0DEC-418C-9E9D-09A843907FEC}" type="sibTrans" cxnId="{E9F27EB6-5FC3-4DA7-A3FD-D36E1F889AC0}">
      <dgm:prSet/>
      <dgm:spPr/>
      <dgm:t>
        <a:bodyPr/>
        <a:lstStyle/>
        <a:p>
          <a:endParaRPr lang="ru-RU"/>
        </a:p>
      </dgm:t>
    </dgm:pt>
    <dgm:pt modelId="{3E24F2EF-7E71-4FBD-8F78-E191053165B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b="1" dirty="0">
              <a:latin typeface="Times New Roman" pitchFamily="18" charset="0"/>
              <a:cs typeface="Times New Roman" pitchFamily="18" charset="0"/>
            </a:rPr>
            <a:t>Загрязнение Мирового океана;</a:t>
          </a:r>
        </a:p>
      </dgm:t>
    </dgm:pt>
    <dgm:pt modelId="{1E227D8A-9A0F-48D1-92CF-C3B153ECFD9D}" type="parTrans" cxnId="{76DDFCE7-B257-47DD-860C-9430A290FDEB}">
      <dgm:prSet/>
      <dgm:spPr/>
      <dgm:t>
        <a:bodyPr/>
        <a:lstStyle/>
        <a:p>
          <a:endParaRPr lang="ru-RU"/>
        </a:p>
      </dgm:t>
    </dgm:pt>
    <dgm:pt modelId="{E1D159D2-CDD5-48E2-8B52-70FE1C5FD19E}" type="sibTrans" cxnId="{76DDFCE7-B257-47DD-860C-9430A290FDEB}">
      <dgm:prSet/>
      <dgm:spPr/>
      <dgm:t>
        <a:bodyPr/>
        <a:lstStyle/>
        <a:p>
          <a:endParaRPr lang="ru-RU"/>
        </a:p>
      </dgm:t>
    </dgm:pt>
    <dgm:pt modelId="{16F68783-8BC8-42DA-85A1-31E9319F8754}">
      <dgm:prSet/>
      <dgm:spPr/>
      <dgm:t>
        <a:bodyPr/>
        <a:lstStyle/>
        <a:p>
          <a:pPr rtl="0"/>
          <a:r>
            <a:rPr lang="ru-RU" b="1" dirty="0">
              <a:latin typeface="Times New Roman" pitchFamily="18" charset="0"/>
              <a:cs typeface="Times New Roman" pitchFamily="18" charset="0"/>
            </a:rPr>
            <a:t>Высыхание Арала;</a:t>
          </a:r>
        </a:p>
      </dgm:t>
    </dgm:pt>
    <dgm:pt modelId="{F36422DA-45D5-434E-A329-20D31E800E79}" type="parTrans" cxnId="{F6A2C956-267B-43C6-9A65-DDFA2AAEB064}">
      <dgm:prSet/>
      <dgm:spPr/>
      <dgm:t>
        <a:bodyPr/>
        <a:lstStyle/>
        <a:p>
          <a:endParaRPr lang="ru-RU"/>
        </a:p>
      </dgm:t>
    </dgm:pt>
    <dgm:pt modelId="{D9F28691-4BF6-4CC9-85D4-31DE73634F3A}" type="sibTrans" cxnId="{F6A2C956-267B-43C6-9A65-DDFA2AAEB064}">
      <dgm:prSet/>
      <dgm:spPr/>
      <dgm:t>
        <a:bodyPr/>
        <a:lstStyle/>
        <a:p>
          <a:endParaRPr lang="ru-RU"/>
        </a:p>
      </dgm:t>
    </dgm:pt>
    <dgm:pt modelId="{1A709F6D-DC59-4CF5-B965-FEE80B0A1F23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Загрязнение воздуха в мегаполисах;</a:t>
          </a:r>
        </a:p>
      </dgm:t>
    </dgm:pt>
    <dgm:pt modelId="{C4E85265-DFD0-4317-A52B-774BFE8F17C9}" type="parTrans" cxnId="{F504B0D5-E6E0-4601-960E-6CD029DBE7F7}">
      <dgm:prSet/>
      <dgm:spPr/>
      <dgm:t>
        <a:bodyPr/>
        <a:lstStyle/>
        <a:p>
          <a:endParaRPr lang="ru-RU"/>
        </a:p>
      </dgm:t>
    </dgm:pt>
    <dgm:pt modelId="{4478EE80-DB3B-465E-A7E8-F70049E5439F}" type="sibTrans" cxnId="{F504B0D5-E6E0-4601-960E-6CD029DBE7F7}">
      <dgm:prSet/>
      <dgm:spPr/>
      <dgm:t>
        <a:bodyPr/>
        <a:lstStyle/>
        <a:p>
          <a:endParaRPr lang="ru-RU"/>
        </a:p>
      </dgm:t>
    </dgm:pt>
    <dgm:pt modelId="{A37771F5-CADC-4B1E-BCC3-C58A15D3E7BD}">
      <dgm:prSet/>
      <dgm:spPr/>
      <dgm:t>
        <a:bodyPr/>
        <a:lstStyle/>
        <a:p>
          <a:pPr rtl="0"/>
          <a:r>
            <a:rPr lang="ru-RU" b="1" dirty="0">
              <a:latin typeface="Times New Roman" pitchFamily="18" charset="0"/>
              <a:cs typeface="Times New Roman" pitchFamily="18" charset="0"/>
            </a:rPr>
            <a:t>Эрозия почв;</a:t>
          </a:r>
        </a:p>
      </dgm:t>
    </dgm:pt>
    <dgm:pt modelId="{93199E15-DCB3-4E85-AECA-800FCAF1624B}" type="parTrans" cxnId="{56C08B77-ED54-4AD9-924F-E63F2445B487}">
      <dgm:prSet/>
      <dgm:spPr/>
      <dgm:t>
        <a:bodyPr/>
        <a:lstStyle/>
        <a:p>
          <a:endParaRPr lang="ru-RU"/>
        </a:p>
      </dgm:t>
    </dgm:pt>
    <dgm:pt modelId="{7FFF50D8-F1E9-4380-A841-5669188E1699}" type="sibTrans" cxnId="{56C08B77-ED54-4AD9-924F-E63F2445B487}">
      <dgm:prSet/>
      <dgm:spPr/>
      <dgm:t>
        <a:bodyPr/>
        <a:lstStyle/>
        <a:p>
          <a:endParaRPr lang="ru-RU"/>
        </a:p>
      </dgm:t>
    </dgm:pt>
    <dgm:pt modelId="{88AEC738-2D0D-4E95-B252-ED8B1D04C5A2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Гибель лесов (ежегодно вырубается 16,8 млн. гектаров);</a:t>
          </a:r>
        </a:p>
      </dgm:t>
    </dgm:pt>
    <dgm:pt modelId="{A46C4C97-C877-4116-8912-1738B248FEE8}" type="parTrans" cxnId="{A31D444D-1306-4904-95EA-3D386A0DD802}">
      <dgm:prSet/>
      <dgm:spPr/>
      <dgm:t>
        <a:bodyPr/>
        <a:lstStyle/>
        <a:p>
          <a:endParaRPr lang="ru-RU"/>
        </a:p>
      </dgm:t>
    </dgm:pt>
    <dgm:pt modelId="{200F788C-D85F-4B58-BD05-51C3A2D16736}" type="sibTrans" cxnId="{A31D444D-1306-4904-95EA-3D386A0DD802}">
      <dgm:prSet/>
      <dgm:spPr/>
      <dgm:t>
        <a:bodyPr/>
        <a:lstStyle/>
        <a:p>
          <a:endParaRPr lang="ru-RU"/>
        </a:p>
      </dgm:t>
    </dgm:pt>
    <dgm:pt modelId="{5012FA2F-9C13-44BB-A5CC-9E88D0950A16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sz="2400" b="1" dirty="0">
              <a:latin typeface="Times New Roman" pitchFamily="18" charset="0"/>
              <a:cs typeface="Times New Roman" pitchFamily="18" charset="0"/>
            </a:rPr>
            <a:t>Последствия стихийных бедствий: наводнения, засуха, ураганы, вулканы.</a:t>
          </a:r>
        </a:p>
      </dgm:t>
    </dgm:pt>
    <dgm:pt modelId="{4EE38374-D2D5-449C-BDBA-E82D02F50A4A}" type="sibTrans" cxnId="{F01A4FBE-975D-4D63-A55C-43CA552E3578}">
      <dgm:prSet/>
      <dgm:spPr/>
      <dgm:t>
        <a:bodyPr/>
        <a:lstStyle/>
        <a:p>
          <a:endParaRPr lang="ru-RU"/>
        </a:p>
      </dgm:t>
    </dgm:pt>
    <dgm:pt modelId="{6E645ABE-994D-40B6-B850-DB2F5286BA11}" type="parTrans" cxnId="{F01A4FBE-975D-4D63-A55C-43CA552E3578}">
      <dgm:prSet/>
      <dgm:spPr/>
      <dgm:t>
        <a:bodyPr/>
        <a:lstStyle/>
        <a:p>
          <a:endParaRPr lang="ru-RU"/>
        </a:p>
      </dgm:t>
    </dgm:pt>
    <dgm:pt modelId="{D4E5B7F8-AE8B-4CE0-BD99-BF42A41EA7D7}" type="pres">
      <dgm:prSet presAssocID="{63C79FD6-4400-4499-99B8-22908EE782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9239475-E2E8-491E-AF0C-0010ACE8B8D8}" type="pres">
      <dgm:prSet presAssocID="{C538313B-9E43-4321-A72E-3C03ABF16748}" presName="parentText" presStyleLbl="node1" presStyleIdx="0" presStyleCnt="7" custLinFactNeighborX="-348" custLinFactNeighborY="284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DCCAE8-3AB4-40C7-B159-FDEB6369DCA7}" type="pres">
      <dgm:prSet presAssocID="{E53A76BE-0DEC-418C-9E9D-09A843907FEC}" presName="spacer" presStyleCnt="0"/>
      <dgm:spPr/>
    </dgm:pt>
    <dgm:pt modelId="{15F47E48-00D5-480A-8939-508F54041600}" type="pres">
      <dgm:prSet presAssocID="{3E24F2EF-7E71-4FBD-8F78-E191053165B5}" presName="parentText" presStyleLbl="node1" presStyleIdx="1" presStyleCnt="7" custLinFactNeighborX="520" custLinFactNeighborY="129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22593C-0EEE-42DE-B769-3A99918890A7}" type="pres">
      <dgm:prSet presAssocID="{E1D159D2-CDD5-48E2-8B52-70FE1C5FD19E}" presName="spacer" presStyleCnt="0"/>
      <dgm:spPr/>
    </dgm:pt>
    <dgm:pt modelId="{F7B9ED2E-0B28-4BB2-AEED-F0E1D0731710}" type="pres">
      <dgm:prSet presAssocID="{16F68783-8BC8-42DA-85A1-31E9319F8754}" presName="parentText" presStyleLbl="node1" presStyleIdx="2" presStyleCnt="7" custLinFactY="-95" custLinFactNeighborX="-50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E829BC-BB7C-4B01-BB75-92D825AA4BF9}" type="pres">
      <dgm:prSet presAssocID="{D9F28691-4BF6-4CC9-85D4-31DE73634F3A}" presName="spacer" presStyleCnt="0"/>
      <dgm:spPr/>
    </dgm:pt>
    <dgm:pt modelId="{8C2B43CD-1D2D-4452-8480-9AB18B05ED3E}" type="pres">
      <dgm:prSet presAssocID="{1A709F6D-DC59-4CF5-B965-FEE80B0A1F23}" presName="parentText" presStyleLbl="node1" presStyleIdx="3" presStyleCnt="7" custLinFactNeighborX="-348" custLinFactNeighborY="-504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035A18-4C51-4CAF-8BDA-489968D76351}" type="pres">
      <dgm:prSet presAssocID="{4478EE80-DB3B-465E-A7E8-F70049E5439F}" presName="spacer" presStyleCnt="0"/>
      <dgm:spPr/>
    </dgm:pt>
    <dgm:pt modelId="{12557A8E-6914-4210-AA93-97F6FCF5FAF6}" type="pres">
      <dgm:prSet presAssocID="{A37771F5-CADC-4B1E-BCC3-C58A15D3E7B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B75FAD-168B-4FF1-B773-15DD1F15B660}" type="pres">
      <dgm:prSet presAssocID="{7FFF50D8-F1E9-4380-A841-5669188E1699}" presName="spacer" presStyleCnt="0"/>
      <dgm:spPr/>
    </dgm:pt>
    <dgm:pt modelId="{FB366D10-E56C-4454-9185-75762832E501}" type="pres">
      <dgm:prSet presAssocID="{88AEC738-2D0D-4E95-B252-ED8B1D04C5A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539582-13E5-41F0-B717-49DE1743D21D}" type="pres">
      <dgm:prSet presAssocID="{200F788C-D85F-4B58-BD05-51C3A2D16736}" presName="spacer" presStyleCnt="0"/>
      <dgm:spPr/>
    </dgm:pt>
    <dgm:pt modelId="{C9B77E75-F2FC-4B1F-8AE4-BF9FF4D75257}" type="pres">
      <dgm:prSet presAssocID="{5012FA2F-9C13-44BB-A5CC-9E88D0950A16}" presName="parentText" presStyleLbl="node1" presStyleIdx="6" presStyleCnt="7" custLinFactNeighborX="-348" custLinFactNeighborY="229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F27EB6-5FC3-4DA7-A3FD-D36E1F889AC0}" srcId="{63C79FD6-4400-4499-99B8-22908EE78209}" destId="{C538313B-9E43-4321-A72E-3C03ABF16748}" srcOrd="0" destOrd="0" parTransId="{324EA785-D3EF-45C4-9CF8-E2202A262DC7}" sibTransId="{E53A76BE-0DEC-418C-9E9D-09A843907FEC}"/>
    <dgm:cxn modelId="{ACB9C5BE-D6CF-4D6A-812B-F9A1C754E451}" type="presOf" srcId="{63C79FD6-4400-4499-99B8-22908EE78209}" destId="{D4E5B7F8-AE8B-4CE0-BD99-BF42A41EA7D7}" srcOrd="0" destOrd="0" presId="urn:microsoft.com/office/officeart/2005/8/layout/vList2"/>
    <dgm:cxn modelId="{B2283F9E-C671-45B6-A730-33088EAA2225}" type="presOf" srcId="{88AEC738-2D0D-4E95-B252-ED8B1D04C5A2}" destId="{FB366D10-E56C-4454-9185-75762832E501}" srcOrd="0" destOrd="0" presId="urn:microsoft.com/office/officeart/2005/8/layout/vList2"/>
    <dgm:cxn modelId="{B2974582-557F-482A-986A-A7E57F880527}" type="presOf" srcId="{C538313B-9E43-4321-A72E-3C03ABF16748}" destId="{79239475-E2E8-491E-AF0C-0010ACE8B8D8}" srcOrd="0" destOrd="0" presId="urn:microsoft.com/office/officeart/2005/8/layout/vList2"/>
    <dgm:cxn modelId="{56C08B77-ED54-4AD9-924F-E63F2445B487}" srcId="{63C79FD6-4400-4499-99B8-22908EE78209}" destId="{A37771F5-CADC-4B1E-BCC3-C58A15D3E7BD}" srcOrd="4" destOrd="0" parTransId="{93199E15-DCB3-4E85-AECA-800FCAF1624B}" sibTransId="{7FFF50D8-F1E9-4380-A841-5669188E1699}"/>
    <dgm:cxn modelId="{A31D444D-1306-4904-95EA-3D386A0DD802}" srcId="{63C79FD6-4400-4499-99B8-22908EE78209}" destId="{88AEC738-2D0D-4E95-B252-ED8B1D04C5A2}" srcOrd="5" destOrd="0" parTransId="{A46C4C97-C877-4116-8912-1738B248FEE8}" sibTransId="{200F788C-D85F-4B58-BD05-51C3A2D16736}"/>
    <dgm:cxn modelId="{76DDFCE7-B257-47DD-860C-9430A290FDEB}" srcId="{63C79FD6-4400-4499-99B8-22908EE78209}" destId="{3E24F2EF-7E71-4FBD-8F78-E191053165B5}" srcOrd="1" destOrd="0" parTransId="{1E227D8A-9A0F-48D1-92CF-C3B153ECFD9D}" sibTransId="{E1D159D2-CDD5-48E2-8B52-70FE1C5FD19E}"/>
    <dgm:cxn modelId="{F504B0D5-E6E0-4601-960E-6CD029DBE7F7}" srcId="{63C79FD6-4400-4499-99B8-22908EE78209}" destId="{1A709F6D-DC59-4CF5-B965-FEE80B0A1F23}" srcOrd="3" destOrd="0" parTransId="{C4E85265-DFD0-4317-A52B-774BFE8F17C9}" sibTransId="{4478EE80-DB3B-465E-A7E8-F70049E5439F}"/>
    <dgm:cxn modelId="{F6A2C956-267B-43C6-9A65-DDFA2AAEB064}" srcId="{63C79FD6-4400-4499-99B8-22908EE78209}" destId="{16F68783-8BC8-42DA-85A1-31E9319F8754}" srcOrd="2" destOrd="0" parTransId="{F36422DA-45D5-434E-A329-20D31E800E79}" sibTransId="{D9F28691-4BF6-4CC9-85D4-31DE73634F3A}"/>
    <dgm:cxn modelId="{DB27802F-3C10-4249-9D7C-158A167097E9}" type="presOf" srcId="{16F68783-8BC8-42DA-85A1-31E9319F8754}" destId="{F7B9ED2E-0B28-4BB2-AEED-F0E1D0731710}" srcOrd="0" destOrd="0" presId="urn:microsoft.com/office/officeart/2005/8/layout/vList2"/>
    <dgm:cxn modelId="{3D5DC4F9-BB64-4BF3-B5A2-AF7CCA52AF9B}" type="presOf" srcId="{1A709F6D-DC59-4CF5-B965-FEE80B0A1F23}" destId="{8C2B43CD-1D2D-4452-8480-9AB18B05ED3E}" srcOrd="0" destOrd="0" presId="urn:microsoft.com/office/officeart/2005/8/layout/vList2"/>
    <dgm:cxn modelId="{2204869E-B474-4857-B073-31CC62DC33FE}" type="presOf" srcId="{A37771F5-CADC-4B1E-BCC3-C58A15D3E7BD}" destId="{12557A8E-6914-4210-AA93-97F6FCF5FAF6}" srcOrd="0" destOrd="0" presId="urn:microsoft.com/office/officeart/2005/8/layout/vList2"/>
    <dgm:cxn modelId="{D07B99F9-519C-429B-A838-6F969736B9A5}" type="presOf" srcId="{3E24F2EF-7E71-4FBD-8F78-E191053165B5}" destId="{15F47E48-00D5-480A-8939-508F54041600}" srcOrd="0" destOrd="0" presId="urn:microsoft.com/office/officeart/2005/8/layout/vList2"/>
    <dgm:cxn modelId="{F01A4FBE-975D-4D63-A55C-43CA552E3578}" srcId="{63C79FD6-4400-4499-99B8-22908EE78209}" destId="{5012FA2F-9C13-44BB-A5CC-9E88D0950A16}" srcOrd="6" destOrd="0" parTransId="{6E645ABE-994D-40B6-B850-DB2F5286BA11}" sibTransId="{4EE38374-D2D5-449C-BDBA-E82D02F50A4A}"/>
    <dgm:cxn modelId="{93B9141F-EF8F-4FBA-BDA0-6F0110704506}" type="presOf" srcId="{5012FA2F-9C13-44BB-A5CC-9E88D0950A16}" destId="{C9B77E75-F2FC-4B1F-8AE4-BF9FF4D75257}" srcOrd="0" destOrd="0" presId="urn:microsoft.com/office/officeart/2005/8/layout/vList2"/>
    <dgm:cxn modelId="{5FC4CF3F-59E3-4126-907E-CDAF9F760723}" type="presParOf" srcId="{D4E5B7F8-AE8B-4CE0-BD99-BF42A41EA7D7}" destId="{79239475-E2E8-491E-AF0C-0010ACE8B8D8}" srcOrd="0" destOrd="0" presId="urn:microsoft.com/office/officeart/2005/8/layout/vList2"/>
    <dgm:cxn modelId="{E0031F16-A593-4F0F-95B9-995EBE886BA9}" type="presParOf" srcId="{D4E5B7F8-AE8B-4CE0-BD99-BF42A41EA7D7}" destId="{CCDCCAE8-3AB4-40C7-B159-FDEB6369DCA7}" srcOrd="1" destOrd="0" presId="urn:microsoft.com/office/officeart/2005/8/layout/vList2"/>
    <dgm:cxn modelId="{EA994DBC-6743-4EEA-B9A2-9FDC73BEFD67}" type="presParOf" srcId="{D4E5B7F8-AE8B-4CE0-BD99-BF42A41EA7D7}" destId="{15F47E48-00D5-480A-8939-508F54041600}" srcOrd="2" destOrd="0" presId="urn:microsoft.com/office/officeart/2005/8/layout/vList2"/>
    <dgm:cxn modelId="{F7AE118A-BF33-4832-814B-F5D0B69FA44E}" type="presParOf" srcId="{D4E5B7F8-AE8B-4CE0-BD99-BF42A41EA7D7}" destId="{B622593C-0EEE-42DE-B769-3A99918890A7}" srcOrd="3" destOrd="0" presId="urn:microsoft.com/office/officeart/2005/8/layout/vList2"/>
    <dgm:cxn modelId="{BD5A74F8-1660-4EF6-B879-085C58283508}" type="presParOf" srcId="{D4E5B7F8-AE8B-4CE0-BD99-BF42A41EA7D7}" destId="{F7B9ED2E-0B28-4BB2-AEED-F0E1D0731710}" srcOrd="4" destOrd="0" presId="urn:microsoft.com/office/officeart/2005/8/layout/vList2"/>
    <dgm:cxn modelId="{D09EA192-49BE-4838-96F2-161CD7EDA0BE}" type="presParOf" srcId="{D4E5B7F8-AE8B-4CE0-BD99-BF42A41EA7D7}" destId="{44E829BC-BB7C-4B01-BB75-92D825AA4BF9}" srcOrd="5" destOrd="0" presId="urn:microsoft.com/office/officeart/2005/8/layout/vList2"/>
    <dgm:cxn modelId="{E3A08D44-2216-42F2-B3E4-C7AB7E476AA7}" type="presParOf" srcId="{D4E5B7F8-AE8B-4CE0-BD99-BF42A41EA7D7}" destId="{8C2B43CD-1D2D-4452-8480-9AB18B05ED3E}" srcOrd="6" destOrd="0" presId="urn:microsoft.com/office/officeart/2005/8/layout/vList2"/>
    <dgm:cxn modelId="{C8ECEA01-8B7B-45FC-A9A6-0D4FAA99C23C}" type="presParOf" srcId="{D4E5B7F8-AE8B-4CE0-BD99-BF42A41EA7D7}" destId="{E8035A18-4C51-4CAF-8BDA-489968D76351}" srcOrd="7" destOrd="0" presId="urn:microsoft.com/office/officeart/2005/8/layout/vList2"/>
    <dgm:cxn modelId="{23646EF7-4BF0-4F80-98EB-558BD664FF63}" type="presParOf" srcId="{D4E5B7F8-AE8B-4CE0-BD99-BF42A41EA7D7}" destId="{12557A8E-6914-4210-AA93-97F6FCF5FAF6}" srcOrd="8" destOrd="0" presId="urn:microsoft.com/office/officeart/2005/8/layout/vList2"/>
    <dgm:cxn modelId="{3FAE8722-78EB-4E72-B0CE-C8F416742962}" type="presParOf" srcId="{D4E5B7F8-AE8B-4CE0-BD99-BF42A41EA7D7}" destId="{71B75FAD-168B-4FF1-B773-15DD1F15B660}" srcOrd="9" destOrd="0" presId="urn:microsoft.com/office/officeart/2005/8/layout/vList2"/>
    <dgm:cxn modelId="{8C9EE68D-069A-42AD-8D3A-130BBDCCA5B0}" type="presParOf" srcId="{D4E5B7F8-AE8B-4CE0-BD99-BF42A41EA7D7}" destId="{FB366D10-E56C-4454-9185-75762832E501}" srcOrd="10" destOrd="0" presId="urn:microsoft.com/office/officeart/2005/8/layout/vList2"/>
    <dgm:cxn modelId="{9DBDB211-5273-4470-A5F4-7C69D1749DE1}" type="presParOf" srcId="{D4E5B7F8-AE8B-4CE0-BD99-BF42A41EA7D7}" destId="{E6539582-13E5-41F0-B717-49DE1743D21D}" srcOrd="11" destOrd="0" presId="urn:microsoft.com/office/officeart/2005/8/layout/vList2"/>
    <dgm:cxn modelId="{3A9130B1-D67C-471C-B589-2547CAF1E144}" type="presParOf" srcId="{D4E5B7F8-AE8B-4CE0-BD99-BF42A41EA7D7}" destId="{C9B77E75-F2FC-4B1F-8AE4-BF9FF4D7525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442542-27EA-4EDC-90C4-1AEE20D13DC2}" type="doc">
      <dgm:prSet loTypeId="urn:microsoft.com/office/officeart/2005/8/layout/vList5" loCatId="list" qsTypeId="urn:microsoft.com/office/officeart/2005/8/quickstyle/simple1" qsCatId="simple" csTypeId="urn:microsoft.com/office/officeart/2005/8/colors/colorful1#12" csCatId="colorful" phldr="1"/>
      <dgm:spPr/>
      <dgm:t>
        <a:bodyPr/>
        <a:lstStyle/>
        <a:p>
          <a:endParaRPr lang="ru-RU"/>
        </a:p>
      </dgm:t>
    </dgm:pt>
    <dgm:pt modelId="{6D3CEC1F-2D19-47DC-9C53-58DCBAED792A}">
      <dgm:prSet phldrT="[Текст]" custT="1"/>
      <dgm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uz-Cyrl-UZ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Уровень смертности в мире по причине голода или пробьлем, связанных с ним</a:t>
          </a:r>
          <a:endParaRPr lang="ru-RU" sz="2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03971B-BB5F-4A5E-86CB-3EE04EC3643D}" type="parTrans" cxnId="{EC08CD29-1377-436B-B3BB-C1B00B744093}">
      <dgm:prSet/>
      <dgm:spPr/>
      <dgm:t>
        <a:bodyPr/>
        <a:lstStyle/>
        <a:p>
          <a:endParaRPr lang="ru-RU"/>
        </a:p>
      </dgm:t>
    </dgm:pt>
    <dgm:pt modelId="{5BC15CC8-47A5-4632-9337-9FBC568C3476}" type="sibTrans" cxnId="{EC08CD29-1377-436B-B3BB-C1B00B744093}">
      <dgm:prSet/>
      <dgm:spPr/>
      <dgm:t>
        <a:bodyPr/>
        <a:lstStyle/>
        <a:p>
          <a:endParaRPr lang="ru-RU"/>
        </a:p>
      </dgm:t>
    </dgm:pt>
    <dgm:pt modelId="{6CD3CCE1-9BF9-4E77-A0C1-75DBFE3E9BC7}">
      <dgm:prSet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uz-Cyrl-UZ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Испытавает нехватку в продуктах питания или недоедает</a:t>
          </a:r>
          <a:endParaRPr lang="ru-RU" sz="2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15A0F99-2AB0-4D33-947B-6523FEA39719}" type="parTrans" cxnId="{9CF79D06-7A56-4BE1-BE21-C557A1CA8418}">
      <dgm:prSet/>
      <dgm:spPr/>
      <dgm:t>
        <a:bodyPr/>
        <a:lstStyle/>
        <a:p>
          <a:endParaRPr lang="ru-RU"/>
        </a:p>
      </dgm:t>
    </dgm:pt>
    <dgm:pt modelId="{6E96DFC0-8F51-4C03-A832-BFB4D3CFE7CE}" type="sibTrans" cxnId="{9CF79D06-7A56-4BE1-BE21-C557A1CA8418}">
      <dgm:prSet/>
      <dgm:spPr/>
      <dgm:t>
        <a:bodyPr/>
        <a:lstStyle/>
        <a:p>
          <a:endParaRPr lang="ru-RU"/>
        </a:p>
      </dgm:t>
    </dgm:pt>
    <dgm:pt modelId="{53B0E8DF-2CDE-4192-8994-D167E4611389}">
      <dgm:prSet custT="1"/>
      <dgm:spPr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uz-Cyrl-UZ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Каждый год в возрасте до 5 лет в мире погибает из-за голода или недоедания</a:t>
          </a:r>
          <a:endParaRPr lang="ru-RU" sz="2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37F8751-9DC0-41E8-A5EA-7A0760BEFD3C}" type="parTrans" cxnId="{6E2E1C93-18CC-4A5C-9487-CAFC764F70D7}">
      <dgm:prSet/>
      <dgm:spPr/>
      <dgm:t>
        <a:bodyPr/>
        <a:lstStyle/>
        <a:p>
          <a:endParaRPr lang="ru-RU"/>
        </a:p>
      </dgm:t>
    </dgm:pt>
    <dgm:pt modelId="{7F4C541F-B736-4DAD-8775-6A1785F2081C}" type="sibTrans" cxnId="{6E2E1C93-18CC-4A5C-9487-CAFC764F70D7}">
      <dgm:prSet/>
      <dgm:spPr/>
      <dgm:t>
        <a:bodyPr/>
        <a:lstStyle/>
        <a:p>
          <a:endParaRPr lang="ru-RU"/>
        </a:p>
      </dgm:t>
    </dgm:pt>
    <dgm:pt modelId="{DBED665D-1096-4147-AA6F-8163EB52637A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uz-Cyrl-UZ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Проживающие в день на средства менее 1 доллара США </a:t>
          </a:r>
        </a:p>
      </dgm:t>
    </dgm:pt>
    <dgm:pt modelId="{552347D8-655D-4D0A-AA57-B675C844BDB5}" type="parTrans" cxnId="{368E5347-D6BB-4C39-B736-3C13D01BAF9E}">
      <dgm:prSet/>
      <dgm:spPr/>
      <dgm:t>
        <a:bodyPr/>
        <a:lstStyle/>
        <a:p>
          <a:endParaRPr lang="ru-RU"/>
        </a:p>
      </dgm:t>
    </dgm:pt>
    <dgm:pt modelId="{CACC71AF-17A1-48C9-8637-341D68663805}" type="sibTrans" cxnId="{368E5347-D6BB-4C39-B736-3C13D01BAF9E}">
      <dgm:prSet/>
      <dgm:spPr/>
      <dgm:t>
        <a:bodyPr/>
        <a:lstStyle/>
        <a:p>
          <a:endParaRPr lang="ru-RU"/>
        </a:p>
      </dgm:t>
    </dgm:pt>
    <dgm:pt modelId="{FDBFF9AB-DB0B-4FDC-B500-18B39FD95C3B}">
      <dgm:prSet phldrT="[Текст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uz-Cyrl-UZ" sz="1700" dirty="0">
              <a:latin typeface="Times New Roman" pitchFamily="18" charset="0"/>
              <a:cs typeface="Times New Roman" pitchFamily="18" charset="0"/>
            </a:rPr>
            <a:t>1 ребенок каждые 7 минут</a:t>
          </a:r>
          <a:endParaRPr lang="ru-RU" sz="1700" dirty="0">
            <a:latin typeface="Times New Roman" pitchFamily="18" charset="0"/>
            <a:cs typeface="Times New Roman" pitchFamily="18" charset="0"/>
          </a:endParaRPr>
        </a:p>
      </dgm:t>
    </dgm:pt>
    <dgm:pt modelId="{987E1FE3-141D-4CA6-9FBF-04A31F5119F9}" type="parTrans" cxnId="{389BE86E-7EF1-4EC3-B0E2-FD4EB08F2CC9}">
      <dgm:prSet/>
      <dgm:spPr/>
      <dgm:t>
        <a:bodyPr/>
        <a:lstStyle/>
        <a:p>
          <a:endParaRPr lang="ru-RU"/>
        </a:p>
      </dgm:t>
    </dgm:pt>
    <dgm:pt modelId="{E2958AED-E9C5-4A66-B218-F9B84E16CD48}" type="sibTrans" cxnId="{389BE86E-7EF1-4EC3-B0E2-FD4EB08F2CC9}">
      <dgm:prSet/>
      <dgm:spPr/>
      <dgm:t>
        <a:bodyPr/>
        <a:lstStyle/>
        <a:p>
          <a:endParaRPr lang="ru-RU"/>
        </a:p>
      </dgm:t>
    </dgm:pt>
    <dgm:pt modelId="{C0F6A84E-5034-4F94-8BE7-C81E0E3633B8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uz-Cyrl-UZ" sz="1700" dirty="0">
              <a:latin typeface="Times New Roman" pitchFamily="18" charset="0"/>
              <a:cs typeface="Times New Roman" pitchFamily="18" charset="0"/>
            </a:rPr>
            <a:t>1/3 часть всех детей в возрасте до 5 лет</a:t>
          </a:r>
          <a:endParaRPr lang="ru-RU" sz="1700" dirty="0">
            <a:latin typeface="Times New Roman" pitchFamily="18" charset="0"/>
            <a:cs typeface="Times New Roman" pitchFamily="18" charset="0"/>
          </a:endParaRPr>
        </a:p>
      </dgm:t>
    </dgm:pt>
    <dgm:pt modelId="{90B2761F-0DFC-447E-A6E4-F113534695B5}" type="parTrans" cxnId="{D5BCE555-847B-4C99-BAF0-0BAF95456C8D}">
      <dgm:prSet/>
      <dgm:spPr/>
      <dgm:t>
        <a:bodyPr/>
        <a:lstStyle/>
        <a:p>
          <a:endParaRPr lang="ru-RU"/>
        </a:p>
      </dgm:t>
    </dgm:pt>
    <dgm:pt modelId="{290EE01C-BF9C-483B-A4DC-2A4C738C07E7}" type="sibTrans" cxnId="{D5BCE555-847B-4C99-BAF0-0BAF95456C8D}">
      <dgm:prSet/>
      <dgm:spPr/>
      <dgm:t>
        <a:bodyPr/>
        <a:lstStyle/>
        <a:p>
          <a:endParaRPr lang="ru-RU"/>
        </a:p>
      </dgm:t>
    </dgm:pt>
    <dgm:pt modelId="{6A17CE4A-154E-482E-8884-052D6C6791CB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uz-Cyrl-UZ" sz="1700" dirty="0">
              <a:latin typeface="Times New Roman" pitchFamily="18" charset="0"/>
              <a:cs typeface="Times New Roman" pitchFamily="18" charset="0"/>
            </a:rPr>
            <a:t>Более  6 миллионов </a:t>
          </a:r>
          <a:endParaRPr lang="ru-RU" sz="1700" dirty="0">
            <a:latin typeface="Times New Roman" pitchFamily="18" charset="0"/>
            <a:cs typeface="Times New Roman" pitchFamily="18" charset="0"/>
          </a:endParaRPr>
        </a:p>
      </dgm:t>
    </dgm:pt>
    <dgm:pt modelId="{A3FCB34D-EE05-4FC8-9DC2-1C8EF38C2599}" type="parTrans" cxnId="{91FC47A8-08ED-418A-A191-774396ADA845}">
      <dgm:prSet/>
      <dgm:spPr/>
      <dgm:t>
        <a:bodyPr/>
        <a:lstStyle/>
        <a:p>
          <a:endParaRPr lang="ru-RU"/>
        </a:p>
      </dgm:t>
    </dgm:pt>
    <dgm:pt modelId="{137679BD-47E9-4243-A3F9-EE8A30CA62D9}" type="sibTrans" cxnId="{91FC47A8-08ED-418A-A191-774396ADA845}">
      <dgm:prSet/>
      <dgm:spPr/>
      <dgm:t>
        <a:bodyPr/>
        <a:lstStyle/>
        <a:p>
          <a:endParaRPr lang="ru-RU"/>
        </a:p>
      </dgm:t>
    </dgm:pt>
    <dgm:pt modelId="{92BB5263-3047-433C-BF31-5E6E8845FC50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uz-Cyrl-UZ" sz="1700" dirty="0">
              <a:latin typeface="Times New Roman" pitchFamily="18" charset="0"/>
              <a:cs typeface="Times New Roman" pitchFamily="18" charset="0"/>
            </a:rPr>
            <a:t>1,3 миллиарда человек</a:t>
          </a:r>
          <a:endParaRPr lang="ru-RU" sz="1700" dirty="0">
            <a:latin typeface="Times New Roman" pitchFamily="18" charset="0"/>
            <a:cs typeface="Times New Roman" pitchFamily="18" charset="0"/>
          </a:endParaRPr>
        </a:p>
      </dgm:t>
    </dgm:pt>
    <dgm:pt modelId="{46AC927C-0B27-452B-ABC6-D7DE806E11E8}" type="parTrans" cxnId="{24A8AF6A-4A93-4B2B-B96C-068DEF8AE848}">
      <dgm:prSet/>
      <dgm:spPr/>
      <dgm:t>
        <a:bodyPr/>
        <a:lstStyle/>
        <a:p>
          <a:endParaRPr lang="ru-RU"/>
        </a:p>
      </dgm:t>
    </dgm:pt>
    <dgm:pt modelId="{2C54DF6E-FB23-4F8A-9B1B-903F634CC827}" type="sibTrans" cxnId="{24A8AF6A-4A93-4B2B-B96C-068DEF8AE848}">
      <dgm:prSet/>
      <dgm:spPr/>
      <dgm:t>
        <a:bodyPr/>
        <a:lstStyle/>
        <a:p>
          <a:endParaRPr lang="ru-RU"/>
        </a:p>
      </dgm:t>
    </dgm:pt>
    <dgm:pt modelId="{8497B636-12B9-4E47-AEC9-0D60B47C0598}" type="pres">
      <dgm:prSet presAssocID="{65442542-27EA-4EDC-90C4-1AEE20D13D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B99135A-B2D7-4026-859E-CE15D26A74E7}" type="pres">
      <dgm:prSet presAssocID="{6D3CEC1F-2D19-47DC-9C53-58DCBAED792A}" presName="linNode" presStyleCnt="0"/>
      <dgm:spPr/>
    </dgm:pt>
    <dgm:pt modelId="{95430A9F-CB5F-422B-8052-59F85D1138AC}" type="pres">
      <dgm:prSet presAssocID="{6D3CEC1F-2D19-47DC-9C53-58DCBAED792A}" presName="parentText" presStyleLbl="node1" presStyleIdx="0" presStyleCnt="4" custScaleX="50501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F70BDF-D99E-4111-B417-43A65A4416F2}" type="pres">
      <dgm:prSet presAssocID="{6D3CEC1F-2D19-47DC-9C53-58DCBAED792A}" presName="descendantText" presStyleLbl="alignAccFollowNode1" presStyleIdx="0" presStyleCnt="4" custLinFactNeighborX="-4063" custLinFactNeighborY="-64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EB09EE-97D6-4716-AFB8-A1C8DF951D9E}" type="pres">
      <dgm:prSet presAssocID="{5BC15CC8-47A5-4632-9337-9FBC568C3476}" presName="sp" presStyleCnt="0"/>
      <dgm:spPr/>
    </dgm:pt>
    <dgm:pt modelId="{611AD38F-905A-432D-BE06-D9379116822F}" type="pres">
      <dgm:prSet presAssocID="{6CD3CCE1-9BF9-4E77-A0C1-75DBFE3E9BC7}" presName="linNode" presStyleCnt="0"/>
      <dgm:spPr/>
    </dgm:pt>
    <dgm:pt modelId="{2997FB9C-D655-4052-99BA-10C9CAA14384}" type="pres">
      <dgm:prSet presAssocID="{6CD3CCE1-9BF9-4E77-A0C1-75DBFE3E9BC7}" presName="parentText" presStyleLbl="node1" presStyleIdx="1" presStyleCnt="4" custScaleX="50501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E88C9A-807A-437D-ADAD-52F4FD441D23}" type="pres">
      <dgm:prSet presAssocID="{6CD3CCE1-9BF9-4E77-A0C1-75DBFE3E9BC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7F6BA3-3903-49AF-A51E-2A1A61D3CBDD}" type="pres">
      <dgm:prSet presAssocID="{6E96DFC0-8F51-4C03-A832-BFB4D3CFE7CE}" presName="sp" presStyleCnt="0"/>
      <dgm:spPr/>
    </dgm:pt>
    <dgm:pt modelId="{CF3A48A3-E99B-4EAD-8501-8D30ABB05252}" type="pres">
      <dgm:prSet presAssocID="{53B0E8DF-2CDE-4192-8994-D167E4611389}" presName="linNode" presStyleCnt="0"/>
      <dgm:spPr/>
    </dgm:pt>
    <dgm:pt modelId="{1CE5F7DA-4672-4DFC-B35E-E379EAC6C32D}" type="pres">
      <dgm:prSet presAssocID="{53B0E8DF-2CDE-4192-8994-D167E4611389}" presName="parentText" presStyleLbl="node1" presStyleIdx="2" presStyleCnt="4" custScaleX="50501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53DC55-C379-48A5-B01E-7FB7D1662CF4}" type="pres">
      <dgm:prSet presAssocID="{53B0E8DF-2CDE-4192-8994-D167E461138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A8E8C7-5051-4FFC-9858-0F1788D44F55}" type="pres">
      <dgm:prSet presAssocID="{7F4C541F-B736-4DAD-8775-6A1785F2081C}" presName="sp" presStyleCnt="0"/>
      <dgm:spPr/>
    </dgm:pt>
    <dgm:pt modelId="{77B4F24D-2C5D-4645-A3A1-5BCEDEB6228F}" type="pres">
      <dgm:prSet presAssocID="{DBED665D-1096-4147-AA6F-8163EB52637A}" presName="linNode" presStyleCnt="0"/>
      <dgm:spPr/>
    </dgm:pt>
    <dgm:pt modelId="{67D39645-A129-4651-9199-2F6274E42A03}" type="pres">
      <dgm:prSet presAssocID="{DBED665D-1096-4147-AA6F-8163EB52637A}" presName="parentText" presStyleLbl="node1" presStyleIdx="3" presStyleCnt="4" custScaleX="50501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DB6492-CB20-4ACB-A282-F37AB35E0CF3}" type="pres">
      <dgm:prSet presAssocID="{DBED665D-1096-4147-AA6F-8163EB52637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FC47A8-08ED-418A-A191-774396ADA845}" srcId="{53B0E8DF-2CDE-4192-8994-D167E4611389}" destId="{6A17CE4A-154E-482E-8884-052D6C6791CB}" srcOrd="0" destOrd="0" parTransId="{A3FCB34D-EE05-4FC8-9DC2-1C8EF38C2599}" sibTransId="{137679BD-47E9-4243-A3F9-EE8A30CA62D9}"/>
    <dgm:cxn modelId="{91D79F3F-1284-4495-8896-E8C5289528EF}" type="presOf" srcId="{6A17CE4A-154E-482E-8884-052D6C6791CB}" destId="{A853DC55-C379-48A5-B01E-7FB7D1662CF4}" srcOrd="0" destOrd="0" presId="urn:microsoft.com/office/officeart/2005/8/layout/vList5"/>
    <dgm:cxn modelId="{2409CC17-703C-4F7D-AD76-D069A5B52365}" type="presOf" srcId="{6CD3CCE1-9BF9-4E77-A0C1-75DBFE3E9BC7}" destId="{2997FB9C-D655-4052-99BA-10C9CAA14384}" srcOrd="0" destOrd="0" presId="urn:microsoft.com/office/officeart/2005/8/layout/vList5"/>
    <dgm:cxn modelId="{D5BCE555-847B-4C99-BAF0-0BAF95456C8D}" srcId="{6CD3CCE1-9BF9-4E77-A0C1-75DBFE3E9BC7}" destId="{C0F6A84E-5034-4F94-8BE7-C81E0E3633B8}" srcOrd="0" destOrd="0" parTransId="{90B2761F-0DFC-447E-A6E4-F113534695B5}" sibTransId="{290EE01C-BF9C-483B-A4DC-2A4C738C07E7}"/>
    <dgm:cxn modelId="{F053F2E7-45A7-40E0-A1ED-F7438B969F6B}" type="presOf" srcId="{6D3CEC1F-2D19-47DC-9C53-58DCBAED792A}" destId="{95430A9F-CB5F-422B-8052-59F85D1138AC}" srcOrd="0" destOrd="0" presId="urn:microsoft.com/office/officeart/2005/8/layout/vList5"/>
    <dgm:cxn modelId="{42089549-EE7F-4891-BF27-7E67EF3486A0}" type="presOf" srcId="{92BB5263-3047-433C-BF31-5E6E8845FC50}" destId="{04DB6492-CB20-4ACB-A282-F37AB35E0CF3}" srcOrd="0" destOrd="0" presId="urn:microsoft.com/office/officeart/2005/8/layout/vList5"/>
    <dgm:cxn modelId="{24A8AF6A-4A93-4B2B-B96C-068DEF8AE848}" srcId="{DBED665D-1096-4147-AA6F-8163EB52637A}" destId="{92BB5263-3047-433C-BF31-5E6E8845FC50}" srcOrd="0" destOrd="0" parTransId="{46AC927C-0B27-452B-ABC6-D7DE806E11E8}" sibTransId="{2C54DF6E-FB23-4F8A-9B1B-903F634CC827}"/>
    <dgm:cxn modelId="{EC08CD29-1377-436B-B3BB-C1B00B744093}" srcId="{65442542-27EA-4EDC-90C4-1AEE20D13DC2}" destId="{6D3CEC1F-2D19-47DC-9C53-58DCBAED792A}" srcOrd="0" destOrd="0" parTransId="{6203971B-BB5F-4A5E-86CB-3EE04EC3643D}" sibTransId="{5BC15CC8-47A5-4632-9337-9FBC568C3476}"/>
    <dgm:cxn modelId="{A071A25D-26D7-4F33-BD46-7991853F76FE}" type="presOf" srcId="{53B0E8DF-2CDE-4192-8994-D167E4611389}" destId="{1CE5F7DA-4672-4DFC-B35E-E379EAC6C32D}" srcOrd="0" destOrd="0" presId="urn:microsoft.com/office/officeart/2005/8/layout/vList5"/>
    <dgm:cxn modelId="{88D8612F-4C69-46BB-BC6E-19B91A5BFBF7}" type="presOf" srcId="{DBED665D-1096-4147-AA6F-8163EB52637A}" destId="{67D39645-A129-4651-9199-2F6274E42A03}" srcOrd="0" destOrd="0" presId="urn:microsoft.com/office/officeart/2005/8/layout/vList5"/>
    <dgm:cxn modelId="{7C679E64-9CF0-4A34-A801-443ADD0FB47B}" type="presOf" srcId="{C0F6A84E-5034-4F94-8BE7-C81E0E3633B8}" destId="{2BE88C9A-807A-437D-ADAD-52F4FD441D23}" srcOrd="0" destOrd="0" presId="urn:microsoft.com/office/officeart/2005/8/layout/vList5"/>
    <dgm:cxn modelId="{8403C459-6198-42E9-8776-48A65B128D06}" type="presOf" srcId="{FDBFF9AB-DB0B-4FDC-B500-18B39FD95C3B}" destId="{E9F70BDF-D99E-4111-B417-43A65A4416F2}" srcOrd="0" destOrd="0" presId="urn:microsoft.com/office/officeart/2005/8/layout/vList5"/>
    <dgm:cxn modelId="{07FC5644-EB19-4D98-94FF-AD29BF005726}" type="presOf" srcId="{65442542-27EA-4EDC-90C4-1AEE20D13DC2}" destId="{8497B636-12B9-4E47-AEC9-0D60B47C0598}" srcOrd="0" destOrd="0" presId="urn:microsoft.com/office/officeart/2005/8/layout/vList5"/>
    <dgm:cxn modelId="{389BE86E-7EF1-4EC3-B0E2-FD4EB08F2CC9}" srcId="{6D3CEC1F-2D19-47DC-9C53-58DCBAED792A}" destId="{FDBFF9AB-DB0B-4FDC-B500-18B39FD95C3B}" srcOrd="0" destOrd="0" parTransId="{987E1FE3-141D-4CA6-9FBF-04A31F5119F9}" sibTransId="{E2958AED-E9C5-4A66-B218-F9B84E16CD48}"/>
    <dgm:cxn modelId="{9CF79D06-7A56-4BE1-BE21-C557A1CA8418}" srcId="{65442542-27EA-4EDC-90C4-1AEE20D13DC2}" destId="{6CD3CCE1-9BF9-4E77-A0C1-75DBFE3E9BC7}" srcOrd="1" destOrd="0" parTransId="{015A0F99-2AB0-4D33-947B-6523FEA39719}" sibTransId="{6E96DFC0-8F51-4C03-A832-BFB4D3CFE7CE}"/>
    <dgm:cxn modelId="{6E2E1C93-18CC-4A5C-9487-CAFC764F70D7}" srcId="{65442542-27EA-4EDC-90C4-1AEE20D13DC2}" destId="{53B0E8DF-2CDE-4192-8994-D167E4611389}" srcOrd="2" destOrd="0" parTransId="{737F8751-9DC0-41E8-A5EA-7A0760BEFD3C}" sibTransId="{7F4C541F-B736-4DAD-8775-6A1785F2081C}"/>
    <dgm:cxn modelId="{368E5347-D6BB-4C39-B736-3C13D01BAF9E}" srcId="{65442542-27EA-4EDC-90C4-1AEE20D13DC2}" destId="{DBED665D-1096-4147-AA6F-8163EB52637A}" srcOrd="3" destOrd="0" parTransId="{552347D8-655D-4D0A-AA57-B675C844BDB5}" sibTransId="{CACC71AF-17A1-48C9-8637-341D68663805}"/>
    <dgm:cxn modelId="{62476E7A-41BA-48F6-90C9-5138E4008522}" type="presParOf" srcId="{8497B636-12B9-4E47-AEC9-0D60B47C0598}" destId="{5B99135A-B2D7-4026-859E-CE15D26A74E7}" srcOrd="0" destOrd="0" presId="urn:microsoft.com/office/officeart/2005/8/layout/vList5"/>
    <dgm:cxn modelId="{4B9CBA5E-65C8-46F4-8F1D-86DE271C58BC}" type="presParOf" srcId="{5B99135A-B2D7-4026-859E-CE15D26A74E7}" destId="{95430A9F-CB5F-422B-8052-59F85D1138AC}" srcOrd="0" destOrd="0" presId="urn:microsoft.com/office/officeart/2005/8/layout/vList5"/>
    <dgm:cxn modelId="{2AF2805C-640E-4FE5-BAB6-F93BE9EBFA4E}" type="presParOf" srcId="{5B99135A-B2D7-4026-859E-CE15D26A74E7}" destId="{E9F70BDF-D99E-4111-B417-43A65A4416F2}" srcOrd="1" destOrd="0" presId="urn:microsoft.com/office/officeart/2005/8/layout/vList5"/>
    <dgm:cxn modelId="{732F7294-EC5B-42A1-9528-A3F02E6AE0F8}" type="presParOf" srcId="{8497B636-12B9-4E47-AEC9-0D60B47C0598}" destId="{35EB09EE-97D6-4716-AFB8-A1C8DF951D9E}" srcOrd="1" destOrd="0" presId="urn:microsoft.com/office/officeart/2005/8/layout/vList5"/>
    <dgm:cxn modelId="{F06CBA3F-A9D7-45F9-B581-315C2968A810}" type="presParOf" srcId="{8497B636-12B9-4E47-AEC9-0D60B47C0598}" destId="{611AD38F-905A-432D-BE06-D9379116822F}" srcOrd="2" destOrd="0" presId="urn:microsoft.com/office/officeart/2005/8/layout/vList5"/>
    <dgm:cxn modelId="{ABF0491E-99C0-4D93-958C-2780C8309706}" type="presParOf" srcId="{611AD38F-905A-432D-BE06-D9379116822F}" destId="{2997FB9C-D655-4052-99BA-10C9CAA14384}" srcOrd="0" destOrd="0" presId="urn:microsoft.com/office/officeart/2005/8/layout/vList5"/>
    <dgm:cxn modelId="{2C05AB2B-0C85-4596-8865-94BCBFE8E769}" type="presParOf" srcId="{611AD38F-905A-432D-BE06-D9379116822F}" destId="{2BE88C9A-807A-437D-ADAD-52F4FD441D23}" srcOrd="1" destOrd="0" presId="urn:microsoft.com/office/officeart/2005/8/layout/vList5"/>
    <dgm:cxn modelId="{2ED51BE4-2C91-47F2-85DF-E7BB2E010804}" type="presParOf" srcId="{8497B636-12B9-4E47-AEC9-0D60B47C0598}" destId="{887F6BA3-3903-49AF-A51E-2A1A61D3CBDD}" srcOrd="3" destOrd="0" presId="urn:microsoft.com/office/officeart/2005/8/layout/vList5"/>
    <dgm:cxn modelId="{42711B6D-4B1E-4CB2-AB74-07C805711E83}" type="presParOf" srcId="{8497B636-12B9-4E47-AEC9-0D60B47C0598}" destId="{CF3A48A3-E99B-4EAD-8501-8D30ABB05252}" srcOrd="4" destOrd="0" presId="urn:microsoft.com/office/officeart/2005/8/layout/vList5"/>
    <dgm:cxn modelId="{6B58EE29-2F3A-4618-A181-DC64C10451A6}" type="presParOf" srcId="{CF3A48A3-E99B-4EAD-8501-8D30ABB05252}" destId="{1CE5F7DA-4672-4DFC-B35E-E379EAC6C32D}" srcOrd="0" destOrd="0" presId="urn:microsoft.com/office/officeart/2005/8/layout/vList5"/>
    <dgm:cxn modelId="{21763586-D912-4707-AD71-5CE0D4431203}" type="presParOf" srcId="{CF3A48A3-E99B-4EAD-8501-8D30ABB05252}" destId="{A853DC55-C379-48A5-B01E-7FB7D1662CF4}" srcOrd="1" destOrd="0" presId="urn:microsoft.com/office/officeart/2005/8/layout/vList5"/>
    <dgm:cxn modelId="{0AF52213-F1EB-4AE6-96A6-10A6D57E22D9}" type="presParOf" srcId="{8497B636-12B9-4E47-AEC9-0D60B47C0598}" destId="{56A8E8C7-5051-4FFC-9858-0F1788D44F55}" srcOrd="5" destOrd="0" presId="urn:microsoft.com/office/officeart/2005/8/layout/vList5"/>
    <dgm:cxn modelId="{E52944C0-C9F9-43E1-9B45-A0887880C337}" type="presParOf" srcId="{8497B636-12B9-4E47-AEC9-0D60B47C0598}" destId="{77B4F24D-2C5D-4645-A3A1-5BCEDEB6228F}" srcOrd="6" destOrd="0" presId="urn:microsoft.com/office/officeart/2005/8/layout/vList5"/>
    <dgm:cxn modelId="{CF573AFD-C20B-432A-AFEA-5C956261403C}" type="presParOf" srcId="{77B4F24D-2C5D-4645-A3A1-5BCEDEB6228F}" destId="{67D39645-A129-4651-9199-2F6274E42A03}" srcOrd="0" destOrd="0" presId="urn:microsoft.com/office/officeart/2005/8/layout/vList5"/>
    <dgm:cxn modelId="{F52A5963-4EFD-4A5A-9452-7AD70B2107F5}" type="presParOf" srcId="{77B4F24D-2C5D-4645-A3A1-5BCEDEB6228F}" destId="{04DB6492-CB20-4ACB-A282-F37AB35E0C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AF6BD1-28D0-4CED-97CC-743CFAA9EAF1}" type="doc">
      <dgm:prSet loTypeId="urn:microsoft.com/office/officeart/2005/8/layout/vList5" loCatId="list" qsTypeId="urn:microsoft.com/office/officeart/2005/8/quickstyle/simple1" qsCatId="simple" csTypeId="urn:microsoft.com/office/officeart/2005/8/colors/colorful1#15" csCatId="colorful" phldr="1"/>
      <dgm:spPr/>
      <dgm:t>
        <a:bodyPr/>
        <a:lstStyle/>
        <a:p>
          <a:endParaRPr lang="ru-RU"/>
        </a:p>
      </dgm:t>
    </dgm:pt>
    <dgm:pt modelId="{59B9762E-49E7-4647-A6C1-E5A197176A64}">
      <dgm:prSet phldrT="[Текст]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Количество детей в мире, вынужденных заниматься тяжелым физическим трудом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CF0B429-F553-4F5D-94AC-FB1D77EED8B9}" type="parTrans" cxnId="{428DDAA0-92FD-4775-89EB-71E736D99FB5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9D5CF1B-6564-480E-80E6-D73CAAD5C91F}" type="sibTrans" cxnId="{428DDAA0-92FD-4775-89EB-71E736D99FB5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9A2EDEB-ABF8-448E-A37F-0F8D9C6A56CA}">
      <dgm:prSet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Количество детей в мире,  гибнущих каждый год не достигнув возраста 5 лет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48EFF28-5F77-404E-AF4A-488F41BD43DE}" type="parTrans" cxnId="{10D4F512-5008-4262-BB3D-D74ACE6B6E4B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8836314-7045-4F4B-A548-F6280A04DC68}" type="sibTrans" cxnId="{10D4F512-5008-4262-BB3D-D74ACE6B6E4B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B472DDD-8457-4F36-B18A-C325F7DB2FE7}">
      <dgm:prSet/>
      <dgm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Количество детей в мире,  гибнущих  в первые 28 дней своего </a:t>
          </a:r>
          <a:r>
            <a:rPr lang="uz-Cyrl-UZ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сущствования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309A6E-1FE1-4CD0-9D5A-87136D858BD3}" type="parTrans" cxnId="{A225F4BB-5230-445C-90B5-509136C02DFD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C7485C4A-2D54-47FA-9BE1-F774CC5A7187}" type="sibTrans" cxnId="{A225F4BB-5230-445C-90B5-509136C02DFD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4205AABA-B928-462C-85F7-68A7E8CC77E0}">
      <dgm:prSet/>
      <dgm:spPr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Основные, наиболее распространенные  заболевания, вызывающие смерность среди детей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2D99EC-6037-4852-BE05-78397A5A6EF7}" type="parTrans" cxnId="{48FA7E95-4DD2-4215-A447-C342B9DBF09F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F8EB9044-738E-46AF-BEDA-285BBFDB602E}" type="sibTrans" cxnId="{48FA7E95-4DD2-4215-A447-C342B9DBF09F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E0AF61C-0875-4739-81A0-31901B5AF4AB}">
      <dgm:prSet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Количество детей ,  гибнущих каждый год не достигнув возраста 5 лет из-за проблем с питанием  в малоразвитых странах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A73FAB3-106C-4D6C-B323-10B54F037DE4}" type="parTrans" cxnId="{9B7DAB07-2F62-4F73-A99B-7C51F0FDE7A0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3006112-7861-4B33-A103-252851581DD4}" type="sibTrans" cxnId="{9B7DAB07-2F62-4F73-A99B-7C51F0FDE7A0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F7B3262C-9928-4809-9EEE-0DB0E2F82EEA}">
      <dgm:prSet phldrT="[Текст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sz="1600" dirty="0">
              <a:latin typeface="Times New Roman" pitchFamily="18" charset="0"/>
              <a:cs typeface="Times New Roman" pitchFamily="18" charset="0"/>
            </a:rPr>
            <a:t>250 миллионов 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A04BD8B4-6CC6-402F-9579-EEE8CB423DC1}" type="parTrans" cxnId="{A6784691-C9B7-45AA-8D7F-54C0EF85E7DD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2B8B18A-54DD-4CEF-8D3B-A8539F565346}" type="sibTrans" cxnId="{A6784691-C9B7-45AA-8D7F-54C0EF85E7DD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5DA66B6-1974-419B-9B72-7499FB8EE73E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sz="1400" dirty="0">
              <a:latin typeface="Times New Roman" pitchFamily="18" charset="0"/>
              <a:cs typeface="Times New Roman" pitchFamily="18" charset="0"/>
            </a:rPr>
            <a:t>Около 11 миллионов, т.е. Каждую минуту 20 человек, или 30 тысяч каждый день. 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8C6479B9-9070-4606-AAF4-2AF808CDA5B2}" type="parTrans" cxnId="{FA2DBC17-1118-4EB7-8535-67F14B34B962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67DECC31-5983-46FA-A91B-3A8BF6471268}" type="sibTrans" cxnId="{FA2DBC17-1118-4EB7-8535-67F14B34B962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97E0954-5A08-496F-A7B9-7C00476F30D8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sz="1600" dirty="0">
              <a:latin typeface="Times New Roman" pitchFamily="18" charset="0"/>
              <a:cs typeface="Times New Roman" pitchFamily="18" charset="0"/>
            </a:rPr>
            <a:t>4 миллионга яқин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36CB11B9-BE4A-410E-B271-8277DBCDE8E0}" type="parTrans" cxnId="{EA48F106-ECEF-4404-9841-2596B080207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273A500-89A4-4DC9-AB88-67679732EA2D}" type="sibTrans" cxnId="{EA48F106-ECEF-4404-9841-2596B080207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A42C1CF4-851E-4B9D-8ADE-7D637EAAF8FC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ru-RU" sz="1600" dirty="0">
              <a:latin typeface="Times New Roman" pitchFamily="18" charset="0"/>
              <a:cs typeface="Times New Roman" pitchFamily="18" charset="0"/>
            </a:rPr>
            <a:t>краснуха</a:t>
          </a:r>
          <a:r>
            <a:rPr lang="uz-Cyrl-UZ" sz="1600" dirty="0">
              <a:latin typeface="Times New Roman" pitchFamily="18" charset="0"/>
              <a:cs typeface="Times New Roman" pitchFamily="18" charset="0"/>
            </a:rPr>
            <a:t>, молярия, дефтерит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9AD44CCF-A684-466F-BD39-201EA189D062}" type="parTrans" cxnId="{D0C6550D-DCD7-4BDF-BB9E-FACB89C3E53D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A3EC425-8010-43B9-BD9B-3BB50805B4ED}" type="sibTrans" cxnId="{D0C6550D-DCD7-4BDF-BB9E-FACB89C3E53D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3A9A956-B524-4150-AF2F-E6CE94AFEADA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uz-Cyrl-UZ" sz="1600" dirty="0">
              <a:latin typeface="Times New Roman" pitchFamily="18" charset="0"/>
              <a:cs typeface="Times New Roman" pitchFamily="18" charset="0"/>
            </a:rPr>
            <a:t>49 %  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62401F55-C22D-4B1B-AD7F-A637B2F54313}" type="parTrans" cxnId="{91E98209-7154-473D-B603-5713A6368C5D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871F4F3-240B-48DA-AD08-ED995006F6FF}" type="sibTrans" cxnId="{91E98209-7154-473D-B603-5713A6368C5D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586A13D-DF62-4667-90F5-9D83ADEB3307}" type="pres">
      <dgm:prSet presAssocID="{0DAF6BD1-28D0-4CED-97CC-743CFAA9EA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EDAA6F-CB11-4BC6-AFB2-69BB78BABC96}" type="pres">
      <dgm:prSet presAssocID="{59B9762E-49E7-4647-A6C1-E5A197176A64}" presName="linNode" presStyleCnt="0"/>
      <dgm:spPr/>
    </dgm:pt>
    <dgm:pt modelId="{6B51142E-338B-4376-9C82-19134B905D8D}" type="pres">
      <dgm:prSet presAssocID="{59B9762E-49E7-4647-A6C1-E5A197176A64}" presName="parentText" presStyleLbl="node1" presStyleIdx="0" presStyleCnt="5" custScaleX="3364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A328C6-4606-4EF8-AEA0-D0F0169E27C8}" type="pres">
      <dgm:prSet presAssocID="{59B9762E-49E7-4647-A6C1-E5A197176A6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290494-E093-4B42-991E-A5D0BA2CBA9F}" type="pres">
      <dgm:prSet presAssocID="{B9D5CF1B-6564-480E-80E6-D73CAAD5C91F}" presName="sp" presStyleCnt="0"/>
      <dgm:spPr/>
    </dgm:pt>
    <dgm:pt modelId="{15C3C9DC-8C07-46EF-99CC-E59F23244030}" type="pres">
      <dgm:prSet presAssocID="{29A2EDEB-ABF8-448E-A37F-0F8D9C6A56CA}" presName="linNode" presStyleCnt="0"/>
      <dgm:spPr/>
    </dgm:pt>
    <dgm:pt modelId="{AD45FD4A-E831-414B-8297-ED6627992C72}" type="pres">
      <dgm:prSet presAssocID="{29A2EDEB-ABF8-448E-A37F-0F8D9C6A56CA}" presName="parentText" presStyleLbl="node1" presStyleIdx="1" presStyleCnt="5" custScaleX="3364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D369DE-4438-4725-9C2D-53EFD7C036CD}" type="pres">
      <dgm:prSet presAssocID="{29A2EDEB-ABF8-448E-A37F-0F8D9C6A56C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10298C-5656-48CC-97FD-57CA4AE6DA0A}" type="pres">
      <dgm:prSet presAssocID="{88836314-7045-4F4B-A548-F6280A04DC68}" presName="sp" presStyleCnt="0"/>
      <dgm:spPr/>
    </dgm:pt>
    <dgm:pt modelId="{C8E92DBC-2602-46A0-9E21-D01D1BF1A301}" type="pres">
      <dgm:prSet presAssocID="{8B472DDD-8457-4F36-B18A-C325F7DB2FE7}" presName="linNode" presStyleCnt="0"/>
      <dgm:spPr/>
    </dgm:pt>
    <dgm:pt modelId="{0D08BBEB-2CDF-4E77-A1EA-F302F4AF1573}" type="pres">
      <dgm:prSet presAssocID="{8B472DDD-8457-4F36-B18A-C325F7DB2FE7}" presName="parentText" presStyleLbl="node1" presStyleIdx="2" presStyleCnt="5" custScaleX="3364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53303A-9B92-45AA-9D53-49779753984E}" type="pres">
      <dgm:prSet presAssocID="{8B472DDD-8457-4F36-B18A-C325F7DB2FE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DAC4C-1CCB-41F4-ADB5-387AD5E8EC84}" type="pres">
      <dgm:prSet presAssocID="{C7485C4A-2D54-47FA-9BE1-F774CC5A7187}" presName="sp" presStyleCnt="0"/>
      <dgm:spPr/>
    </dgm:pt>
    <dgm:pt modelId="{BD173A22-D861-42D3-BAD7-523F13CB3EAA}" type="pres">
      <dgm:prSet presAssocID="{4205AABA-B928-462C-85F7-68A7E8CC77E0}" presName="linNode" presStyleCnt="0"/>
      <dgm:spPr/>
    </dgm:pt>
    <dgm:pt modelId="{73E48733-7893-45AA-BA5B-FC8EFE8C04B9}" type="pres">
      <dgm:prSet presAssocID="{4205AABA-B928-462C-85F7-68A7E8CC77E0}" presName="parentText" presStyleLbl="node1" presStyleIdx="3" presStyleCnt="5" custScaleX="3364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A6124B-14A2-41C2-90CE-89601938EBF2}" type="pres">
      <dgm:prSet presAssocID="{4205AABA-B928-462C-85F7-68A7E8CC77E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048A15-4F5E-4B9A-BB22-1F6A7D95A47C}" type="pres">
      <dgm:prSet presAssocID="{F8EB9044-738E-46AF-BEDA-285BBFDB602E}" presName="sp" presStyleCnt="0"/>
      <dgm:spPr/>
    </dgm:pt>
    <dgm:pt modelId="{D888B469-0064-4608-B535-C35CF2B7CAD5}" type="pres">
      <dgm:prSet presAssocID="{BE0AF61C-0875-4739-81A0-31901B5AF4AB}" presName="linNode" presStyleCnt="0"/>
      <dgm:spPr/>
    </dgm:pt>
    <dgm:pt modelId="{4C1FA390-2077-4213-A18F-2215B921F09E}" type="pres">
      <dgm:prSet presAssocID="{BE0AF61C-0875-4739-81A0-31901B5AF4AB}" presName="parentText" presStyleLbl="node1" presStyleIdx="4" presStyleCnt="5" custScaleX="3364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79057F-EA16-4064-817F-97ECF09590C1}" type="pres">
      <dgm:prSet presAssocID="{BE0AF61C-0875-4739-81A0-31901B5AF4A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784691-C9B7-45AA-8D7F-54C0EF85E7DD}" srcId="{59B9762E-49E7-4647-A6C1-E5A197176A64}" destId="{F7B3262C-9928-4809-9EEE-0DB0E2F82EEA}" srcOrd="0" destOrd="0" parTransId="{A04BD8B4-6CC6-402F-9579-EEE8CB423DC1}" sibTransId="{02B8B18A-54DD-4CEF-8D3B-A8539F565346}"/>
    <dgm:cxn modelId="{760F4A5B-5D6A-47D8-A8DC-AAE42B3AAF72}" type="presOf" srcId="{B97E0954-5A08-496F-A7B9-7C00476F30D8}" destId="{5553303A-9B92-45AA-9D53-49779753984E}" srcOrd="0" destOrd="0" presId="urn:microsoft.com/office/officeart/2005/8/layout/vList5"/>
    <dgm:cxn modelId="{D8F39819-F497-42BB-8958-1EA989FB3275}" type="presOf" srcId="{B3A9A956-B524-4150-AF2F-E6CE94AFEADA}" destId="{8079057F-EA16-4064-817F-97ECF09590C1}" srcOrd="0" destOrd="0" presId="urn:microsoft.com/office/officeart/2005/8/layout/vList5"/>
    <dgm:cxn modelId="{428DDAA0-92FD-4775-89EB-71E736D99FB5}" srcId="{0DAF6BD1-28D0-4CED-97CC-743CFAA9EAF1}" destId="{59B9762E-49E7-4647-A6C1-E5A197176A64}" srcOrd="0" destOrd="0" parTransId="{3CF0B429-F553-4F5D-94AC-FB1D77EED8B9}" sibTransId="{B9D5CF1B-6564-480E-80E6-D73CAAD5C91F}"/>
    <dgm:cxn modelId="{91E98209-7154-473D-B603-5713A6368C5D}" srcId="{BE0AF61C-0875-4739-81A0-31901B5AF4AB}" destId="{B3A9A956-B524-4150-AF2F-E6CE94AFEADA}" srcOrd="0" destOrd="0" parTransId="{62401F55-C22D-4B1B-AD7F-A637B2F54313}" sibTransId="{8871F4F3-240B-48DA-AD08-ED995006F6FF}"/>
    <dgm:cxn modelId="{C083EDE9-6374-4E2A-A16F-708072AD026A}" type="presOf" srcId="{F7B3262C-9928-4809-9EEE-0DB0E2F82EEA}" destId="{1EA328C6-4606-4EF8-AEA0-D0F0169E27C8}" srcOrd="0" destOrd="0" presId="urn:microsoft.com/office/officeart/2005/8/layout/vList5"/>
    <dgm:cxn modelId="{EA48F106-ECEF-4404-9841-2596B0802076}" srcId="{8B472DDD-8457-4F36-B18A-C325F7DB2FE7}" destId="{B97E0954-5A08-496F-A7B9-7C00476F30D8}" srcOrd="0" destOrd="0" parTransId="{36CB11B9-BE4A-410E-B271-8277DBCDE8E0}" sibTransId="{8273A500-89A4-4DC9-AB88-67679732EA2D}"/>
    <dgm:cxn modelId="{C820DB42-D9BC-43DD-B5E6-DD876B62E716}" type="presOf" srcId="{29A2EDEB-ABF8-448E-A37F-0F8D9C6A56CA}" destId="{AD45FD4A-E831-414B-8297-ED6627992C72}" srcOrd="0" destOrd="0" presId="urn:microsoft.com/office/officeart/2005/8/layout/vList5"/>
    <dgm:cxn modelId="{A225F4BB-5230-445C-90B5-509136C02DFD}" srcId="{0DAF6BD1-28D0-4CED-97CC-743CFAA9EAF1}" destId="{8B472DDD-8457-4F36-B18A-C325F7DB2FE7}" srcOrd="2" destOrd="0" parTransId="{DC309A6E-1FE1-4CD0-9D5A-87136D858BD3}" sibTransId="{C7485C4A-2D54-47FA-9BE1-F774CC5A7187}"/>
    <dgm:cxn modelId="{FA2DBC17-1118-4EB7-8535-67F14B34B962}" srcId="{29A2EDEB-ABF8-448E-A37F-0F8D9C6A56CA}" destId="{75DA66B6-1974-419B-9B72-7499FB8EE73E}" srcOrd="0" destOrd="0" parTransId="{8C6479B9-9070-4606-AAF4-2AF808CDA5B2}" sibTransId="{67DECC31-5983-46FA-A91B-3A8BF6471268}"/>
    <dgm:cxn modelId="{2586160B-9CDB-4D4B-BFF6-359A232E7E97}" type="presOf" srcId="{4205AABA-B928-462C-85F7-68A7E8CC77E0}" destId="{73E48733-7893-45AA-BA5B-FC8EFE8C04B9}" srcOrd="0" destOrd="0" presId="urn:microsoft.com/office/officeart/2005/8/layout/vList5"/>
    <dgm:cxn modelId="{87CF63AC-CBFC-43BB-8B6C-91E476B0C47E}" type="presOf" srcId="{75DA66B6-1974-419B-9B72-7499FB8EE73E}" destId="{C8D369DE-4438-4725-9C2D-53EFD7C036CD}" srcOrd="0" destOrd="0" presId="urn:microsoft.com/office/officeart/2005/8/layout/vList5"/>
    <dgm:cxn modelId="{B1E308AD-DE2E-4888-823A-6C098494922C}" type="presOf" srcId="{BE0AF61C-0875-4739-81A0-31901B5AF4AB}" destId="{4C1FA390-2077-4213-A18F-2215B921F09E}" srcOrd="0" destOrd="0" presId="urn:microsoft.com/office/officeart/2005/8/layout/vList5"/>
    <dgm:cxn modelId="{9B7DAB07-2F62-4F73-A99B-7C51F0FDE7A0}" srcId="{0DAF6BD1-28D0-4CED-97CC-743CFAA9EAF1}" destId="{BE0AF61C-0875-4739-81A0-31901B5AF4AB}" srcOrd="4" destOrd="0" parTransId="{9A73FAB3-106C-4D6C-B323-10B54F037DE4}" sibTransId="{73006112-7861-4B33-A103-252851581DD4}"/>
    <dgm:cxn modelId="{10D4F512-5008-4262-BB3D-D74ACE6B6E4B}" srcId="{0DAF6BD1-28D0-4CED-97CC-743CFAA9EAF1}" destId="{29A2EDEB-ABF8-448E-A37F-0F8D9C6A56CA}" srcOrd="1" destOrd="0" parTransId="{248EFF28-5F77-404E-AF4A-488F41BD43DE}" sibTransId="{88836314-7045-4F4B-A548-F6280A04DC68}"/>
    <dgm:cxn modelId="{48FA7E95-4DD2-4215-A447-C342B9DBF09F}" srcId="{0DAF6BD1-28D0-4CED-97CC-743CFAA9EAF1}" destId="{4205AABA-B928-462C-85F7-68A7E8CC77E0}" srcOrd="3" destOrd="0" parTransId="{A62D99EC-6037-4852-BE05-78397A5A6EF7}" sibTransId="{F8EB9044-738E-46AF-BEDA-285BBFDB602E}"/>
    <dgm:cxn modelId="{F526A28E-04E5-483F-AF53-C58B8DAAA784}" type="presOf" srcId="{8B472DDD-8457-4F36-B18A-C325F7DB2FE7}" destId="{0D08BBEB-2CDF-4E77-A1EA-F302F4AF1573}" srcOrd="0" destOrd="0" presId="urn:microsoft.com/office/officeart/2005/8/layout/vList5"/>
    <dgm:cxn modelId="{D0C6550D-DCD7-4BDF-BB9E-FACB89C3E53D}" srcId="{4205AABA-B928-462C-85F7-68A7E8CC77E0}" destId="{A42C1CF4-851E-4B9D-8ADE-7D637EAAF8FC}" srcOrd="0" destOrd="0" parTransId="{9AD44CCF-A684-466F-BD39-201EA189D062}" sibTransId="{0A3EC425-8010-43B9-BD9B-3BB50805B4ED}"/>
    <dgm:cxn modelId="{FA6CCB57-7A12-4C28-BB3D-297A63DC10EF}" type="presOf" srcId="{A42C1CF4-851E-4B9D-8ADE-7D637EAAF8FC}" destId="{C7A6124B-14A2-41C2-90CE-89601938EBF2}" srcOrd="0" destOrd="0" presId="urn:microsoft.com/office/officeart/2005/8/layout/vList5"/>
    <dgm:cxn modelId="{D49C241D-DA2C-46E0-B952-DB48255C6165}" type="presOf" srcId="{59B9762E-49E7-4647-A6C1-E5A197176A64}" destId="{6B51142E-338B-4376-9C82-19134B905D8D}" srcOrd="0" destOrd="0" presId="urn:microsoft.com/office/officeart/2005/8/layout/vList5"/>
    <dgm:cxn modelId="{10C0BC8A-BF13-4282-83D4-A3A1FA2F842C}" type="presOf" srcId="{0DAF6BD1-28D0-4CED-97CC-743CFAA9EAF1}" destId="{8586A13D-DF62-4667-90F5-9D83ADEB3307}" srcOrd="0" destOrd="0" presId="urn:microsoft.com/office/officeart/2005/8/layout/vList5"/>
    <dgm:cxn modelId="{F4A7D45D-6D4B-4826-BFFF-9E1C5BA5FEFB}" type="presParOf" srcId="{8586A13D-DF62-4667-90F5-9D83ADEB3307}" destId="{44EDAA6F-CB11-4BC6-AFB2-69BB78BABC96}" srcOrd="0" destOrd="0" presId="urn:microsoft.com/office/officeart/2005/8/layout/vList5"/>
    <dgm:cxn modelId="{CEC20D3A-7E47-48E9-BEBB-6D00870E9A5E}" type="presParOf" srcId="{44EDAA6F-CB11-4BC6-AFB2-69BB78BABC96}" destId="{6B51142E-338B-4376-9C82-19134B905D8D}" srcOrd="0" destOrd="0" presId="urn:microsoft.com/office/officeart/2005/8/layout/vList5"/>
    <dgm:cxn modelId="{CDF59DF8-C407-4610-A4FD-2E0D3C18495D}" type="presParOf" srcId="{44EDAA6F-CB11-4BC6-AFB2-69BB78BABC96}" destId="{1EA328C6-4606-4EF8-AEA0-D0F0169E27C8}" srcOrd="1" destOrd="0" presId="urn:microsoft.com/office/officeart/2005/8/layout/vList5"/>
    <dgm:cxn modelId="{8089EB6A-8DDD-4F20-868B-BD00D6C46770}" type="presParOf" srcId="{8586A13D-DF62-4667-90F5-9D83ADEB3307}" destId="{00290494-E093-4B42-991E-A5D0BA2CBA9F}" srcOrd="1" destOrd="0" presId="urn:microsoft.com/office/officeart/2005/8/layout/vList5"/>
    <dgm:cxn modelId="{EA522752-4CF6-4970-AD7E-2B76673E1533}" type="presParOf" srcId="{8586A13D-DF62-4667-90F5-9D83ADEB3307}" destId="{15C3C9DC-8C07-46EF-99CC-E59F23244030}" srcOrd="2" destOrd="0" presId="urn:microsoft.com/office/officeart/2005/8/layout/vList5"/>
    <dgm:cxn modelId="{FC7F4819-7A2A-4809-8F55-44C63B68E703}" type="presParOf" srcId="{15C3C9DC-8C07-46EF-99CC-E59F23244030}" destId="{AD45FD4A-E831-414B-8297-ED6627992C72}" srcOrd="0" destOrd="0" presId="urn:microsoft.com/office/officeart/2005/8/layout/vList5"/>
    <dgm:cxn modelId="{A69069D6-FB5A-424E-8F82-F5CDFD7EBF01}" type="presParOf" srcId="{15C3C9DC-8C07-46EF-99CC-E59F23244030}" destId="{C8D369DE-4438-4725-9C2D-53EFD7C036CD}" srcOrd="1" destOrd="0" presId="urn:microsoft.com/office/officeart/2005/8/layout/vList5"/>
    <dgm:cxn modelId="{2BC3E6C9-AB9D-4437-B0BA-CFAA08A3F332}" type="presParOf" srcId="{8586A13D-DF62-4667-90F5-9D83ADEB3307}" destId="{C410298C-5656-48CC-97FD-57CA4AE6DA0A}" srcOrd="3" destOrd="0" presId="urn:microsoft.com/office/officeart/2005/8/layout/vList5"/>
    <dgm:cxn modelId="{EA092BFC-9451-475C-9348-7FD7D65EC03D}" type="presParOf" srcId="{8586A13D-DF62-4667-90F5-9D83ADEB3307}" destId="{C8E92DBC-2602-46A0-9E21-D01D1BF1A301}" srcOrd="4" destOrd="0" presId="urn:microsoft.com/office/officeart/2005/8/layout/vList5"/>
    <dgm:cxn modelId="{5CA3A7E5-D1E5-47B1-A1B4-9A7A025A7355}" type="presParOf" srcId="{C8E92DBC-2602-46A0-9E21-D01D1BF1A301}" destId="{0D08BBEB-2CDF-4E77-A1EA-F302F4AF1573}" srcOrd="0" destOrd="0" presId="urn:microsoft.com/office/officeart/2005/8/layout/vList5"/>
    <dgm:cxn modelId="{D880DB17-6F29-4B49-A5AA-7246DD9EDE7C}" type="presParOf" srcId="{C8E92DBC-2602-46A0-9E21-D01D1BF1A301}" destId="{5553303A-9B92-45AA-9D53-49779753984E}" srcOrd="1" destOrd="0" presId="urn:microsoft.com/office/officeart/2005/8/layout/vList5"/>
    <dgm:cxn modelId="{B91EBC8C-58F6-4BB8-8FB2-E062EDCE5C54}" type="presParOf" srcId="{8586A13D-DF62-4667-90F5-9D83ADEB3307}" destId="{F98DAC4C-1CCB-41F4-ADB5-387AD5E8EC84}" srcOrd="5" destOrd="0" presId="urn:microsoft.com/office/officeart/2005/8/layout/vList5"/>
    <dgm:cxn modelId="{73280F8B-0160-4E56-8D2E-051D1C3EA6B1}" type="presParOf" srcId="{8586A13D-DF62-4667-90F5-9D83ADEB3307}" destId="{BD173A22-D861-42D3-BAD7-523F13CB3EAA}" srcOrd="6" destOrd="0" presId="urn:microsoft.com/office/officeart/2005/8/layout/vList5"/>
    <dgm:cxn modelId="{C9ADF116-4AEF-4AF8-892F-90547765CC8C}" type="presParOf" srcId="{BD173A22-D861-42D3-BAD7-523F13CB3EAA}" destId="{73E48733-7893-45AA-BA5B-FC8EFE8C04B9}" srcOrd="0" destOrd="0" presId="urn:microsoft.com/office/officeart/2005/8/layout/vList5"/>
    <dgm:cxn modelId="{16EA13BC-B5B7-42D1-8226-6CE94860FD44}" type="presParOf" srcId="{BD173A22-D861-42D3-BAD7-523F13CB3EAA}" destId="{C7A6124B-14A2-41C2-90CE-89601938EBF2}" srcOrd="1" destOrd="0" presId="urn:microsoft.com/office/officeart/2005/8/layout/vList5"/>
    <dgm:cxn modelId="{CAC9600F-A5BA-415F-BE24-DE2393C47983}" type="presParOf" srcId="{8586A13D-DF62-4667-90F5-9D83ADEB3307}" destId="{26048A15-4F5E-4B9A-BB22-1F6A7D95A47C}" srcOrd="7" destOrd="0" presId="urn:microsoft.com/office/officeart/2005/8/layout/vList5"/>
    <dgm:cxn modelId="{1368705D-3027-4A0B-AC27-1C6D075A89B3}" type="presParOf" srcId="{8586A13D-DF62-4667-90F5-9D83ADEB3307}" destId="{D888B469-0064-4608-B535-C35CF2B7CAD5}" srcOrd="8" destOrd="0" presId="urn:microsoft.com/office/officeart/2005/8/layout/vList5"/>
    <dgm:cxn modelId="{A280E977-94FA-4B85-AC8B-87B2710F51BE}" type="presParOf" srcId="{D888B469-0064-4608-B535-C35CF2B7CAD5}" destId="{4C1FA390-2077-4213-A18F-2215B921F09E}" srcOrd="0" destOrd="0" presId="urn:microsoft.com/office/officeart/2005/8/layout/vList5"/>
    <dgm:cxn modelId="{46280F87-E1CB-49B6-9232-426723E6874C}" type="presParOf" srcId="{D888B469-0064-4608-B535-C35CF2B7CAD5}" destId="{8079057F-EA16-4064-817F-97ECF09590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1E9CAA-9D56-4963-A5D9-45FDD617EA05}" type="doc">
      <dgm:prSet loTypeId="urn:microsoft.com/office/officeart/2005/8/layout/lProcess3" loCatId="process" qsTypeId="urn:microsoft.com/office/officeart/2005/8/quickstyle/simple3" qsCatId="simple" csTypeId="urn:microsoft.com/office/officeart/2005/8/colors/accent1_2#6" csCatId="accent1" phldr="1"/>
      <dgm:spPr/>
      <dgm:t>
        <a:bodyPr/>
        <a:lstStyle/>
        <a:p>
          <a:endParaRPr lang="ru-RU"/>
        </a:p>
      </dgm:t>
    </dgm:pt>
    <dgm:pt modelId="{B33702B2-2DF7-4E1B-9467-3B826ADDFE8D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Интеграция стран</a:t>
          </a:r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4FC88D8D-DADA-406A-A2F0-1086A897F678}" type="parTrans" cxnId="{F1F59363-4541-415F-95C2-56506C035A56}">
      <dgm:prSet/>
      <dgm:spPr/>
      <dgm:t>
        <a:bodyPr/>
        <a:lstStyle/>
        <a:p>
          <a:endParaRPr lang="ru-RU"/>
        </a:p>
      </dgm:t>
    </dgm:pt>
    <dgm:pt modelId="{5310F04C-C852-4286-9317-93A91BA5F238}" type="sibTrans" cxnId="{F1F59363-4541-415F-95C2-56506C035A56}">
      <dgm:prSet/>
      <dgm:spPr/>
      <dgm:t>
        <a:bodyPr/>
        <a:lstStyle/>
        <a:p>
          <a:endParaRPr lang="ru-RU"/>
        </a:p>
      </dgm:t>
    </dgm:pt>
    <dgm:pt modelId="{880591A1-792A-4A94-861B-7519CE52C217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Интернационализация капитала, трудовых ресурсов, товаров и услуг;</a:t>
          </a:r>
        </a:p>
      </dgm:t>
    </dgm:pt>
    <dgm:pt modelId="{8D52E043-12DC-4F7E-A045-5C96D33DEAE5}" type="parTrans" cxnId="{A73DB35E-5C15-49C6-9374-409325C653DA}">
      <dgm:prSet/>
      <dgm:spPr/>
      <dgm:t>
        <a:bodyPr/>
        <a:lstStyle/>
        <a:p>
          <a:endParaRPr lang="ru-RU"/>
        </a:p>
      </dgm:t>
    </dgm:pt>
    <dgm:pt modelId="{FB04E695-EACB-4FE1-B6E3-EA52E7B72C49}" type="sibTrans" cxnId="{A73DB35E-5C15-49C6-9374-409325C653DA}">
      <dgm:prSet/>
      <dgm:spPr/>
      <dgm:t>
        <a:bodyPr/>
        <a:lstStyle/>
        <a:p>
          <a:endParaRPr lang="ru-RU"/>
        </a:p>
      </dgm:t>
    </dgm:pt>
    <dgm:pt modelId="{B09A1A24-7EE7-4755-8DA4-9C8C5C02EBD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ru-RU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Глобализация организационных экономических структур, образование транснациональных корпораций.</a:t>
          </a:r>
        </a:p>
      </dgm:t>
    </dgm:pt>
    <dgm:pt modelId="{4BDA3838-212D-482B-983B-4C75690567C1}" type="parTrans" cxnId="{C69E253D-F9DD-4E33-8DEA-5F7D8B5058F0}">
      <dgm:prSet/>
      <dgm:spPr/>
      <dgm:t>
        <a:bodyPr/>
        <a:lstStyle/>
        <a:p>
          <a:endParaRPr lang="ru-RU"/>
        </a:p>
      </dgm:t>
    </dgm:pt>
    <dgm:pt modelId="{112352C6-A1DE-4476-8F9E-5FAB689BEA7B}" type="sibTrans" cxnId="{C69E253D-F9DD-4E33-8DEA-5F7D8B5058F0}">
      <dgm:prSet/>
      <dgm:spPr/>
      <dgm:t>
        <a:bodyPr/>
        <a:lstStyle/>
        <a:p>
          <a:endParaRPr lang="ru-RU"/>
        </a:p>
      </dgm:t>
    </dgm:pt>
    <dgm:pt modelId="{19848B46-2DD5-4CC0-A4E8-8A37F87B4101}" type="pres">
      <dgm:prSet presAssocID="{7E1E9CAA-9D56-4963-A5D9-45FDD617EA0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DF2CF2-23BC-4091-B08B-823A93C3C8B5}" type="pres">
      <dgm:prSet presAssocID="{B33702B2-2DF7-4E1B-9467-3B826ADDFE8D}" presName="horFlow" presStyleCnt="0"/>
      <dgm:spPr/>
    </dgm:pt>
    <dgm:pt modelId="{D500913C-B6EE-4561-A2F9-D6FC6EFD96DD}" type="pres">
      <dgm:prSet presAssocID="{B33702B2-2DF7-4E1B-9467-3B826ADDFE8D}" presName="bigChev" presStyleLbl="node1" presStyleIdx="0" presStyleCnt="3" custScaleX="228146" custScaleY="80665" custLinFactNeighborX="-31049" custLinFactNeighborY="-113"/>
      <dgm:spPr/>
      <dgm:t>
        <a:bodyPr/>
        <a:lstStyle/>
        <a:p>
          <a:endParaRPr lang="ru-RU"/>
        </a:p>
      </dgm:t>
    </dgm:pt>
    <dgm:pt modelId="{5A77D02A-8DCB-4DA6-ADC9-0FEF19ACAD7D}" type="pres">
      <dgm:prSet presAssocID="{B33702B2-2DF7-4E1B-9467-3B826ADDFE8D}" presName="vSp" presStyleCnt="0"/>
      <dgm:spPr/>
    </dgm:pt>
    <dgm:pt modelId="{342F3CB9-CE16-4205-B697-71E45C9109B4}" type="pres">
      <dgm:prSet presAssocID="{880591A1-792A-4A94-861B-7519CE52C217}" presName="horFlow" presStyleCnt="0"/>
      <dgm:spPr/>
    </dgm:pt>
    <dgm:pt modelId="{77C4071A-B5B7-4124-99A5-267ECE7C6BE4}" type="pres">
      <dgm:prSet presAssocID="{880591A1-792A-4A94-861B-7519CE52C217}" presName="bigChev" presStyleLbl="node1" presStyleIdx="1" presStyleCnt="3" custScaleX="266077" custScaleY="100891" custLinFactNeighborX="-4676" custLinFactNeighborY="-1545"/>
      <dgm:spPr/>
      <dgm:t>
        <a:bodyPr/>
        <a:lstStyle/>
        <a:p>
          <a:endParaRPr lang="ru-RU"/>
        </a:p>
      </dgm:t>
    </dgm:pt>
    <dgm:pt modelId="{913FFBE6-1370-40AE-9B61-9054A912660E}" type="pres">
      <dgm:prSet presAssocID="{880591A1-792A-4A94-861B-7519CE52C217}" presName="vSp" presStyleCnt="0"/>
      <dgm:spPr/>
    </dgm:pt>
    <dgm:pt modelId="{8B2430A0-7FA3-4900-9480-19DCB2E2D08B}" type="pres">
      <dgm:prSet presAssocID="{B09A1A24-7EE7-4755-8DA4-9C8C5C02EBD9}" presName="horFlow" presStyleCnt="0"/>
      <dgm:spPr/>
    </dgm:pt>
    <dgm:pt modelId="{D82EA2D4-E95C-4FAA-BF8C-351BE25B7076}" type="pres">
      <dgm:prSet presAssocID="{B09A1A24-7EE7-4755-8DA4-9C8C5C02EBD9}" presName="bigChev" presStyleLbl="node1" presStyleIdx="2" presStyleCnt="3" custScaleX="255672" custScaleY="86130" custLinFactNeighborX="51530" custLinFactNeighborY="-2242"/>
      <dgm:spPr/>
      <dgm:t>
        <a:bodyPr/>
        <a:lstStyle/>
        <a:p>
          <a:endParaRPr lang="ru-RU"/>
        </a:p>
      </dgm:t>
    </dgm:pt>
  </dgm:ptLst>
  <dgm:cxnLst>
    <dgm:cxn modelId="{A73DB35E-5C15-49C6-9374-409325C653DA}" srcId="{7E1E9CAA-9D56-4963-A5D9-45FDD617EA05}" destId="{880591A1-792A-4A94-861B-7519CE52C217}" srcOrd="1" destOrd="0" parTransId="{8D52E043-12DC-4F7E-A045-5C96D33DEAE5}" sibTransId="{FB04E695-EACB-4FE1-B6E3-EA52E7B72C49}"/>
    <dgm:cxn modelId="{C69E253D-F9DD-4E33-8DEA-5F7D8B5058F0}" srcId="{7E1E9CAA-9D56-4963-A5D9-45FDD617EA05}" destId="{B09A1A24-7EE7-4755-8DA4-9C8C5C02EBD9}" srcOrd="2" destOrd="0" parTransId="{4BDA3838-212D-482B-983B-4C75690567C1}" sibTransId="{112352C6-A1DE-4476-8F9E-5FAB689BEA7B}"/>
    <dgm:cxn modelId="{F1F59363-4541-415F-95C2-56506C035A56}" srcId="{7E1E9CAA-9D56-4963-A5D9-45FDD617EA05}" destId="{B33702B2-2DF7-4E1B-9467-3B826ADDFE8D}" srcOrd="0" destOrd="0" parTransId="{4FC88D8D-DADA-406A-A2F0-1086A897F678}" sibTransId="{5310F04C-C852-4286-9317-93A91BA5F238}"/>
    <dgm:cxn modelId="{07DBE57E-498C-44D1-8123-A48866BC8631}" type="presOf" srcId="{7E1E9CAA-9D56-4963-A5D9-45FDD617EA05}" destId="{19848B46-2DD5-4CC0-A4E8-8A37F87B4101}" srcOrd="0" destOrd="0" presId="urn:microsoft.com/office/officeart/2005/8/layout/lProcess3"/>
    <dgm:cxn modelId="{BC041CF1-2FA8-4982-9625-3C966122B034}" type="presOf" srcId="{880591A1-792A-4A94-861B-7519CE52C217}" destId="{77C4071A-B5B7-4124-99A5-267ECE7C6BE4}" srcOrd="0" destOrd="0" presId="urn:microsoft.com/office/officeart/2005/8/layout/lProcess3"/>
    <dgm:cxn modelId="{13C165DE-772F-4914-B26E-BC7CB304DDD5}" type="presOf" srcId="{B33702B2-2DF7-4E1B-9467-3B826ADDFE8D}" destId="{D500913C-B6EE-4561-A2F9-D6FC6EFD96DD}" srcOrd="0" destOrd="0" presId="urn:microsoft.com/office/officeart/2005/8/layout/lProcess3"/>
    <dgm:cxn modelId="{034D4DFB-7BD7-4962-BCF9-A8F5F2CFD6CF}" type="presOf" srcId="{B09A1A24-7EE7-4755-8DA4-9C8C5C02EBD9}" destId="{D82EA2D4-E95C-4FAA-BF8C-351BE25B7076}" srcOrd="0" destOrd="0" presId="urn:microsoft.com/office/officeart/2005/8/layout/lProcess3"/>
    <dgm:cxn modelId="{00BCF630-10A9-4065-8184-CD618040BFD0}" type="presParOf" srcId="{19848B46-2DD5-4CC0-A4E8-8A37F87B4101}" destId="{19DF2CF2-23BC-4091-B08B-823A93C3C8B5}" srcOrd="0" destOrd="0" presId="urn:microsoft.com/office/officeart/2005/8/layout/lProcess3"/>
    <dgm:cxn modelId="{E0DE2BC5-1921-4299-AE72-DB4DF55EFB50}" type="presParOf" srcId="{19DF2CF2-23BC-4091-B08B-823A93C3C8B5}" destId="{D500913C-B6EE-4561-A2F9-D6FC6EFD96DD}" srcOrd="0" destOrd="0" presId="urn:microsoft.com/office/officeart/2005/8/layout/lProcess3"/>
    <dgm:cxn modelId="{8CFDCBF4-924F-4D72-B141-01B17E693F6E}" type="presParOf" srcId="{19848B46-2DD5-4CC0-A4E8-8A37F87B4101}" destId="{5A77D02A-8DCB-4DA6-ADC9-0FEF19ACAD7D}" srcOrd="1" destOrd="0" presId="urn:microsoft.com/office/officeart/2005/8/layout/lProcess3"/>
    <dgm:cxn modelId="{16C41ACC-C9CA-431E-92F2-9ECEB69A5247}" type="presParOf" srcId="{19848B46-2DD5-4CC0-A4E8-8A37F87B4101}" destId="{342F3CB9-CE16-4205-B697-71E45C9109B4}" srcOrd="2" destOrd="0" presId="urn:microsoft.com/office/officeart/2005/8/layout/lProcess3"/>
    <dgm:cxn modelId="{F000037A-3EDD-4EDD-A517-3D9F25CCB653}" type="presParOf" srcId="{342F3CB9-CE16-4205-B697-71E45C9109B4}" destId="{77C4071A-B5B7-4124-99A5-267ECE7C6BE4}" srcOrd="0" destOrd="0" presId="urn:microsoft.com/office/officeart/2005/8/layout/lProcess3"/>
    <dgm:cxn modelId="{489F41A2-46ED-4C80-B797-A35E746AFF5B}" type="presParOf" srcId="{19848B46-2DD5-4CC0-A4E8-8A37F87B4101}" destId="{913FFBE6-1370-40AE-9B61-9054A912660E}" srcOrd="3" destOrd="0" presId="urn:microsoft.com/office/officeart/2005/8/layout/lProcess3"/>
    <dgm:cxn modelId="{F2042408-0141-46F4-B63B-5C3F32D093A0}" type="presParOf" srcId="{19848B46-2DD5-4CC0-A4E8-8A37F87B4101}" destId="{8B2430A0-7FA3-4900-9480-19DCB2E2D08B}" srcOrd="4" destOrd="0" presId="urn:microsoft.com/office/officeart/2005/8/layout/lProcess3"/>
    <dgm:cxn modelId="{60AD145C-9B54-4205-88BF-C0DE66D38223}" type="presParOf" srcId="{8B2430A0-7FA3-4900-9480-19DCB2E2D08B}" destId="{D82EA2D4-E95C-4FAA-BF8C-351BE25B7076}" srcOrd="0" destOrd="0" presId="urn:microsoft.com/office/officeart/2005/8/layout/lProcess3"/>
  </dgm:cxnLst>
  <dgm:bg>
    <a:solidFill>
      <a:schemeClr val="accent4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4E7F15-AA29-45CD-B06F-F8D91038BD53}" type="doc">
      <dgm:prSet loTypeId="urn:microsoft.com/office/officeart/2005/8/layout/process4" loCatId="process" qsTypeId="urn:microsoft.com/office/officeart/2005/8/quickstyle/simple1#7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6281333-3EA3-4A40-97C2-A276610BEC1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sz="2800" b="1" dirty="0"/>
            <a:t>Глобализация производства: «</a:t>
          </a:r>
          <a:r>
            <a:rPr lang="ru-RU" sz="2800" b="1" dirty="0" err="1"/>
            <a:t>Дженерал</a:t>
          </a:r>
          <a:r>
            <a:rPr lang="ru-RU" sz="2800" b="1" dirty="0"/>
            <a:t> </a:t>
          </a:r>
          <a:r>
            <a:rPr lang="ru-RU" sz="2800" b="1" dirty="0" err="1"/>
            <a:t>моторс</a:t>
          </a:r>
          <a:r>
            <a:rPr lang="ru-RU" sz="2800" b="1" dirty="0"/>
            <a:t>», «Форд», «</a:t>
          </a:r>
          <a:r>
            <a:rPr lang="ru-RU" sz="2800" b="1" dirty="0" err="1"/>
            <a:t>Тойота</a:t>
          </a:r>
          <a:r>
            <a:rPr lang="ru-RU" sz="2800" b="1" dirty="0"/>
            <a:t>» и т.д.</a:t>
          </a:r>
        </a:p>
      </dgm:t>
    </dgm:pt>
    <dgm:pt modelId="{4439B5AF-9ACE-49DB-981C-663C83F4AEC8}" type="parTrans" cxnId="{A52FAF32-D8FF-4095-BC89-A3847C5CFB94}">
      <dgm:prSet/>
      <dgm:spPr/>
      <dgm:t>
        <a:bodyPr/>
        <a:lstStyle/>
        <a:p>
          <a:endParaRPr lang="ru-RU"/>
        </a:p>
      </dgm:t>
    </dgm:pt>
    <dgm:pt modelId="{8049D817-5207-4E14-A9BD-B75615090441}" type="sibTrans" cxnId="{A52FAF32-D8FF-4095-BC89-A3847C5CFB94}">
      <dgm:prSet/>
      <dgm:spPr/>
      <dgm:t>
        <a:bodyPr/>
        <a:lstStyle/>
        <a:p>
          <a:endParaRPr lang="ru-RU"/>
        </a:p>
      </dgm:t>
    </dgm:pt>
    <dgm:pt modelId="{122392AC-4394-4BE5-9351-AA28C08099D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rtl="0"/>
          <a:r>
            <a:rPr lang="ru-RU" sz="2800" b="1" dirty="0"/>
            <a:t>Внешней торговли – торговля растет высокими темпами, превышая темпы роста производства;</a:t>
          </a:r>
        </a:p>
      </dgm:t>
    </dgm:pt>
    <dgm:pt modelId="{A80EE24F-A1C3-48C2-8173-76A37601B30B}" type="parTrans" cxnId="{3504AEC5-A8C6-4C5E-A70F-D6D417F3D0F9}">
      <dgm:prSet/>
      <dgm:spPr/>
      <dgm:t>
        <a:bodyPr/>
        <a:lstStyle/>
        <a:p>
          <a:endParaRPr lang="ru-RU"/>
        </a:p>
      </dgm:t>
    </dgm:pt>
    <dgm:pt modelId="{E96EE52F-0A8A-4BDF-8606-8947075AFF23}" type="sibTrans" cxnId="{3504AEC5-A8C6-4C5E-A70F-D6D417F3D0F9}">
      <dgm:prSet/>
      <dgm:spPr/>
      <dgm:t>
        <a:bodyPr/>
        <a:lstStyle/>
        <a:p>
          <a:endParaRPr lang="ru-RU"/>
        </a:p>
      </dgm:t>
    </dgm:pt>
    <dgm:pt modelId="{641B4D65-3479-4CA5-BB37-C204F9991A9C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ru-RU" sz="2800" b="1" dirty="0"/>
            <a:t>Финансовая глобализация. Регулируют мировые финансовые учреждения: МВФ, ВБ и др.</a:t>
          </a:r>
        </a:p>
      </dgm:t>
    </dgm:pt>
    <dgm:pt modelId="{06E79A4F-1F3E-4422-8DB3-7587F0B30020}" type="parTrans" cxnId="{1CEB4AED-ABD6-4D03-8814-D5DC6D70E1CA}">
      <dgm:prSet/>
      <dgm:spPr/>
      <dgm:t>
        <a:bodyPr/>
        <a:lstStyle/>
        <a:p>
          <a:endParaRPr lang="ru-RU"/>
        </a:p>
      </dgm:t>
    </dgm:pt>
    <dgm:pt modelId="{A0232162-4B7F-45ED-B9E1-148C502B35F5}" type="sibTrans" cxnId="{1CEB4AED-ABD6-4D03-8814-D5DC6D70E1CA}">
      <dgm:prSet/>
      <dgm:spPr/>
      <dgm:t>
        <a:bodyPr/>
        <a:lstStyle/>
        <a:p>
          <a:endParaRPr lang="ru-RU"/>
        </a:p>
      </dgm:t>
    </dgm:pt>
    <dgm:pt modelId="{00D67311-86FA-4402-9E7B-C32E0C38E893}" type="pres">
      <dgm:prSet presAssocID="{E64E7F15-AA29-45CD-B06F-F8D91038BD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1FC234A-2E4C-4702-AC98-EC054410AA83}" type="pres">
      <dgm:prSet presAssocID="{641B4D65-3479-4CA5-BB37-C204F9991A9C}" presName="boxAndChildren" presStyleCnt="0"/>
      <dgm:spPr/>
    </dgm:pt>
    <dgm:pt modelId="{18BE73EA-6458-4D09-9C5E-99083EFE5238}" type="pres">
      <dgm:prSet presAssocID="{641B4D65-3479-4CA5-BB37-C204F9991A9C}" presName="parentTextBox" presStyleLbl="node1" presStyleIdx="0" presStyleCnt="3"/>
      <dgm:spPr/>
      <dgm:t>
        <a:bodyPr/>
        <a:lstStyle/>
        <a:p>
          <a:endParaRPr lang="ru-RU"/>
        </a:p>
      </dgm:t>
    </dgm:pt>
    <dgm:pt modelId="{437DE0CC-3729-4F65-B90E-386669602C10}" type="pres">
      <dgm:prSet presAssocID="{E96EE52F-0A8A-4BDF-8606-8947075AFF23}" presName="sp" presStyleCnt="0"/>
      <dgm:spPr/>
    </dgm:pt>
    <dgm:pt modelId="{F5C945A9-4C5A-4955-8780-FF3A5671D2E1}" type="pres">
      <dgm:prSet presAssocID="{122392AC-4394-4BE5-9351-AA28C08099D5}" presName="arrowAndChildren" presStyleCnt="0"/>
      <dgm:spPr/>
    </dgm:pt>
    <dgm:pt modelId="{3FDC693B-5E98-4839-B569-12E6BC46C167}" type="pres">
      <dgm:prSet presAssocID="{122392AC-4394-4BE5-9351-AA28C08099D5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7A5D7E35-5A91-4CE7-9784-C9992B213612}" type="pres">
      <dgm:prSet presAssocID="{8049D817-5207-4E14-A9BD-B75615090441}" presName="sp" presStyleCnt="0"/>
      <dgm:spPr/>
    </dgm:pt>
    <dgm:pt modelId="{FABC67AA-6A7A-4378-9287-096C9D4B7A67}" type="pres">
      <dgm:prSet presAssocID="{E6281333-3EA3-4A40-97C2-A276610BEC15}" presName="arrowAndChildren" presStyleCnt="0"/>
      <dgm:spPr/>
    </dgm:pt>
    <dgm:pt modelId="{9B54155E-7DA3-49AD-B232-5128775B0FAD}" type="pres">
      <dgm:prSet presAssocID="{E6281333-3EA3-4A40-97C2-A276610BEC15}" presName="parentTextArrow" presStyleLbl="node1" presStyleIdx="2" presStyleCnt="3"/>
      <dgm:spPr/>
      <dgm:t>
        <a:bodyPr/>
        <a:lstStyle/>
        <a:p>
          <a:endParaRPr lang="ru-RU"/>
        </a:p>
      </dgm:t>
    </dgm:pt>
  </dgm:ptLst>
  <dgm:cxnLst>
    <dgm:cxn modelId="{1C43E750-1428-4D7A-9718-653E1D598AD5}" type="presOf" srcId="{122392AC-4394-4BE5-9351-AA28C08099D5}" destId="{3FDC693B-5E98-4839-B569-12E6BC46C167}" srcOrd="0" destOrd="0" presId="urn:microsoft.com/office/officeart/2005/8/layout/process4"/>
    <dgm:cxn modelId="{1CEB4AED-ABD6-4D03-8814-D5DC6D70E1CA}" srcId="{E64E7F15-AA29-45CD-B06F-F8D91038BD53}" destId="{641B4D65-3479-4CA5-BB37-C204F9991A9C}" srcOrd="2" destOrd="0" parTransId="{06E79A4F-1F3E-4422-8DB3-7587F0B30020}" sibTransId="{A0232162-4B7F-45ED-B9E1-148C502B35F5}"/>
    <dgm:cxn modelId="{571EB3D7-1B47-4EBE-AE40-7F6C52798DF2}" type="presOf" srcId="{641B4D65-3479-4CA5-BB37-C204F9991A9C}" destId="{18BE73EA-6458-4D09-9C5E-99083EFE5238}" srcOrd="0" destOrd="0" presId="urn:microsoft.com/office/officeart/2005/8/layout/process4"/>
    <dgm:cxn modelId="{4DADF11A-1E04-49D1-B7FA-FBE3BFC81E70}" type="presOf" srcId="{E6281333-3EA3-4A40-97C2-A276610BEC15}" destId="{9B54155E-7DA3-49AD-B232-5128775B0FAD}" srcOrd="0" destOrd="0" presId="urn:microsoft.com/office/officeart/2005/8/layout/process4"/>
    <dgm:cxn modelId="{C8D2842C-608B-4473-9B61-F03F8495DE2B}" type="presOf" srcId="{E64E7F15-AA29-45CD-B06F-F8D91038BD53}" destId="{00D67311-86FA-4402-9E7B-C32E0C38E893}" srcOrd="0" destOrd="0" presId="urn:microsoft.com/office/officeart/2005/8/layout/process4"/>
    <dgm:cxn modelId="{3504AEC5-A8C6-4C5E-A70F-D6D417F3D0F9}" srcId="{E64E7F15-AA29-45CD-B06F-F8D91038BD53}" destId="{122392AC-4394-4BE5-9351-AA28C08099D5}" srcOrd="1" destOrd="0" parTransId="{A80EE24F-A1C3-48C2-8173-76A37601B30B}" sibTransId="{E96EE52F-0A8A-4BDF-8606-8947075AFF23}"/>
    <dgm:cxn modelId="{A52FAF32-D8FF-4095-BC89-A3847C5CFB94}" srcId="{E64E7F15-AA29-45CD-B06F-F8D91038BD53}" destId="{E6281333-3EA3-4A40-97C2-A276610BEC15}" srcOrd="0" destOrd="0" parTransId="{4439B5AF-9ACE-49DB-981C-663C83F4AEC8}" sibTransId="{8049D817-5207-4E14-A9BD-B75615090441}"/>
    <dgm:cxn modelId="{4A9224EB-A372-4DC4-9766-94B63150CCF4}" type="presParOf" srcId="{00D67311-86FA-4402-9E7B-C32E0C38E893}" destId="{31FC234A-2E4C-4702-AC98-EC054410AA83}" srcOrd="0" destOrd="0" presId="urn:microsoft.com/office/officeart/2005/8/layout/process4"/>
    <dgm:cxn modelId="{4FAA0B8A-AB2B-4F9E-B61C-2D9483ACF6F9}" type="presParOf" srcId="{31FC234A-2E4C-4702-AC98-EC054410AA83}" destId="{18BE73EA-6458-4D09-9C5E-99083EFE5238}" srcOrd="0" destOrd="0" presId="urn:microsoft.com/office/officeart/2005/8/layout/process4"/>
    <dgm:cxn modelId="{23B6C785-6D33-4F4F-B9E7-B62997B7903F}" type="presParOf" srcId="{00D67311-86FA-4402-9E7B-C32E0C38E893}" destId="{437DE0CC-3729-4F65-B90E-386669602C10}" srcOrd="1" destOrd="0" presId="urn:microsoft.com/office/officeart/2005/8/layout/process4"/>
    <dgm:cxn modelId="{DC0D1358-A99E-4F0F-AF68-B3CC689A2118}" type="presParOf" srcId="{00D67311-86FA-4402-9E7B-C32E0C38E893}" destId="{F5C945A9-4C5A-4955-8780-FF3A5671D2E1}" srcOrd="2" destOrd="0" presId="urn:microsoft.com/office/officeart/2005/8/layout/process4"/>
    <dgm:cxn modelId="{FE912C8C-2F71-4367-96C5-38BAFC3DE351}" type="presParOf" srcId="{F5C945A9-4C5A-4955-8780-FF3A5671D2E1}" destId="{3FDC693B-5E98-4839-B569-12E6BC46C167}" srcOrd="0" destOrd="0" presId="urn:microsoft.com/office/officeart/2005/8/layout/process4"/>
    <dgm:cxn modelId="{FE607708-B0AA-468C-B444-E37D0DAE5D6B}" type="presParOf" srcId="{00D67311-86FA-4402-9E7B-C32E0C38E893}" destId="{7A5D7E35-5A91-4CE7-9784-C9992B213612}" srcOrd="3" destOrd="0" presId="urn:microsoft.com/office/officeart/2005/8/layout/process4"/>
    <dgm:cxn modelId="{663BEFF7-54CD-4020-AB84-8774BA38E731}" type="presParOf" srcId="{00D67311-86FA-4402-9E7B-C32E0C38E893}" destId="{FABC67AA-6A7A-4378-9287-096C9D4B7A67}" srcOrd="4" destOrd="0" presId="urn:microsoft.com/office/officeart/2005/8/layout/process4"/>
    <dgm:cxn modelId="{539616D9-DF23-4EF0-8EE0-0A4C4E02C3F2}" type="presParOf" srcId="{FABC67AA-6A7A-4378-9287-096C9D4B7A67}" destId="{9B54155E-7DA3-49AD-B232-5128775B0FA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0426CB-0CEA-408F-9B28-BBFA6FAD27B8}" type="doc">
      <dgm:prSet loTypeId="urn:microsoft.com/office/officeart/2005/8/layout/cycle3" loCatId="cycle" qsTypeId="urn:microsoft.com/office/officeart/2005/8/quickstyle/simple1#10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ADA760DC-573C-4E57-A2E3-DCA64A1846D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Глобализация науки</a:t>
          </a:r>
        </a:p>
      </dgm:t>
    </dgm:pt>
    <dgm:pt modelId="{5EDC002F-3314-4611-B658-FD19BB1F9A5D}" type="parTrans" cxnId="{C7C935AC-E5B5-4F33-A861-5848C59B151C}">
      <dgm:prSet/>
      <dgm:spPr/>
      <dgm:t>
        <a:bodyPr/>
        <a:lstStyle/>
        <a:p>
          <a:endParaRPr lang="ru-RU"/>
        </a:p>
      </dgm:t>
    </dgm:pt>
    <dgm:pt modelId="{90856E7D-B924-484F-9B78-A2CD1F4A806B}" type="sibTrans" cxnId="{C7C935AC-E5B5-4F33-A861-5848C59B151C}">
      <dgm:prSet/>
      <dgm:spPr/>
      <dgm:t>
        <a:bodyPr/>
        <a:lstStyle/>
        <a:p>
          <a:endParaRPr lang="ru-RU"/>
        </a:p>
      </dgm:t>
    </dgm:pt>
    <dgm:pt modelId="{C0475BA5-82BD-4B55-8D84-D2384D577A63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600" b="1" dirty="0">
              <a:latin typeface="Times New Roman" panose="02020603050405020304" pitchFamily="18" charset="0"/>
              <a:cs typeface="Times New Roman" panose="02020603050405020304" pitchFamily="18" charset="0"/>
            </a:rPr>
            <a:t>Глобализация культуры</a:t>
          </a:r>
        </a:p>
      </dgm:t>
    </dgm:pt>
    <dgm:pt modelId="{AE448BED-5D13-478C-8F7A-1202B8BF8BEC}" type="parTrans" cxnId="{382A715E-53F2-4B26-A9C2-770999877A87}">
      <dgm:prSet/>
      <dgm:spPr/>
      <dgm:t>
        <a:bodyPr/>
        <a:lstStyle/>
        <a:p>
          <a:endParaRPr lang="ru-RU"/>
        </a:p>
      </dgm:t>
    </dgm:pt>
    <dgm:pt modelId="{6DA5C5DC-7198-4E88-B635-2FEC4E7E892F}" type="sibTrans" cxnId="{382A715E-53F2-4B26-A9C2-770999877A87}">
      <dgm:prSet/>
      <dgm:spPr/>
      <dgm:t>
        <a:bodyPr/>
        <a:lstStyle/>
        <a:p>
          <a:endParaRPr lang="ru-RU"/>
        </a:p>
      </dgm:t>
    </dgm:pt>
    <dgm:pt modelId="{4DD6C795-878E-4BFA-84C2-090380033D7A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Глобальное образование </a:t>
          </a:r>
        </a:p>
      </dgm:t>
    </dgm:pt>
    <dgm:pt modelId="{6CB88500-8698-45FB-A503-4475F611F489}" type="parTrans" cxnId="{5F510571-9240-41D5-A9AD-6AF1782352D0}">
      <dgm:prSet/>
      <dgm:spPr/>
      <dgm:t>
        <a:bodyPr/>
        <a:lstStyle/>
        <a:p>
          <a:endParaRPr lang="ru-RU"/>
        </a:p>
      </dgm:t>
    </dgm:pt>
    <dgm:pt modelId="{419D8BB3-517B-4B79-A2A4-34A5D47E7314}" type="sibTrans" cxnId="{5F510571-9240-41D5-A9AD-6AF1782352D0}">
      <dgm:prSet/>
      <dgm:spPr/>
      <dgm:t>
        <a:bodyPr/>
        <a:lstStyle/>
        <a:p>
          <a:endParaRPr lang="ru-RU"/>
        </a:p>
      </dgm:t>
    </dgm:pt>
    <dgm:pt modelId="{F90AE749-DB74-4111-999C-4F32B5F8A46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Глобализация рабочей силы</a:t>
          </a:r>
        </a:p>
      </dgm:t>
    </dgm:pt>
    <dgm:pt modelId="{59584BCA-4D65-4932-B81E-DA68A446B74A}" type="parTrans" cxnId="{C02B3C90-A6ED-47ED-ADA5-2259F33FF311}">
      <dgm:prSet/>
      <dgm:spPr/>
      <dgm:t>
        <a:bodyPr/>
        <a:lstStyle/>
        <a:p>
          <a:endParaRPr lang="ru-RU"/>
        </a:p>
      </dgm:t>
    </dgm:pt>
    <dgm:pt modelId="{E9D35DB5-683B-48E1-82F6-6D70811B494A}" type="sibTrans" cxnId="{C02B3C90-A6ED-47ED-ADA5-2259F33FF311}">
      <dgm:prSet/>
      <dgm:spPr/>
      <dgm:t>
        <a:bodyPr/>
        <a:lstStyle/>
        <a:p>
          <a:endParaRPr lang="ru-RU"/>
        </a:p>
      </dgm:t>
    </dgm:pt>
    <dgm:pt modelId="{0A8E3226-6CB5-40DB-ACBB-68E98525BED8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Типы:</a:t>
          </a:r>
        </a:p>
      </dgm:t>
    </dgm:pt>
    <dgm:pt modelId="{97A5FA3F-68D5-4E2B-8911-51A671705360}" type="parTrans" cxnId="{900304C3-37A6-4000-945A-7EA76167B6F9}">
      <dgm:prSet/>
      <dgm:spPr/>
      <dgm:t>
        <a:bodyPr/>
        <a:lstStyle/>
        <a:p>
          <a:endParaRPr lang="ru-RU"/>
        </a:p>
      </dgm:t>
    </dgm:pt>
    <dgm:pt modelId="{A1D96516-CFA7-494E-9CB7-960D2E81BB7C}" type="sibTrans" cxnId="{900304C3-37A6-4000-945A-7EA76167B6F9}">
      <dgm:prSet/>
      <dgm:spPr/>
      <dgm:t>
        <a:bodyPr/>
        <a:lstStyle/>
        <a:p>
          <a:endParaRPr lang="ru-RU"/>
        </a:p>
      </dgm:t>
    </dgm:pt>
    <dgm:pt modelId="{AFC0D935-3A9C-4F88-AE0E-F1307FA62B46}" type="pres">
      <dgm:prSet presAssocID="{ED0426CB-0CEA-408F-9B28-BBFA6FAD27B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1C65764-8C6C-4206-8016-F98B46101B52}" type="pres">
      <dgm:prSet presAssocID="{ED0426CB-0CEA-408F-9B28-BBFA6FAD27B8}" presName="cycle" presStyleCnt="0"/>
      <dgm:spPr/>
    </dgm:pt>
    <dgm:pt modelId="{2DDC6F4F-C4FE-4D86-92EF-4DB01897CED1}" type="pres">
      <dgm:prSet presAssocID="{ADA760DC-573C-4E57-A2E3-DCA64A1846D3}" presName="nodeFirstNode" presStyleLbl="node1" presStyleIdx="0" presStyleCnt="5" custScaleX="1178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A1FD34-A68D-4D72-B579-E22B43B155A1}" type="pres">
      <dgm:prSet presAssocID="{90856E7D-B924-484F-9B78-A2CD1F4A806B}" presName="sibTransFirstNode" presStyleLbl="bgShp" presStyleIdx="0" presStyleCnt="1"/>
      <dgm:spPr/>
      <dgm:t>
        <a:bodyPr/>
        <a:lstStyle/>
        <a:p>
          <a:endParaRPr lang="ru-RU"/>
        </a:p>
      </dgm:t>
    </dgm:pt>
    <dgm:pt modelId="{D737E548-B621-4A12-8E70-6705BEE0EC13}" type="pres">
      <dgm:prSet presAssocID="{C0475BA5-82BD-4B55-8D84-D2384D577A63}" presName="nodeFollowingNodes" presStyleLbl="node1" presStyleIdx="1" presStyleCnt="5" custScaleX="143928" custScaleY="79586" custRadScaleRad="137433" custRadScaleInc="765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646A2F-F2E2-4B63-8F99-A43517E0BB6A}" type="pres">
      <dgm:prSet presAssocID="{4DD6C795-878E-4BFA-84C2-090380033D7A}" presName="nodeFollowingNodes" presStyleLbl="node1" presStyleIdx="2" presStyleCnt="5" custScaleX="121240" custScaleY="116047" custRadScaleRad="119348" custRadScaleInc="-219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7D4330-B497-4118-B7AF-D64A906E881F}" type="pres">
      <dgm:prSet presAssocID="{F90AE749-DB74-4111-999C-4F32B5F8A463}" presName="nodeFollowingNodes" presStyleLbl="node1" presStyleIdx="3" presStyleCnt="5" custScaleX="122042" custScaleY="111424" custRadScaleRad="114530" custRadScaleInc="184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BEF9C7-0BEE-4F06-B7DF-4737613CA4C9}" type="pres">
      <dgm:prSet presAssocID="{0A8E3226-6CB5-40DB-ACBB-68E98525BED8}" presName="nodeFollowingNodes" presStyleLbl="node1" presStyleIdx="4" presStyleCnt="5" custScaleX="131271" custScaleY="787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509238-D952-4BB9-91B1-EE479EBDDA48}" type="presOf" srcId="{4DD6C795-878E-4BFA-84C2-090380033D7A}" destId="{CD646A2F-F2E2-4B63-8F99-A43517E0BB6A}" srcOrd="0" destOrd="0" presId="urn:microsoft.com/office/officeart/2005/8/layout/cycle3"/>
    <dgm:cxn modelId="{C7C935AC-E5B5-4F33-A861-5848C59B151C}" srcId="{ED0426CB-0CEA-408F-9B28-BBFA6FAD27B8}" destId="{ADA760DC-573C-4E57-A2E3-DCA64A1846D3}" srcOrd="0" destOrd="0" parTransId="{5EDC002F-3314-4611-B658-FD19BB1F9A5D}" sibTransId="{90856E7D-B924-484F-9B78-A2CD1F4A806B}"/>
    <dgm:cxn modelId="{ED98F396-46E4-4E73-A5EC-90AF9984CB1B}" type="presOf" srcId="{90856E7D-B924-484F-9B78-A2CD1F4A806B}" destId="{BCA1FD34-A68D-4D72-B579-E22B43B155A1}" srcOrd="0" destOrd="0" presId="urn:microsoft.com/office/officeart/2005/8/layout/cycle3"/>
    <dgm:cxn modelId="{B73DC0EE-283E-4B6E-8C87-91E53852BBE5}" type="presOf" srcId="{ED0426CB-0CEA-408F-9B28-BBFA6FAD27B8}" destId="{AFC0D935-3A9C-4F88-AE0E-F1307FA62B46}" srcOrd="0" destOrd="0" presId="urn:microsoft.com/office/officeart/2005/8/layout/cycle3"/>
    <dgm:cxn modelId="{5F510571-9240-41D5-A9AD-6AF1782352D0}" srcId="{ED0426CB-0CEA-408F-9B28-BBFA6FAD27B8}" destId="{4DD6C795-878E-4BFA-84C2-090380033D7A}" srcOrd="2" destOrd="0" parTransId="{6CB88500-8698-45FB-A503-4475F611F489}" sibTransId="{419D8BB3-517B-4B79-A2A4-34A5D47E7314}"/>
    <dgm:cxn modelId="{23F981F1-97C2-4235-A746-987CB408BB08}" type="presOf" srcId="{C0475BA5-82BD-4B55-8D84-D2384D577A63}" destId="{D737E548-B621-4A12-8E70-6705BEE0EC13}" srcOrd="0" destOrd="0" presId="urn:microsoft.com/office/officeart/2005/8/layout/cycle3"/>
    <dgm:cxn modelId="{382A715E-53F2-4B26-A9C2-770999877A87}" srcId="{ED0426CB-0CEA-408F-9B28-BBFA6FAD27B8}" destId="{C0475BA5-82BD-4B55-8D84-D2384D577A63}" srcOrd="1" destOrd="0" parTransId="{AE448BED-5D13-478C-8F7A-1202B8BF8BEC}" sibTransId="{6DA5C5DC-7198-4E88-B635-2FEC4E7E892F}"/>
    <dgm:cxn modelId="{ED2605E2-79E0-42BC-95D8-04EE9B07F1CA}" type="presOf" srcId="{0A8E3226-6CB5-40DB-ACBB-68E98525BED8}" destId="{1DBEF9C7-0BEE-4F06-B7DF-4737613CA4C9}" srcOrd="0" destOrd="0" presId="urn:microsoft.com/office/officeart/2005/8/layout/cycle3"/>
    <dgm:cxn modelId="{392F807B-5CA3-4634-8843-02A08622DF3F}" type="presOf" srcId="{F90AE749-DB74-4111-999C-4F32B5F8A463}" destId="{207D4330-B497-4118-B7AF-D64A906E881F}" srcOrd="0" destOrd="0" presId="urn:microsoft.com/office/officeart/2005/8/layout/cycle3"/>
    <dgm:cxn modelId="{57238959-803E-4CC6-BA8B-319631592B04}" type="presOf" srcId="{ADA760DC-573C-4E57-A2E3-DCA64A1846D3}" destId="{2DDC6F4F-C4FE-4D86-92EF-4DB01897CED1}" srcOrd="0" destOrd="0" presId="urn:microsoft.com/office/officeart/2005/8/layout/cycle3"/>
    <dgm:cxn modelId="{C02B3C90-A6ED-47ED-ADA5-2259F33FF311}" srcId="{ED0426CB-0CEA-408F-9B28-BBFA6FAD27B8}" destId="{F90AE749-DB74-4111-999C-4F32B5F8A463}" srcOrd="3" destOrd="0" parTransId="{59584BCA-4D65-4932-B81E-DA68A446B74A}" sibTransId="{E9D35DB5-683B-48E1-82F6-6D70811B494A}"/>
    <dgm:cxn modelId="{900304C3-37A6-4000-945A-7EA76167B6F9}" srcId="{ED0426CB-0CEA-408F-9B28-BBFA6FAD27B8}" destId="{0A8E3226-6CB5-40DB-ACBB-68E98525BED8}" srcOrd="4" destOrd="0" parTransId="{97A5FA3F-68D5-4E2B-8911-51A671705360}" sibTransId="{A1D96516-CFA7-494E-9CB7-960D2E81BB7C}"/>
    <dgm:cxn modelId="{FA3BA885-4086-42E9-BCD5-CBB552E27134}" type="presParOf" srcId="{AFC0D935-3A9C-4F88-AE0E-F1307FA62B46}" destId="{B1C65764-8C6C-4206-8016-F98B46101B52}" srcOrd="0" destOrd="0" presId="urn:microsoft.com/office/officeart/2005/8/layout/cycle3"/>
    <dgm:cxn modelId="{8D3F5F96-7E5A-406D-AD9F-B7CE75F192C7}" type="presParOf" srcId="{B1C65764-8C6C-4206-8016-F98B46101B52}" destId="{2DDC6F4F-C4FE-4D86-92EF-4DB01897CED1}" srcOrd="0" destOrd="0" presId="urn:microsoft.com/office/officeart/2005/8/layout/cycle3"/>
    <dgm:cxn modelId="{963ECBF1-287B-4781-8480-937CDAC6ECC9}" type="presParOf" srcId="{B1C65764-8C6C-4206-8016-F98B46101B52}" destId="{BCA1FD34-A68D-4D72-B579-E22B43B155A1}" srcOrd="1" destOrd="0" presId="urn:microsoft.com/office/officeart/2005/8/layout/cycle3"/>
    <dgm:cxn modelId="{631B6E28-1944-4916-9A6A-3071D249A4CE}" type="presParOf" srcId="{B1C65764-8C6C-4206-8016-F98B46101B52}" destId="{D737E548-B621-4A12-8E70-6705BEE0EC13}" srcOrd="2" destOrd="0" presId="urn:microsoft.com/office/officeart/2005/8/layout/cycle3"/>
    <dgm:cxn modelId="{4D906867-3BC0-4131-A230-FDDDBC9563F5}" type="presParOf" srcId="{B1C65764-8C6C-4206-8016-F98B46101B52}" destId="{CD646A2F-F2E2-4B63-8F99-A43517E0BB6A}" srcOrd="3" destOrd="0" presId="urn:microsoft.com/office/officeart/2005/8/layout/cycle3"/>
    <dgm:cxn modelId="{A3DB4965-6D05-43B6-8047-E5F75F06E3BC}" type="presParOf" srcId="{B1C65764-8C6C-4206-8016-F98B46101B52}" destId="{207D4330-B497-4118-B7AF-D64A906E881F}" srcOrd="4" destOrd="0" presId="urn:microsoft.com/office/officeart/2005/8/layout/cycle3"/>
    <dgm:cxn modelId="{5530C518-D41D-45AD-889F-83BC553F9ADB}" type="presParOf" srcId="{B1C65764-8C6C-4206-8016-F98B46101B52}" destId="{1DBEF9C7-0BEE-4F06-B7DF-4737613CA4C9}" srcOrd="5" destOrd="0" presId="urn:microsoft.com/office/officeart/2005/8/layout/cycle3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81033-01BE-4A0A-9BDB-66C51B8DC168}">
      <dsp:nvSpPr>
        <dsp:cNvPr id="0" name=""/>
        <dsp:cNvSpPr/>
      </dsp:nvSpPr>
      <dsp:spPr>
        <a:xfrm rot="5400000">
          <a:off x="-252128" y="508318"/>
          <a:ext cx="1680858" cy="117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/>
            <a:t>1.</a:t>
          </a:r>
        </a:p>
      </dsp:txBody>
      <dsp:txXfrm rot="-5400000">
        <a:off x="1" y="844491"/>
        <a:ext cx="1176601" cy="504257"/>
      </dsp:txXfrm>
    </dsp:sp>
    <dsp:sp modelId="{19D1E5B5-20FA-40E3-BB88-89EF6ACF0E7A}">
      <dsp:nvSpPr>
        <dsp:cNvPr id="0" name=""/>
        <dsp:cNvSpPr/>
      </dsp:nvSpPr>
      <dsp:spPr>
        <a:xfrm rot="5400000">
          <a:off x="5352886" y="-4170334"/>
          <a:ext cx="1593037" cy="9945607"/>
        </a:xfrm>
        <a:prstGeom prst="round2SameRect">
          <a:avLst/>
        </a:prstGeom>
        <a:solidFill>
          <a:schemeClr val="accent6">
            <a:lumMod val="20000"/>
            <a:lumOff val="8000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b="1" kern="1200" dirty="0" err="1">
              <a:latin typeface="Times New Roman" pitchFamily="18" charset="0"/>
              <a:cs typeface="Times New Roman" pitchFamily="18" charset="0"/>
            </a:rPr>
            <a:t>Интерсоциальные</a:t>
          </a:r>
          <a:r>
            <a:rPr lang="ru-RU" sz="3200" b="1" kern="1200" dirty="0">
              <a:latin typeface="Times New Roman" pitchFamily="18" charset="0"/>
              <a:cs typeface="Times New Roman" pitchFamily="18" charset="0"/>
            </a:rPr>
            <a:t> проблемы</a:t>
          </a:r>
          <a:r>
            <a:rPr lang="ru-RU" sz="3200" b="0" kern="1200" dirty="0">
              <a:latin typeface="Times New Roman" pitchFamily="18" charset="0"/>
              <a:cs typeface="Times New Roman" pitchFamily="18" charset="0"/>
            </a:rPr>
            <a:t>: предотвращение</a:t>
          </a:r>
          <a:r>
            <a:rPr lang="ru-RU" sz="3200" b="1" kern="1200" dirty="0">
              <a:latin typeface="Times New Roman" pitchFamily="18" charset="0"/>
              <a:cs typeface="Times New Roman" pitchFamily="18" charset="0"/>
            </a:rPr>
            <a:t>  </a:t>
          </a:r>
          <a:r>
            <a:rPr lang="ru-RU" sz="3200" b="0" kern="1200" dirty="0">
              <a:latin typeface="Times New Roman" pitchFamily="18" charset="0"/>
              <a:cs typeface="Times New Roman" pitchFamily="18" charset="0"/>
            </a:rPr>
            <a:t>войны и обеспечение мира,  преодоление отсталости, разрыва в экономике</a:t>
          </a:r>
        </a:p>
      </dsp:txBody>
      <dsp:txXfrm rot="-5400000">
        <a:off x="1176601" y="83717"/>
        <a:ext cx="9867841" cy="1437505"/>
      </dsp:txXfrm>
    </dsp:sp>
    <dsp:sp modelId="{E79E041D-7874-453B-868B-819F3893CE1F}">
      <dsp:nvSpPr>
        <dsp:cNvPr id="0" name=""/>
        <dsp:cNvSpPr/>
      </dsp:nvSpPr>
      <dsp:spPr>
        <a:xfrm rot="5400000">
          <a:off x="-252128" y="2105059"/>
          <a:ext cx="1680858" cy="117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/>
            <a:t>2.</a:t>
          </a:r>
        </a:p>
      </dsp:txBody>
      <dsp:txXfrm rot="-5400000">
        <a:off x="1" y="2441232"/>
        <a:ext cx="1176601" cy="504257"/>
      </dsp:txXfrm>
    </dsp:sp>
    <dsp:sp modelId="{29E07FE1-81D7-4B57-8432-966D9299F8AB}">
      <dsp:nvSpPr>
        <dsp:cNvPr id="0" name=""/>
        <dsp:cNvSpPr/>
      </dsp:nvSpPr>
      <dsp:spPr>
        <a:xfrm rot="5400000">
          <a:off x="5496329" y="-2495891"/>
          <a:ext cx="1275518" cy="9945607"/>
        </a:xfrm>
        <a:prstGeom prst="round2Same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Антропосоциальные</a:t>
          </a:r>
          <a:r>
            <a:rPr lang="ru-RU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32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преодоление «демографического взрыва», здравоохранение – медицина, международный терроризм</a:t>
          </a:r>
        </a:p>
      </dsp:txBody>
      <dsp:txXfrm rot="-5400000">
        <a:off x="1161285" y="1901419"/>
        <a:ext cx="9883341" cy="1150986"/>
      </dsp:txXfrm>
    </dsp:sp>
    <dsp:sp modelId="{1A432341-C353-4798-A1B7-08FC21190F10}">
      <dsp:nvSpPr>
        <dsp:cNvPr id="0" name=""/>
        <dsp:cNvSpPr/>
      </dsp:nvSpPr>
      <dsp:spPr>
        <a:xfrm rot="5400000">
          <a:off x="-252128" y="3692944"/>
          <a:ext cx="1680858" cy="117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/>
            <a:t>3.</a:t>
          </a:r>
        </a:p>
      </dsp:txBody>
      <dsp:txXfrm rot="-5400000">
        <a:off x="1" y="4029117"/>
        <a:ext cx="1176601" cy="504257"/>
      </dsp:txXfrm>
    </dsp:sp>
    <dsp:sp modelId="{EC812D9B-E77F-4495-B019-006C0FAFF343}">
      <dsp:nvSpPr>
        <dsp:cNvPr id="0" name=""/>
        <dsp:cNvSpPr/>
      </dsp:nvSpPr>
      <dsp:spPr>
        <a:xfrm rot="5400000">
          <a:off x="5520501" y="-985709"/>
          <a:ext cx="1257807" cy="9945607"/>
        </a:xfrm>
        <a:prstGeom prst="round2Same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Природно-социальные</a:t>
          </a: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экологическая, энергетическая, сырьевая, продовольственная</a:t>
          </a:r>
        </a:p>
      </dsp:txBody>
      <dsp:txXfrm rot="-5400000">
        <a:off x="1176602" y="3419591"/>
        <a:ext cx="9884206" cy="11350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24800-7D14-4320-A446-B6038E0D78EB}">
      <dsp:nvSpPr>
        <dsp:cNvPr id="0" name=""/>
        <dsp:cNvSpPr/>
      </dsp:nvSpPr>
      <dsp:spPr>
        <a:xfrm>
          <a:off x="4661" y="161493"/>
          <a:ext cx="4075802" cy="407580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4305" tIns="30480" rIns="224305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>
              <a:latin typeface="Times New Roman" pitchFamily="18" charset="0"/>
              <a:cs typeface="Times New Roman" pitchFamily="18" charset="0"/>
            </a:rPr>
            <a:t>Углубление разрыва между богатыми и бедными на Земле (разрыв между богатым Севером и бедным Югом);</a:t>
          </a:r>
        </a:p>
      </dsp:txBody>
      <dsp:txXfrm>
        <a:off x="601548" y="758380"/>
        <a:ext cx="2882028" cy="2882028"/>
      </dsp:txXfrm>
    </dsp:sp>
    <dsp:sp modelId="{AF69482D-968F-4643-94CF-87C78FB14EDC}">
      <dsp:nvSpPr>
        <dsp:cNvPr id="0" name=""/>
        <dsp:cNvSpPr/>
      </dsp:nvSpPr>
      <dsp:spPr>
        <a:xfrm>
          <a:off x="3265303" y="161493"/>
          <a:ext cx="4075802" cy="407580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4305" tIns="40640" rIns="224305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>
              <a:latin typeface="Times New Roman" pitchFamily="18" charset="0"/>
              <a:cs typeface="Times New Roman" pitchFamily="18" charset="0"/>
            </a:rPr>
            <a:t>Тотальная американизация всего мира;</a:t>
          </a:r>
        </a:p>
      </dsp:txBody>
      <dsp:txXfrm>
        <a:off x="3862190" y="758380"/>
        <a:ext cx="2882028" cy="2882028"/>
      </dsp:txXfrm>
    </dsp:sp>
    <dsp:sp modelId="{97734A6A-3615-4B3C-A905-29C92AB31285}">
      <dsp:nvSpPr>
        <dsp:cNvPr id="0" name=""/>
        <dsp:cNvSpPr/>
      </dsp:nvSpPr>
      <dsp:spPr>
        <a:xfrm>
          <a:off x="6525945" y="161493"/>
          <a:ext cx="4075802" cy="407580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4305" tIns="35560" rIns="224305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latin typeface="Times New Roman" pitchFamily="18" charset="0"/>
              <a:cs typeface="Times New Roman" pitchFamily="18" charset="0"/>
            </a:rPr>
            <a:t>Ослабление роли национальных государств и национальных культур.</a:t>
          </a:r>
        </a:p>
      </dsp:txBody>
      <dsp:txXfrm>
        <a:off x="7122832" y="758380"/>
        <a:ext cx="2882028" cy="28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453C5-12D0-4AD2-936E-05287DC1FF5F}">
      <dsp:nvSpPr>
        <dsp:cNvPr id="0" name=""/>
        <dsp:cNvSpPr/>
      </dsp:nvSpPr>
      <dsp:spPr>
        <a:xfrm>
          <a:off x="0" y="3874774"/>
          <a:ext cx="10485120" cy="84770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Новые угрозы к.</a:t>
          </a:r>
          <a:r>
            <a:rPr lang="en-US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XX – XXI</a:t>
          </a:r>
          <a:r>
            <a:rPr lang="ru-RU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вв.: международный терроризм, организованная преступность, наркобизнес, информационные </a:t>
          </a:r>
          <a:r>
            <a:rPr lang="ru-RU" sz="2000" b="1" kern="1200" dirty="0">
              <a:latin typeface="Times New Roman" pitchFamily="18" charset="0"/>
              <a:cs typeface="Times New Roman" pitchFamily="18" charset="0"/>
            </a:rPr>
            <a:t>войны</a:t>
          </a:r>
        </a:p>
      </dsp:txBody>
      <dsp:txXfrm>
        <a:off x="0" y="3874774"/>
        <a:ext cx="10485120" cy="847706"/>
      </dsp:txXfrm>
    </dsp:sp>
    <dsp:sp modelId="{4B3DC4C9-29C2-4BA9-BBDC-F1C7D9D97D09}">
      <dsp:nvSpPr>
        <dsp:cNvPr id="0" name=""/>
        <dsp:cNvSpPr/>
      </dsp:nvSpPr>
      <dsp:spPr>
        <a:xfrm rot="10800000">
          <a:off x="0" y="2583718"/>
          <a:ext cx="10485120" cy="1303771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Times New Roman" pitchFamily="18" charset="0"/>
              <a:cs typeface="Times New Roman" pitchFamily="18" charset="0"/>
            </a:rPr>
            <a:t>Проблема мирного сосуществования народов и государств превращается в глобальную проблему человечества</a:t>
          </a:r>
          <a:r>
            <a:rPr lang="ru-RU" sz="2000" kern="1200" dirty="0">
              <a:latin typeface="Times New Roman" pitchFamily="18" charset="0"/>
              <a:cs typeface="Times New Roman" pitchFamily="18" charset="0"/>
            </a:rPr>
            <a:t>.</a:t>
          </a:r>
        </a:p>
      </dsp:txBody>
      <dsp:txXfrm rot="10800000">
        <a:off x="0" y="2583718"/>
        <a:ext cx="10485120" cy="847151"/>
      </dsp:txXfrm>
    </dsp:sp>
    <dsp:sp modelId="{669B35F9-9755-49F6-B986-5CF4FAC44059}">
      <dsp:nvSpPr>
        <dsp:cNvPr id="0" name=""/>
        <dsp:cNvSpPr/>
      </dsp:nvSpPr>
      <dsp:spPr>
        <a:xfrm rot="10800000">
          <a:off x="0" y="1292662"/>
          <a:ext cx="10485120" cy="1303771"/>
        </a:xfrm>
        <a:prstGeom prst="upArrowCallou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>
              <a:latin typeface="Times New Roman" pitchFamily="18" charset="0"/>
              <a:cs typeface="Times New Roman" pitchFamily="18" charset="0"/>
            </a:rPr>
            <a:t>Сегодня человечество стоит перед опасностью собственного уничтожения.</a:t>
          </a:r>
        </a:p>
      </dsp:txBody>
      <dsp:txXfrm rot="10800000">
        <a:off x="0" y="1292662"/>
        <a:ext cx="10485120" cy="847151"/>
      </dsp:txXfrm>
    </dsp:sp>
    <dsp:sp modelId="{F1A02051-48B1-4F3C-A2D5-D5D992401B12}">
      <dsp:nvSpPr>
        <dsp:cNvPr id="0" name=""/>
        <dsp:cNvSpPr/>
      </dsp:nvSpPr>
      <dsp:spPr>
        <a:xfrm rot="10800000">
          <a:off x="0" y="0"/>
          <a:ext cx="10485120" cy="1303771"/>
        </a:xfrm>
        <a:prstGeom prst="upArrowCallou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>
              <a:latin typeface="Times New Roman" pitchFamily="18" charset="0"/>
              <a:cs typeface="Times New Roman" pitchFamily="18" charset="0"/>
            </a:rPr>
            <a:t>XX</a:t>
          </a:r>
          <a:r>
            <a:rPr lang="ru-RU" sz="2400" b="1" i="0" kern="1200" dirty="0">
              <a:latin typeface="Times New Roman" pitchFamily="18" charset="0"/>
              <a:cs typeface="Times New Roman" pitchFamily="18" charset="0"/>
            </a:rPr>
            <a:t>в.породил мировые войны</a:t>
          </a:r>
          <a:r>
            <a:rPr lang="ru-RU" sz="2400" i="0" kern="1200" dirty="0">
              <a:latin typeface="Times New Roman" pitchFamily="18" charset="0"/>
              <a:cs typeface="Times New Roman" pitchFamily="18" charset="0"/>
            </a:rPr>
            <a:t>.</a:t>
          </a:r>
        </a:p>
      </dsp:txBody>
      <dsp:txXfrm rot="10800000">
        <a:off x="0" y="0"/>
        <a:ext cx="10485120" cy="847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4C6A7-CE79-4871-BA35-B2F63A7A983B}">
      <dsp:nvSpPr>
        <dsp:cNvPr id="0" name=""/>
        <dsp:cNvSpPr/>
      </dsp:nvSpPr>
      <dsp:spPr>
        <a:xfrm>
          <a:off x="0" y="109845"/>
          <a:ext cx="7098537" cy="666915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XVII</a:t>
          </a:r>
          <a:r>
            <a:rPr lang="ru-RU" sz="1800" b="1" kern="1200" dirty="0">
              <a:latin typeface="Times New Roman" pitchFamily="18" charset="0"/>
              <a:cs typeface="Times New Roman" pitchFamily="18" charset="0"/>
            </a:rPr>
            <a:t>в. В войнах погибло -3 млн.человек</a:t>
          </a:r>
          <a:r>
            <a:rPr lang="ru-RU" sz="2000" b="1" kern="1200" dirty="0">
              <a:latin typeface="Times New Roman" pitchFamily="18" charset="0"/>
              <a:cs typeface="Times New Roman" pitchFamily="18" charset="0"/>
            </a:rPr>
            <a:t>.</a:t>
          </a:r>
        </a:p>
      </dsp:txBody>
      <dsp:txXfrm>
        <a:off x="32556" y="142401"/>
        <a:ext cx="7033425" cy="601803"/>
      </dsp:txXfrm>
    </dsp:sp>
    <dsp:sp modelId="{F828A566-96EC-480F-932C-C9A5A12A640D}">
      <dsp:nvSpPr>
        <dsp:cNvPr id="0" name=""/>
        <dsp:cNvSpPr/>
      </dsp:nvSpPr>
      <dsp:spPr>
        <a:xfrm>
          <a:off x="0" y="834360"/>
          <a:ext cx="7098537" cy="642431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XVIII</a:t>
          </a:r>
          <a:r>
            <a:rPr lang="ru-RU" sz="2000" b="1" kern="1200" dirty="0">
              <a:latin typeface="Times New Roman" pitchFamily="18" charset="0"/>
              <a:cs typeface="Times New Roman" pitchFamily="18" charset="0"/>
            </a:rPr>
            <a:t>в. – 5,2 млн. человек</a:t>
          </a:r>
          <a:r>
            <a:rPr lang="ru-RU" sz="2000" kern="1200" dirty="0"/>
            <a:t>.</a:t>
          </a:r>
        </a:p>
      </dsp:txBody>
      <dsp:txXfrm>
        <a:off x="31361" y="865721"/>
        <a:ext cx="7035815" cy="579709"/>
      </dsp:txXfrm>
    </dsp:sp>
    <dsp:sp modelId="{7FCF17C5-3D67-4DFB-9F55-857B99D32120}">
      <dsp:nvSpPr>
        <dsp:cNvPr id="0" name=""/>
        <dsp:cNvSpPr/>
      </dsp:nvSpPr>
      <dsp:spPr>
        <a:xfrm>
          <a:off x="0" y="1534391"/>
          <a:ext cx="7098537" cy="747282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XIX</a:t>
          </a:r>
          <a:r>
            <a:rPr lang="ru-RU" sz="2000" b="1" kern="1200" dirty="0"/>
            <a:t>в. – 5,2 млн.</a:t>
          </a:r>
        </a:p>
      </dsp:txBody>
      <dsp:txXfrm>
        <a:off x="36479" y="1570870"/>
        <a:ext cx="7025579" cy="674324"/>
      </dsp:txXfrm>
    </dsp:sp>
    <dsp:sp modelId="{B2BC9A83-EA48-462F-9180-AC4C4367DD83}">
      <dsp:nvSpPr>
        <dsp:cNvPr id="0" name=""/>
        <dsp:cNvSpPr/>
      </dsp:nvSpPr>
      <dsp:spPr>
        <a:xfrm>
          <a:off x="0" y="2339274"/>
          <a:ext cx="7098537" cy="641113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ХХв</a:t>
          </a:r>
          <a:r>
            <a:rPr lang="ru-RU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.: 1 мировая – 10 млн.</a:t>
          </a:r>
        </a:p>
      </dsp:txBody>
      <dsp:txXfrm>
        <a:off x="31297" y="2370571"/>
        <a:ext cx="7035943" cy="578519"/>
      </dsp:txXfrm>
    </dsp:sp>
    <dsp:sp modelId="{19BAEE4A-8E19-45BA-8F81-04DB8A7ABF3A}">
      <dsp:nvSpPr>
        <dsp:cNvPr id="0" name=""/>
        <dsp:cNvSpPr/>
      </dsp:nvSpPr>
      <dsp:spPr>
        <a:xfrm>
          <a:off x="0" y="3008881"/>
          <a:ext cx="7098537" cy="882571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мировая - 60 млн.</a:t>
          </a:r>
        </a:p>
      </dsp:txBody>
      <dsp:txXfrm>
        <a:off x="43084" y="3051965"/>
        <a:ext cx="7012369" cy="796403"/>
      </dsp:txXfrm>
    </dsp:sp>
    <dsp:sp modelId="{82303E3C-C02A-4D67-8650-A9E26710872E}">
      <dsp:nvSpPr>
        <dsp:cNvPr id="0" name=""/>
        <dsp:cNvSpPr/>
      </dsp:nvSpPr>
      <dsp:spPr>
        <a:xfrm>
          <a:off x="0" y="3978159"/>
          <a:ext cx="7098537" cy="95756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61 государство участвовало в войне ( 80%)населения </a:t>
          </a:r>
        </a:p>
      </dsp:txBody>
      <dsp:txXfrm>
        <a:off x="46744" y="4024903"/>
        <a:ext cx="7005049" cy="864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39475-E2E8-491E-AF0C-0010ACE8B8D8}">
      <dsp:nvSpPr>
        <dsp:cNvPr id="0" name=""/>
        <dsp:cNvSpPr/>
      </dsp:nvSpPr>
      <dsp:spPr>
        <a:xfrm>
          <a:off x="0" y="88457"/>
          <a:ext cx="10796644" cy="65520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latin typeface="Times New Roman" pitchFamily="18" charset="0"/>
              <a:cs typeface="Times New Roman" pitchFamily="18" charset="0"/>
            </a:rPr>
            <a:t>Недостаток питьевой воды;</a:t>
          </a:r>
        </a:p>
      </dsp:txBody>
      <dsp:txXfrm>
        <a:off x="31984" y="120441"/>
        <a:ext cx="10732676" cy="591232"/>
      </dsp:txXfrm>
    </dsp:sp>
    <dsp:sp modelId="{15F47E48-00D5-480A-8939-508F54041600}">
      <dsp:nvSpPr>
        <dsp:cNvPr id="0" name=""/>
        <dsp:cNvSpPr/>
      </dsp:nvSpPr>
      <dsp:spPr>
        <a:xfrm>
          <a:off x="0" y="832413"/>
          <a:ext cx="10796644" cy="655200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latin typeface="Times New Roman" pitchFamily="18" charset="0"/>
              <a:cs typeface="Times New Roman" pitchFamily="18" charset="0"/>
            </a:rPr>
            <a:t>Загрязнение Мирового океана;</a:t>
          </a:r>
        </a:p>
      </dsp:txBody>
      <dsp:txXfrm>
        <a:off x="31984" y="864397"/>
        <a:ext cx="10732676" cy="591232"/>
      </dsp:txXfrm>
    </dsp:sp>
    <dsp:sp modelId="{F7B9ED2E-0B28-4BB2-AEED-F0E1D0731710}">
      <dsp:nvSpPr>
        <dsp:cNvPr id="0" name=""/>
        <dsp:cNvSpPr/>
      </dsp:nvSpPr>
      <dsp:spPr>
        <a:xfrm>
          <a:off x="0" y="1476577"/>
          <a:ext cx="10796644" cy="65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latin typeface="Times New Roman" pitchFamily="18" charset="0"/>
              <a:cs typeface="Times New Roman" pitchFamily="18" charset="0"/>
            </a:rPr>
            <a:t>Высыхание Арала;</a:t>
          </a:r>
        </a:p>
      </dsp:txBody>
      <dsp:txXfrm>
        <a:off x="31984" y="1508561"/>
        <a:ext cx="10732676" cy="591232"/>
      </dsp:txXfrm>
    </dsp:sp>
    <dsp:sp modelId="{8C2B43CD-1D2D-4452-8480-9AB18B05ED3E}">
      <dsp:nvSpPr>
        <dsp:cNvPr id="0" name=""/>
        <dsp:cNvSpPr/>
      </dsp:nvSpPr>
      <dsp:spPr>
        <a:xfrm>
          <a:off x="0" y="2289614"/>
          <a:ext cx="10796644" cy="65520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Загрязнение воздуха в мегаполисах;</a:t>
          </a:r>
        </a:p>
      </dsp:txBody>
      <dsp:txXfrm>
        <a:off x="31984" y="2321598"/>
        <a:ext cx="10732676" cy="591232"/>
      </dsp:txXfrm>
    </dsp:sp>
    <dsp:sp modelId="{12557A8E-6914-4210-AA93-97F6FCF5FAF6}">
      <dsp:nvSpPr>
        <dsp:cNvPr id="0" name=""/>
        <dsp:cNvSpPr/>
      </dsp:nvSpPr>
      <dsp:spPr>
        <a:xfrm>
          <a:off x="0" y="3029520"/>
          <a:ext cx="10796644" cy="65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latin typeface="Times New Roman" pitchFamily="18" charset="0"/>
              <a:cs typeface="Times New Roman" pitchFamily="18" charset="0"/>
            </a:rPr>
            <a:t>Эрозия почв;</a:t>
          </a:r>
        </a:p>
      </dsp:txBody>
      <dsp:txXfrm>
        <a:off x="31984" y="3061504"/>
        <a:ext cx="10732676" cy="591232"/>
      </dsp:txXfrm>
    </dsp:sp>
    <dsp:sp modelId="{FB366D10-E56C-4454-9185-75762832E501}">
      <dsp:nvSpPr>
        <dsp:cNvPr id="0" name=""/>
        <dsp:cNvSpPr/>
      </dsp:nvSpPr>
      <dsp:spPr>
        <a:xfrm>
          <a:off x="0" y="3765360"/>
          <a:ext cx="10796644" cy="65520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Гибель лесов (ежегодно вырубается 16,8 млн. гектаров);</a:t>
          </a:r>
        </a:p>
      </dsp:txBody>
      <dsp:txXfrm>
        <a:off x="31984" y="3797344"/>
        <a:ext cx="10732676" cy="591232"/>
      </dsp:txXfrm>
    </dsp:sp>
    <dsp:sp modelId="{C9B77E75-F2FC-4B1F-8AE4-BF9FF4D75257}">
      <dsp:nvSpPr>
        <dsp:cNvPr id="0" name=""/>
        <dsp:cNvSpPr/>
      </dsp:nvSpPr>
      <dsp:spPr>
        <a:xfrm>
          <a:off x="0" y="4519691"/>
          <a:ext cx="10796644" cy="65520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>
              <a:latin typeface="Times New Roman" pitchFamily="18" charset="0"/>
              <a:cs typeface="Times New Roman" pitchFamily="18" charset="0"/>
            </a:rPr>
            <a:t>Последствия стихийных бедствий: наводнения, засуха, ураганы, вулканы.</a:t>
          </a:r>
        </a:p>
      </dsp:txBody>
      <dsp:txXfrm>
        <a:off x="31984" y="4551675"/>
        <a:ext cx="10732676" cy="591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70BDF-D99E-4111-B417-43A65A4416F2}">
      <dsp:nvSpPr>
        <dsp:cNvPr id="0" name=""/>
        <dsp:cNvSpPr/>
      </dsp:nvSpPr>
      <dsp:spPr>
        <a:xfrm rot="5400000">
          <a:off x="8361129" y="-810686"/>
          <a:ext cx="921743" cy="265860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700" kern="1200" dirty="0">
              <a:latin typeface="Times New Roman" pitchFamily="18" charset="0"/>
              <a:cs typeface="Times New Roman" pitchFamily="18" charset="0"/>
            </a:rPr>
            <a:t>1 ребенок каждые 7 минут</a:t>
          </a:r>
          <a:endParaRPr lang="ru-RU" sz="17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492696" y="102743"/>
        <a:ext cx="2613613" cy="831751"/>
      </dsp:txXfrm>
    </dsp:sp>
    <dsp:sp modelId="{95430A9F-CB5F-422B-8052-59F85D1138AC}">
      <dsp:nvSpPr>
        <dsp:cNvPr id="0" name=""/>
        <dsp:cNvSpPr/>
      </dsp:nvSpPr>
      <dsp:spPr>
        <a:xfrm>
          <a:off x="1077" y="2395"/>
          <a:ext cx="7552380" cy="1152178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Уровень смертности в мире по причине голода или пробьлем, связанных с ним</a:t>
          </a:r>
          <a:endParaRPr lang="ru-RU" sz="2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7322" y="58640"/>
        <a:ext cx="7439890" cy="1039688"/>
      </dsp:txXfrm>
    </dsp:sp>
    <dsp:sp modelId="{2BE88C9A-807A-437D-ADAD-52F4FD441D23}">
      <dsp:nvSpPr>
        <dsp:cNvPr id="0" name=""/>
        <dsp:cNvSpPr/>
      </dsp:nvSpPr>
      <dsp:spPr>
        <a:xfrm rot="5400000">
          <a:off x="8421890" y="458968"/>
          <a:ext cx="921743" cy="265860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700" kern="1200" dirty="0">
              <a:latin typeface="Times New Roman" pitchFamily="18" charset="0"/>
              <a:cs typeface="Times New Roman" pitchFamily="18" charset="0"/>
            </a:rPr>
            <a:t>1/3 часть всех детей в возрасте до 5 лет</a:t>
          </a:r>
          <a:endParaRPr lang="ru-RU" sz="17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553457" y="1372397"/>
        <a:ext cx="2613613" cy="831751"/>
      </dsp:txXfrm>
    </dsp:sp>
    <dsp:sp modelId="{2997FB9C-D655-4052-99BA-10C9CAA14384}">
      <dsp:nvSpPr>
        <dsp:cNvPr id="0" name=""/>
        <dsp:cNvSpPr/>
      </dsp:nvSpPr>
      <dsp:spPr>
        <a:xfrm>
          <a:off x="1077" y="1212183"/>
          <a:ext cx="7552380" cy="1152178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Испытавает нехватку в продуктах питания или недоедает</a:t>
          </a:r>
          <a:endParaRPr lang="ru-RU" sz="2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7322" y="1268428"/>
        <a:ext cx="7439890" cy="1039688"/>
      </dsp:txXfrm>
    </dsp:sp>
    <dsp:sp modelId="{A853DC55-C379-48A5-B01E-7FB7D1662CF4}">
      <dsp:nvSpPr>
        <dsp:cNvPr id="0" name=""/>
        <dsp:cNvSpPr/>
      </dsp:nvSpPr>
      <dsp:spPr>
        <a:xfrm rot="5400000">
          <a:off x="8421890" y="1668755"/>
          <a:ext cx="921743" cy="265860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700" kern="1200" dirty="0">
              <a:latin typeface="Times New Roman" pitchFamily="18" charset="0"/>
              <a:cs typeface="Times New Roman" pitchFamily="18" charset="0"/>
            </a:rPr>
            <a:t>Более  6 миллионов </a:t>
          </a:r>
          <a:endParaRPr lang="ru-RU" sz="17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553457" y="2582184"/>
        <a:ext cx="2613613" cy="831751"/>
      </dsp:txXfrm>
    </dsp:sp>
    <dsp:sp modelId="{1CE5F7DA-4672-4DFC-B35E-E379EAC6C32D}">
      <dsp:nvSpPr>
        <dsp:cNvPr id="0" name=""/>
        <dsp:cNvSpPr/>
      </dsp:nvSpPr>
      <dsp:spPr>
        <a:xfrm>
          <a:off x="1077" y="2421970"/>
          <a:ext cx="7552380" cy="115217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Каждый год в возрасте до 5 лет в мире погибает из-за голода или недоедания</a:t>
          </a:r>
          <a:endParaRPr lang="ru-RU" sz="2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7322" y="2478215"/>
        <a:ext cx="7439890" cy="1039688"/>
      </dsp:txXfrm>
    </dsp:sp>
    <dsp:sp modelId="{04DB6492-CB20-4ACB-A282-F37AB35E0CF3}">
      <dsp:nvSpPr>
        <dsp:cNvPr id="0" name=""/>
        <dsp:cNvSpPr/>
      </dsp:nvSpPr>
      <dsp:spPr>
        <a:xfrm rot="5400000">
          <a:off x="8421890" y="2878543"/>
          <a:ext cx="921743" cy="265860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700" kern="1200" dirty="0">
              <a:latin typeface="Times New Roman" pitchFamily="18" charset="0"/>
              <a:cs typeface="Times New Roman" pitchFamily="18" charset="0"/>
            </a:rPr>
            <a:t>1,3 миллиарда человек</a:t>
          </a:r>
          <a:endParaRPr lang="ru-RU" sz="17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553457" y="3791972"/>
        <a:ext cx="2613613" cy="831751"/>
      </dsp:txXfrm>
    </dsp:sp>
    <dsp:sp modelId="{67D39645-A129-4651-9199-2F6274E42A03}">
      <dsp:nvSpPr>
        <dsp:cNvPr id="0" name=""/>
        <dsp:cNvSpPr/>
      </dsp:nvSpPr>
      <dsp:spPr>
        <a:xfrm>
          <a:off x="1077" y="3631758"/>
          <a:ext cx="7552380" cy="1152178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Проживающие в день на средства менее 1 доллара США </a:t>
          </a:r>
        </a:p>
      </dsp:txBody>
      <dsp:txXfrm>
        <a:off x="57322" y="3688003"/>
        <a:ext cx="7439890" cy="1039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28C6-4606-4EF8-AEA0-D0F0169E27C8}">
      <dsp:nvSpPr>
        <dsp:cNvPr id="0" name=""/>
        <dsp:cNvSpPr/>
      </dsp:nvSpPr>
      <dsp:spPr>
        <a:xfrm rot="5400000">
          <a:off x="8575698" y="-1418818"/>
          <a:ext cx="712851" cy="37327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600" kern="1200" dirty="0">
              <a:latin typeface="Times New Roman" pitchFamily="18" charset="0"/>
              <a:cs typeface="Times New Roman" pitchFamily="18" charset="0"/>
            </a:rPr>
            <a:t>250 миллионов 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065736" y="125943"/>
        <a:ext cx="3697978" cy="643253"/>
      </dsp:txXfrm>
    </dsp:sp>
    <dsp:sp modelId="{6B51142E-338B-4376-9C82-19134B905D8D}">
      <dsp:nvSpPr>
        <dsp:cNvPr id="0" name=""/>
        <dsp:cNvSpPr/>
      </dsp:nvSpPr>
      <dsp:spPr>
        <a:xfrm>
          <a:off x="1567" y="2038"/>
          <a:ext cx="7064167" cy="891063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Количество детей в мире, вынужденных заниматься тяжелым физическим трудом</a:t>
          </a:r>
          <a:endParaRPr lang="ru-RU" sz="19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065" y="45536"/>
        <a:ext cx="6977171" cy="804067"/>
      </dsp:txXfrm>
    </dsp:sp>
    <dsp:sp modelId="{C8D369DE-4438-4725-9C2D-53EFD7C036CD}">
      <dsp:nvSpPr>
        <dsp:cNvPr id="0" name=""/>
        <dsp:cNvSpPr/>
      </dsp:nvSpPr>
      <dsp:spPr>
        <a:xfrm rot="5400000">
          <a:off x="8575698" y="-483201"/>
          <a:ext cx="712851" cy="373277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400" kern="1200" dirty="0">
              <a:latin typeface="Times New Roman" pitchFamily="18" charset="0"/>
              <a:cs typeface="Times New Roman" pitchFamily="18" charset="0"/>
            </a:rPr>
            <a:t>Около 11 миллионов, т.е. Каждую минуту 20 человек, или 30 тысяч каждый день. 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065736" y="1061560"/>
        <a:ext cx="3697978" cy="643253"/>
      </dsp:txXfrm>
    </dsp:sp>
    <dsp:sp modelId="{AD45FD4A-E831-414B-8297-ED6627992C72}">
      <dsp:nvSpPr>
        <dsp:cNvPr id="0" name=""/>
        <dsp:cNvSpPr/>
      </dsp:nvSpPr>
      <dsp:spPr>
        <a:xfrm>
          <a:off x="1567" y="937655"/>
          <a:ext cx="7064167" cy="891063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Количество детей в мире,  гибнущих каждый год не достигнув возраста 5 лет</a:t>
          </a:r>
          <a:endParaRPr lang="ru-RU" sz="19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065" y="981153"/>
        <a:ext cx="6977171" cy="804067"/>
      </dsp:txXfrm>
    </dsp:sp>
    <dsp:sp modelId="{5553303A-9B92-45AA-9D53-49779753984E}">
      <dsp:nvSpPr>
        <dsp:cNvPr id="0" name=""/>
        <dsp:cNvSpPr/>
      </dsp:nvSpPr>
      <dsp:spPr>
        <a:xfrm rot="5400000">
          <a:off x="8575698" y="452415"/>
          <a:ext cx="712851" cy="373277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600" kern="1200" dirty="0">
              <a:latin typeface="Times New Roman" pitchFamily="18" charset="0"/>
              <a:cs typeface="Times New Roman" pitchFamily="18" charset="0"/>
            </a:rPr>
            <a:t>4 миллионга яқин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065736" y="1997177"/>
        <a:ext cx="3697978" cy="643253"/>
      </dsp:txXfrm>
    </dsp:sp>
    <dsp:sp modelId="{0D08BBEB-2CDF-4E77-A1EA-F302F4AF1573}">
      <dsp:nvSpPr>
        <dsp:cNvPr id="0" name=""/>
        <dsp:cNvSpPr/>
      </dsp:nvSpPr>
      <dsp:spPr>
        <a:xfrm>
          <a:off x="1567" y="1873272"/>
          <a:ext cx="7064167" cy="891063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Количество детей в мире,  гибнущих  в первые 28 дней своего </a:t>
          </a:r>
          <a:r>
            <a:rPr lang="uz-Cyrl-UZ" sz="19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сущствования</a:t>
          </a:r>
          <a:endParaRPr lang="ru-RU" sz="19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065" y="1916770"/>
        <a:ext cx="6977171" cy="804067"/>
      </dsp:txXfrm>
    </dsp:sp>
    <dsp:sp modelId="{C7A6124B-14A2-41C2-90CE-89601938EBF2}">
      <dsp:nvSpPr>
        <dsp:cNvPr id="0" name=""/>
        <dsp:cNvSpPr/>
      </dsp:nvSpPr>
      <dsp:spPr>
        <a:xfrm rot="5400000">
          <a:off x="8575698" y="1388032"/>
          <a:ext cx="712851" cy="373277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краснуха</a:t>
          </a:r>
          <a:r>
            <a:rPr lang="uz-Cyrl-UZ" sz="1600" kern="1200" dirty="0">
              <a:latin typeface="Times New Roman" pitchFamily="18" charset="0"/>
              <a:cs typeface="Times New Roman" pitchFamily="18" charset="0"/>
            </a:rPr>
            <a:t>, молярия, дефтерит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065736" y="2932794"/>
        <a:ext cx="3697978" cy="643253"/>
      </dsp:txXfrm>
    </dsp:sp>
    <dsp:sp modelId="{73E48733-7893-45AA-BA5B-FC8EFE8C04B9}">
      <dsp:nvSpPr>
        <dsp:cNvPr id="0" name=""/>
        <dsp:cNvSpPr/>
      </dsp:nvSpPr>
      <dsp:spPr>
        <a:xfrm>
          <a:off x="1567" y="2808889"/>
          <a:ext cx="7064167" cy="891063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Основные, наиболее распространенные  заболевания, вызывающие смерность среди детей</a:t>
          </a:r>
          <a:endParaRPr lang="ru-RU" sz="19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065" y="2852387"/>
        <a:ext cx="6977171" cy="804067"/>
      </dsp:txXfrm>
    </dsp:sp>
    <dsp:sp modelId="{8079057F-EA16-4064-817F-97ECF09590C1}">
      <dsp:nvSpPr>
        <dsp:cNvPr id="0" name=""/>
        <dsp:cNvSpPr/>
      </dsp:nvSpPr>
      <dsp:spPr>
        <a:xfrm rot="5400000">
          <a:off x="8575698" y="2323649"/>
          <a:ext cx="712851" cy="373277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600" kern="1200" dirty="0">
              <a:latin typeface="Times New Roman" pitchFamily="18" charset="0"/>
              <a:cs typeface="Times New Roman" pitchFamily="18" charset="0"/>
            </a:rPr>
            <a:t>49 %  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065736" y="3868411"/>
        <a:ext cx="3697978" cy="643253"/>
      </dsp:txXfrm>
    </dsp:sp>
    <dsp:sp modelId="{4C1FA390-2077-4213-A18F-2215B921F09E}">
      <dsp:nvSpPr>
        <dsp:cNvPr id="0" name=""/>
        <dsp:cNvSpPr/>
      </dsp:nvSpPr>
      <dsp:spPr>
        <a:xfrm>
          <a:off x="1567" y="3744506"/>
          <a:ext cx="7064167" cy="891063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Количество детей ,  гибнущих каждый год не достигнув возраста 5 лет из-за проблем с питанием  в малоразвитых странах</a:t>
          </a:r>
          <a:endParaRPr lang="ru-RU" sz="19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065" y="3788004"/>
        <a:ext cx="6977171" cy="8040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0913C-B6EE-4561-A2F9-D6FC6EFD96DD}">
      <dsp:nvSpPr>
        <dsp:cNvPr id="0" name=""/>
        <dsp:cNvSpPr/>
      </dsp:nvSpPr>
      <dsp:spPr>
        <a:xfrm>
          <a:off x="0" y="0"/>
          <a:ext cx="9428252" cy="1333409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Интеграция стран</a:t>
          </a: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sp:txBody>
      <dsp:txXfrm>
        <a:off x="666705" y="0"/>
        <a:ext cx="8094843" cy="1333409"/>
      </dsp:txXfrm>
    </dsp:sp>
    <dsp:sp modelId="{77C4071A-B5B7-4124-99A5-267ECE7C6BE4}">
      <dsp:nvSpPr>
        <dsp:cNvPr id="0" name=""/>
        <dsp:cNvSpPr/>
      </dsp:nvSpPr>
      <dsp:spPr>
        <a:xfrm>
          <a:off x="0" y="1540069"/>
          <a:ext cx="10995770" cy="1667749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Интернационализация капитала, трудовых ресурсов, товаров и услуг;</a:t>
          </a:r>
        </a:p>
      </dsp:txBody>
      <dsp:txXfrm>
        <a:off x="833875" y="1540069"/>
        <a:ext cx="9328021" cy="1667749"/>
      </dsp:txXfrm>
    </dsp:sp>
    <dsp:sp modelId="{D82EA2D4-E95C-4FAA-BF8C-351BE25B7076}">
      <dsp:nvSpPr>
        <dsp:cNvPr id="0" name=""/>
        <dsp:cNvSpPr/>
      </dsp:nvSpPr>
      <dsp:spPr>
        <a:xfrm>
          <a:off x="512057" y="3427720"/>
          <a:ext cx="10565778" cy="1423746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Глобализация организационных экономических структур, образование транснациональных корпораций.</a:t>
          </a:r>
        </a:p>
      </dsp:txBody>
      <dsp:txXfrm>
        <a:off x="1223930" y="3427720"/>
        <a:ext cx="9142032" cy="14237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73EA-6458-4D09-9C5E-99083EFE5238}">
      <dsp:nvSpPr>
        <dsp:cNvPr id="0" name=""/>
        <dsp:cNvSpPr/>
      </dsp:nvSpPr>
      <dsp:spPr>
        <a:xfrm>
          <a:off x="0" y="3576622"/>
          <a:ext cx="10353040" cy="117392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/>
            <a:t>Финансовая глобализация. Регулируют мировые финансовые учреждения: МВФ, ВБ и др.</a:t>
          </a:r>
        </a:p>
      </dsp:txBody>
      <dsp:txXfrm>
        <a:off x="0" y="3576622"/>
        <a:ext cx="10353040" cy="1173927"/>
      </dsp:txXfrm>
    </dsp:sp>
    <dsp:sp modelId="{3FDC693B-5E98-4839-B569-12E6BC46C167}">
      <dsp:nvSpPr>
        <dsp:cNvPr id="0" name=""/>
        <dsp:cNvSpPr/>
      </dsp:nvSpPr>
      <dsp:spPr>
        <a:xfrm rot="10800000">
          <a:off x="0" y="1788731"/>
          <a:ext cx="10353040" cy="1805500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/>
            <a:t>Внешней торговли – торговля растет высокими темпами, превышая темпы роста производства;</a:t>
          </a:r>
        </a:p>
      </dsp:txBody>
      <dsp:txXfrm rot="10800000">
        <a:off x="0" y="1788731"/>
        <a:ext cx="10353040" cy="1173160"/>
      </dsp:txXfrm>
    </dsp:sp>
    <dsp:sp modelId="{9B54155E-7DA3-49AD-B232-5128775B0FAD}">
      <dsp:nvSpPr>
        <dsp:cNvPr id="0" name=""/>
        <dsp:cNvSpPr/>
      </dsp:nvSpPr>
      <dsp:spPr>
        <a:xfrm rot="10800000">
          <a:off x="0" y="839"/>
          <a:ext cx="10353040" cy="1805500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/>
            <a:t>Глобализация производства: «</a:t>
          </a:r>
          <a:r>
            <a:rPr lang="ru-RU" sz="2800" b="1" kern="1200" dirty="0" err="1"/>
            <a:t>Дженерал</a:t>
          </a:r>
          <a:r>
            <a:rPr lang="ru-RU" sz="2800" b="1" kern="1200" dirty="0"/>
            <a:t> </a:t>
          </a:r>
          <a:r>
            <a:rPr lang="ru-RU" sz="2800" b="1" kern="1200" dirty="0" err="1"/>
            <a:t>моторс</a:t>
          </a:r>
          <a:r>
            <a:rPr lang="ru-RU" sz="2800" b="1" kern="1200" dirty="0"/>
            <a:t>», «Форд», «</a:t>
          </a:r>
          <a:r>
            <a:rPr lang="ru-RU" sz="2800" b="1" kern="1200" dirty="0" err="1"/>
            <a:t>Тойота</a:t>
          </a:r>
          <a:r>
            <a:rPr lang="ru-RU" sz="2800" b="1" kern="1200" dirty="0"/>
            <a:t>» и т.д.</a:t>
          </a:r>
        </a:p>
      </dsp:txBody>
      <dsp:txXfrm rot="10800000">
        <a:off x="0" y="839"/>
        <a:ext cx="10353040" cy="11731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1FD34-A68D-4D72-B579-E22B43B155A1}">
      <dsp:nvSpPr>
        <dsp:cNvPr id="0" name=""/>
        <dsp:cNvSpPr/>
      </dsp:nvSpPr>
      <dsp:spPr>
        <a:xfrm>
          <a:off x="3194830" y="-223510"/>
          <a:ext cx="4731433" cy="4731433"/>
        </a:xfrm>
        <a:prstGeom prst="circularArrow">
          <a:avLst>
            <a:gd name="adj1" fmla="val 5544"/>
            <a:gd name="adj2" fmla="val 330680"/>
            <a:gd name="adj3" fmla="val 13287035"/>
            <a:gd name="adj4" fmla="val 1769123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C6F4F-C4FE-4D86-92EF-4DB01897CED1}">
      <dsp:nvSpPr>
        <dsp:cNvPr id="0" name=""/>
        <dsp:cNvSpPr/>
      </dsp:nvSpPr>
      <dsp:spPr>
        <a:xfrm>
          <a:off x="4228608" y="-44382"/>
          <a:ext cx="2663876" cy="113026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Глобализация науки</a:t>
          </a:r>
        </a:p>
      </dsp:txBody>
      <dsp:txXfrm>
        <a:off x="4283783" y="10793"/>
        <a:ext cx="2553526" cy="1019915"/>
      </dsp:txXfrm>
    </dsp:sp>
    <dsp:sp modelId="{D737E548-B621-4A12-8E70-6705BEE0EC13}">
      <dsp:nvSpPr>
        <dsp:cNvPr id="0" name=""/>
        <dsp:cNvSpPr/>
      </dsp:nvSpPr>
      <dsp:spPr>
        <a:xfrm>
          <a:off x="6631152" y="1445699"/>
          <a:ext cx="3253536" cy="89953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Глобализация культуры</a:t>
          </a:r>
        </a:p>
      </dsp:txBody>
      <dsp:txXfrm>
        <a:off x="6675064" y="1489611"/>
        <a:ext cx="3165712" cy="811708"/>
      </dsp:txXfrm>
    </dsp:sp>
    <dsp:sp modelId="{CD646A2F-F2E2-4B63-8F99-A43517E0BB6A}">
      <dsp:nvSpPr>
        <dsp:cNvPr id="0" name=""/>
        <dsp:cNvSpPr/>
      </dsp:nvSpPr>
      <dsp:spPr>
        <a:xfrm>
          <a:off x="6012681" y="3456544"/>
          <a:ext cx="2740667" cy="131163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Глобальное образование </a:t>
          </a:r>
        </a:p>
      </dsp:txBody>
      <dsp:txXfrm>
        <a:off x="6076710" y="3520573"/>
        <a:ext cx="2612609" cy="1183580"/>
      </dsp:txXfrm>
    </dsp:sp>
    <dsp:sp modelId="{207D4330-B497-4118-B7AF-D64A906E881F}">
      <dsp:nvSpPr>
        <dsp:cNvPr id="0" name=""/>
        <dsp:cNvSpPr/>
      </dsp:nvSpPr>
      <dsp:spPr>
        <a:xfrm>
          <a:off x="2489202" y="3482663"/>
          <a:ext cx="2758796" cy="125938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Глобализация рабочей силы</a:t>
          </a:r>
        </a:p>
      </dsp:txBody>
      <dsp:txXfrm>
        <a:off x="2550680" y="3544141"/>
        <a:ext cx="2635840" cy="1136430"/>
      </dsp:txXfrm>
    </dsp:sp>
    <dsp:sp modelId="{1DBEF9C7-0BEE-4F06-B7DF-4737613CA4C9}">
      <dsp:nvSpPr>
        <dsp:cNvPr id="0" name=""/>
        <dsp:cNvSpPr/>
      </dsp:nvSpPr>
      <dsp:spPr>
        <a:xfrm>
          <a:off x="2157919" y="1470024"/>
          <a:ext cx="2967420" cy="88980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Типы:</a:t>
          </a:r>
        </a:p>
      </dsp:txBody>
      <dsp:txXfrm>
        <a:off x="2201356" y="1513461"/>
        <a:ext cx="2880546" cy="80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3DAC5-1F35-437D-863A-F88EBB10A952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A8C4-7AFC-4A80-A138-5AC9B6D888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8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174FF-11F8-4AEC-B1C1-EA52C56F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D590A6-5032-496A-8728-CF6B21575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1A7FC-1677-4A7C-86D7-60E5F8DB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3879F-6F88-4300-88C1-7FAEF95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87EFE-5EA4-4956-9C12-231E32C0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EAFA2-6950-4CBB-BE15-DEC1313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6CFCE0-9612-4718-9EB5-0A9D25FE9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7AD6A-58D9-46E0-B601-A236FE09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24083-5F6E-41D6-8FE2-B0DE9EEC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570B9-FDED-4DC0-BC70-36247B85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9066BB-BFF4-4A08-9A65-6A3950BA3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8BA196-E0B4-49A7-BEE0-C22A3ECD3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51094-25D6-45F5-8A5C-598FD827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29A05-65B1-4F29-AD6F-343A976F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FEF0C-8B79-4014-83F5-ABC12183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0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OWERPOINT TEMPLATE">
            <a:extLst>
              <a:ext uri="{FF2B5EF4-FFF2-40B4-BE49-F238E27FC236}">
                <a16:creationId xmlns:a16="http://schemas.microsoft.com/office/drawing/2014/main" id="{8B746A89-D3A9-4FD4-AE54-F65A0D34542A}"/>
              </a:ext>
            </a:extLst>
          </p:cNvPr>
          <p:cNvSpPr/>
          <p:nvPr userDrawn="1"/>
        </p:nvSpPr>
        <p:spPr>
          <a:xfrm>
            <a:off x="897020" y="6303948"/>
            <a:ext cx="1624804" cy="40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1600" spc="170" dirty="0">
                <a:solidFill>
                  <a:schemeClr val="tx2"/>
                </a:solidFill>
              </a:rPr>
              <a:t>ФИЛОСОФИЯ</a:t>
            </a:r>
          </a:p>
        </p:txBody>
      </p:sp>
    </p:spTree>
    <p:extLst>
      <p:ext uri="{BB962C8B-B14F-4D97-AF65-F5344CB8AC3E}">
        <p14:creationId xmlns:p14="http://schemas.microsoft.com/office/powerpoint/2010/main" val="203573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OWERPOINT TEMPLATE">
            <a:extLst>
              <a:ext uri="{FF2B5EF4-FFF2-40B4-BE49-F238E27FC236}">
                <a16:creationId xmlns:a16="http://schemas.microsoft.com/office/drawing/2014/main" id="{F2E3E390-FACF-AE4D-B806-705A25A5EECB}"/>
              </a:ext>
            </a:extLst>
          </p:cNvPr>
          <p:cNvSpPr/>
          <p:nvPr userDrawn="1"/>
        </p:nvSpPr>
        <p:spPr>
          <a:xfrm>
            <a:off x="897020" y="6281121"/>
            <a:ext cx="1624804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1600" spc="170" dirty="0">
                <a:solidFill>
                  <a:schemeClr val="tx2"/>
                </a:solidFill>
              </a:rPr>
              <a:t>ФИЛОСОФИЯ</a:t>
            </a:r>
            <a:endParaRPr sz="1600" spc="17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75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085D1-4C76-4A6D-8EF0-7342E635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2ACDE-64FF-4A06-B5A5-3588D957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51882-CAC0-4B3A-865A-FC35C6C3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4BBB1B-BC59-4BB6-9EDE-38937F0D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C9A31-FE0A-4F51-BAFC-EDC574E1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E1F21-B3D3-45FE-AFB3-DD51624B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469614-439D-4C7D-B15E-46A513BC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30CDA-C13B-4360-A2CF-8032EF3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6DB53-5A05-4A6D-97C8-286465D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FC3AC-685D-41ED-BECA-B4A8DC20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8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34584-2414-41C4-9930-23D68340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CCC45-5BEC-4668-AF94-C45B7C19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6A1782-2696-4CAD-AEE1-056A2791B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ADEEC0-7A65-4177-BB84-8FDC78BE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E74A8-22EB-4CA8-B859-576CBED3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C26E6-4D7D-4EED-B8FF-434AC22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49B3-BB5B-41B7-8534-20323BA1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DAF21-C509-4ACB-8D25-A22E4900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8A20F-56B0-4C8D-9DBF-1AF2FD287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24695E-3D61-4B45-A552-A225FB3DC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D52A39-8476-4C7F-A446-AF4A93C54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792DE8-B0FA-46BE-9D96-DA757B5D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537288-9098-4C29-9023-1693B9F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E4803E-C94C-4A2D-A3C0-513CEE9D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0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7F58A-BFE1-4EFC-A667-ADC2BC2E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9B0BE3-17C7-4BB6-BE87-894012B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E78E7-9587-41EF-828B-E51568FC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18A8E7-9E13-4B43-B353-A87F5837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DC4FB4-81F1-40CE-B50C-7783FF4F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8E3EE4-F7A4-43A8-98E8-FD087072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2AF595-00A5-4D47-9DBF-06AC40E7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0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9F7D7-5968-4775-A4C9-553C01C5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E7C71E-24EC-4EF2-AB56-C52831BD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E219D2-DB8B-4B6C-A5F0-7063B303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C14FE4-D28C-4F03-AAB2-DA8D6E38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28ECE-4742-4061-990E-35C7C25F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7DA3A5-9175-4AA0-9468-B1696A20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25C4C-878D-46CD-B255-8D5453A4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188CAF-7DA2-4914-909D-5607D9D59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3B490-0D01-4F16-A6E0-542EC0FC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EFDE1F-E6C4-4985-BD5F-27028B3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CF0435-DCC5-4901-9E40-892C1AB9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B36F0D-D036-4090-AD13-A8B15258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56CF-5C75-4171-8F64-F054E0D2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FD4AE-A0D4-44BC-89C1-526B24C4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AF86D-A94A-4032-9EAE-B589ABE3F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4F11-5FBE-44E3-9566-E767D1792318}" type="datetimeFigureOut">
              <a:rPr lang="ru-RU" smtClean="0"/>
              <a:pPr/>
              <a:t>22.08.2020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E3974-5509-4D3E-8209-151BDFC4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2061A-1AFA-41E1-B87D-C908D382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5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2236F-5B63-43FF-BAF9-9E2F0C8149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3616" y="879130"/>
            <a:ext cx="5504019" cy="55040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Right Triangle 16">
            <a:extLst>
              <a:ext uri="{FF2B5EF4-FFF2-40B4-BE49-F238E27FC236}">
                <a16:creationId xmlns:a16="http://schemas.microsoft.com/office/drawing/2014/main" id="{598EEC49-3C0D-48C0-9620-28D41A81E95D}"/>
              </a:ext>
            </a:extLst>
          </p:cNvPr>
          <p:cNvSpPr/>
          <p:nvPr/>
        </p:nvSpPr>
        <p:spPr>
          <a:xfrm rot="10800000">
            <a:off x="2543263" y="2908941"/>
            <a:ext cx="1588236" cy="158823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B33112D2-B171-4990-A36B-30253471E918}"/>
              </a:ext>
            </a:extLst>
          </p:cNvPr>
          <p:cNvSpPr/>
          <p:nvPr/>
        </p:nvSpPr>
        <p:spPr>
          <a:xfrm>
            <a:off x="0" y="0"/>
            <a:ext cx="12192000" cy="1154162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POWERPOINT TEMPLATE">
            <a:extLst>
              <a:ext uri="{FF2B5EF4-FFF2-40B4-BE49-F238E27FC236}">
                <a16:creationId xmlns:a16="http://schemas.microsoft.com/office/drawing/2014/main" id="{BAF570FB-3C89-4AB4-91C3-3B23930890B9}"/>
              </a:ext>
            </a:extLst>
          </p:cNvPr>
          <p:cNvSpPr/>
          <p:nvPr/>
        </p:nvSpPr>
        <p:spPr>
          <a:xfrm>
            <a:off x="2025046" y="230831"/>
            <a:ext cx="8827951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ТАШКЕНТСКИЙ УНИВЕРСИТЕТ ИНФОРМАЦИОННЫХ ТЕХНОЛОГИЙ ИМЕНИ МУХАММАДА АЛ-ХОРАЗМИ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12D893C-7225-48E9-B7D6-2D4B51187D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1" y="107721"/>
            <a:ext cx="980364" cy="981919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8DCFBF73-855D-435F-AC14-F61A51A85B05}"/>
              </a:ext>
            </a:extLst>
          </p:cNvPr>
          <p:cNvSpPr>
            <a:spLocks noChangeAspect="1"/>
          </p:cNvSpPr>
          <p:nvPr/>
        </p:nvSpPr>
        <p:spPr>
          <a:xfrm>
            <a:off x="488044" y="1351248"/>
            <a:ext cx="6722983" cy="1416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11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2041451" y="1743739"/>
            <a:ext cx="282346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ircle">
            <a:extLst>
              <a:ext uri="{FF2B5EF4-FFF2-40B4-BE49-F238E27FC236}">
                <a16:creationId xmlns:a16="http://schemas.microsoft.com/office/drawing/2014/main" id="{A96515B9-7EC7-45D2-BB10-183CF3464A92}"/>
              </a:ext>
            </a:extLst>
          </p:cNvPr>
          <p:cNvSpPr/>
          <p:nvPr/>
        </p:nvSpPr>
        <p:spPr>
          <a:xfrm>
            <a:off x="3305959" y="2920505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99DDF977-B755-466F-89CB-D83235A47D9D}"/>
              </a:ext>
            </a:extLst>
          </p:cNvPr>
          <p:cNvSpPr>
            <a:spLocks noChangeAspect="1"/>
          </p:cNvSpPr>
          <p:nvPr/>
        </p:nvSpPr>
        <p:spPr>
          <a:xfrm>
            <a:off x="4525324" y="3049431"/>
            <a:ext cx="7666238" cy="1562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POWERPOINT TEMPLATE">
            <a:extLst>
              <a:ext uri="{FF2B5EF4-FFF2-40B4-BE49-F238E27FC236}">
                <a16:creationId xmlns:a16="http://schemas.microsoft.com/office/drawing/2014/main" id="{C05169DA-67C5-4659-BB73-5D5E7AF8C25E}"/>
              </a:ext>
            </a:extLst>
          </p:cNvPr>
          <p:cNvSpPr/>
          <p:nvPr/>
        </p:nvSpPr>
        <p:spPr>
          <a:xfrm>
            <a:off x="5967248" y="2982599"/>
            <a:ext cx="6096000" cy="155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Глобализация и философские особенности глобальных проблем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Triangle 16">
            <a:extLst>
              <a:ext uri="{FF2B5EF4-FFF2-40B4-BE49-F238E27FC236}">
                <a16:creationId xmlns:a16="http://schemas.microsoft.com/office/drawing/2014/main" id="{FFAD9864-391E-4CFA-A912-B81FCB67B7EE}"/>
              </a:ext>
            </a:extLst>
          </p:cNvPr>
          <p:cNvSpPr/>
          <p:nvPr/>
        </p:nvSpPr>
        <p:spPr>
          <a:xfrm>
            <a:off x="444421" y="4611839"/>
            <a:ext cx="1522580" cy="150817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36BFAFE-FD65-479D-8FFC-CE1AE1F4580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l="8842" r="8842"/>
          <a:stretch>
            <a:fillRect/>
          </a:stretch>
        </p:blipFill>
        <p:spPr>
          <a:xfrm>
            <a:off x="431666" y="2920505"/>
            <a:ext cx="3629626" cy="3187943"/>
          </a:xfrm>
          <a:prstGeom prst="snip2DiagRect">
            <a:avLst>
              <a:gd name="adj1" fmla="val 0"/>
              <a:gd name="adj2" fmla="val 50000"/>
            </a:avLst>
          </a:prstGeom>
        </p:spPr>
      </p:pic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1251213-2F42-4458-9D67-E5D6257260C4}"/>
              </a:ext>
            </a:extLst>
          </p:cNvPr>
          <p:cNvCxnSpPr>
            <a:cxnSpLocks/>
          </p:cNvCxnSpPr>
          <p:nvPr/>
        </p:nvCxnSpPr>
        <p:spPr>
          <a:xfrm>
            <a:off x="5954870" y="3144183"/>
            <a:ext cx="0" cy="1357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Shape">
            <a:extLst>
              <a:ext uri="{FF2B5EF4-FFF2-40B4-BE49-F238E27FC236}">
                <a16:creationId xmlns:a16="http://schemas.microsoft.com/office/drawing/2014/main" id="{6E59DFC2-7D32-47C3-9F81-796E2AD40961}"/>
              </a:ext>
            </a:extLst>
          </p:cNvPr>
          <p:cNvSpPr/>
          <p:nvPr/>
        </p:nvSpPr>
        <p:spPr>
          <a:xfrm>
            <a:off x="0" y="506691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A8024E72-D220-4E97-AA8A-5BA8EB504AE3}"/>
              </a:ext>
            </a:extLst>
          </p:cNvPr>
          <p:cNvSpPr/>
          <p:nvPr/>
        </p:nvSpPr>
        <p:spPr>
          <a:xfrm>
            <a:off x="3867511" y="3417324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5ACFA9-7F3C-423B-B57D-E369F970CCD7}"/>
              </a:ext>
            </a:extLst>
          </p:cNvPr>
          <p:cNvSpPr txBox="1"/>
          <p:nvPr/>
        </p:nvSpPr>
        <p:spPr>
          <a:xfrm>
            <a:off x="9385769" y="5515952"/>
            <a:ext cx="27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Шерматова</a:t>
            </a:r>
            <a:r>
              <a:rPr lang="ru-RU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Н.С.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31CB80-EC4A-40F4-B5B1-9872F81A5368}"/>
              </a:ext>
            </a:extLst>
          </p:cNvPr>
          <p:cNvSpPr txBox="1"/>
          <p:nvPr/>
        </p:nvSpPr>
        <p:spPr>
          <a:xfrm>
            <a:off x="9408757" y="6096289"/>
            <a:ext cx="273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Старший преподаватель </a:t>
            </a:r>
            <a:r>
              <a:rPr lang="ru-RU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кафедры «Гуманитарных наук»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Преподаватель">
            <a:extLst>
              <a:ext uri="{FF2B5EF4-FFF2-40B4-BE49-F238E27FC236}">
                <a16:creationId xmlns:a16="http://schemas.microsoft.com/office/drawing/2014/main" id="{9D577CBA-2BE4-4F0D-8D7E-2A0986083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40630" y="5518183"/>
            <a:ext cx="523219" cy="523219"/>
          </a:xfrm>
          <a:prstGeom prst="rect">
            <a:avLst/>
          </a:prstGeom>
        </p:spPr>
      </p:pic>
      <p:pic>
        <p:nvPicPr>
          <p:cNvPr id="16" name="Рисунок 15" descr="Суд">
            <a:extLst>
              <a:ext uri="{FF2B5EF4-FFF2-40B4-BE49-F238E27FC236}">
                <a16:creationId xmlns:a16="http://schemas.microsoft.com/office/drawing/2014/main" id="{0B858C3A-A39D-4BA6-8951-13BF053B31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3167" y="6113721"/>
            <a:ext cx="426803" cy="426803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1BEE44D-CB97-4D14-A07C-83A9D8D9C4F1}"/>
              </a:ext>
            </a:extLst>
          </p:cNvPr>
          <p:cNvCxnSpPr>
            <a:cxnSpLocks/>
          </p:cNvCxnSpPr>
          <p:nvPr/>
        </p:nvCxnSpPr>
        <p:spPr>
          <a:xfrm>
            <a:off x="9290714" y="5620039"/>
            <a:ext cx="9234" cy="9525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2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2">
              <a:lumMod val="40000"/>
              <a:lumOff val="60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6" name="Рисунок 5" descr="Книги на полке">
            <a:extLst>
              <a:ext uri="{FF2B5EF4-FFF2-40B4-BE49-F238E27FC236}">
                <a16:creationId xmlns:a16="http://schemas.microsoft.com/office/drawing/2014/main" id="{2B1F5F1C-1077-4EB9-8E33-B3DE89E5CF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2241" y="1353981"/>
            <a:ext cx="1029518" cy="10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BEA902-BEDA-48B8-8083-DF3FF821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72" y="242166"/>
            <a:ext cx="11193504" cy="93951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ru-RU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в. конфликты между государствами  и их последствия носили локально-региональный характер</a:t>
            </a:r>
            <a:endParaRPr lang="ru-RU" sz="2900" dirty="0">
              <a:solidFill>
                <a:schemeClr val="tx1"/>
              </a:solidFill>
            </a:endParaRPr>
          </a:p>
        </p:txBody>
      </p:sp>
      <p:graphicFrame>
        <p:nvGraphicFramePr>
          <p:cNvPr id="4" name="Содержимое 3">
            <a:extLst>
              <a:ext uri="{FF2B5EF4-FFF2-40B4-BE49-F238E27FC236}">
                <a16:creationId xmlns:a16="http://schemas.microsoft.com/office/drawing/2014/main" id="{91851AD4-9CC0-43D9-90D4-7A255D9AB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978219"/>
              </p:ext>
            </p:extLst>
          </p:nvPr>
        </p:nvGraphicFramePr>
        <p:xfrm>
          <a:off x="772160" y="1402079"/>
          <a:ext cx="10485120" cy="472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45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268414D-232B-46E1-97EC-A33C9675FFC5}"/>
              </a:ext>
            </a:extLst>
          </p:cNvPr>
          <p:cNvSpPr/>
          <p:nvPr/>
        </p:nvSpPr>
        <p:spPr>
          <a:xfrm>
            <a:off x="881371" y="203822"/>
            <a:ext cx="10347500" cy="1195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sz="3600" b="1" dirty="0"/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Глобализация от англ.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«мировой, всемирный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766438" y="1629181"/>
            <a:ext cx="5941868" cy="43248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Уменьшение роли национальных,  национально-региональных и увеличение роли всемирных экономических, политических, социокультурных и др. отношений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4" name="Picture 4" descr="Территория чистой воды » Медицинская экология воды">
            <a:extLst>
              <a:ext uri="{FF2B5EF4-FFF2-40B4-BE49-F238E27FC236}">
                <a16:creationId xmlns:a16="http://schemas.microsoft.com/office/drawing/2014/main" id="{CE588B11-2319-49E8-9743-BD85E1FBA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05" y="2110444"/>
            <a:ext cx="5177077" cy="30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80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085AB02-2518-4077-A7B0-D4E41D05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60" y="383686"/>
            <a:ext cx="5567680" cy="724535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войны и мира</a:t>
            </a:r>
          </a:p>
        </p:txBody>
      </p:sp>
      <p:graphicFrame>
        <p:nvGraphicFramePr>
          <p:cNvPr id="4" name="Содержимое 5">
            <a:extLst>
              <a:ext uri="{FF2B5EF4-FFF2-40B4-BE49-F238E27FC236}">
                <a16:creationId xmlns:a16="http://schemas.microsoft.com/office/drawing/2014/main" id="{A5653725-0C3B-4A1F-8EB9-27F88F589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932445"/>
              </p:ext>
            </p:extLst>
          </p:nvPr>
        </p:nvGraphicFramePr>
        <p:xfrm>
          <a:off x="4572000" y="1195754"/>
          <a:ext cx="7098537" cy="504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Струя, Реактивный Истребитель">
            <a:extLst>
              <a:ext uri="{FF2B5EF4-FFF2-40B4-BE49-F238E27FC236}">
                <a16:creationId xmlns:a16="http://schemas.microsoft.com/office/drawing/2014/main" id="{919DB713-1D07-437A-93D3-91EC085D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3" y="1734601"/>
            <a:ext cx="3765476" cy="363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361727-63ED-47E8-8460-3B07E6D7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вопросы экологии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одержимое 3">
            <a:extLst>
              <a:ext uri="{FF2B5EF4-FFF2-40B4-BE49-F238E27FC236}">
                <a16:creationId xmlns:a16="http://schemas.microsoft.com/office/drawing/2014/main" id="{C590BEC1-B246-4C05-A53F-670B43BF1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290848"/>
              </p:ext>
            </p:extLst>
          </p:nvPr>
        </p:nvGraphicFramePr>
        <p:xfrm>
          <a:off x="751840" y="1016000"/>
          <a:ext cx="10796644" cy="52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7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uz-Cyrl-UZ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Картина высыхания Арала </a:t>
            </a:r>
            <a:r>
              <a:rPr lang="ru-RU" dirty="0">
                <a:ln w="6350">
                  <a:noFill/>
                </a:ln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n w="6350">
                  <a:noFill/>
                </a:ln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4" name="Picture 2" descr="C:\Users\HP\Pictures\76.jpg"/>
          <p:cNvPicPr>
            <a:picLocks noChangeAspect="1" noChangeArrowheads="1"/>
          </p:cNvPicPr>
          <p:nvPr/>
        </p:nvPicPr>
        <p:blipFill>
          <a:blip r:embed="rId2"/>
          <a:srcRect l="1930" t="14787" b="5385"/>
          <a:stretch>
            <a:fillRect/>
          </a:stretch>
        </p:blipFill>
        <p:spPr bwMode="auto">
          <a:xfrm>
            <a:off x="898359" y="1114624"/>
            <a:ext cx="2903844" cy="353783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5" name="Picture 2" descr="C:\Users\HP\Pictures\01.jpg"/>
          <p:cNvPicPr>
            <a:picLocks noChangeAspect="1" noChangeArrowheads="1"/>
          </p:cNvPicPr>
          <p:nvPr/>
        </p:nvPicPr>
        <p:blipFill>
          <a:blip r:embed="rId3"/>
          <a:srcRect l="3561" t="11310" r="5618" b="6107"/>
          <a:stretch>
            <a:fillRect/>
          </a:stretch>
        </p:blipFill>
        <p:spPr bwMode="auto">
          <a:xfrm>
            <a:off x="4675856" y="1114876"/>
            <a:ext cx="3048001" cy="35375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6" name="Picture 2" descr="C:\Users\HP\Pictures\10.jpg"/>
          <p:cNvPicPr>
            <a:picLocks noChangeAspect="1" noChangeArrowheads="1"/>
          </p:cNvPicPr>
          <p:nvPr/>
        </p:nvPicPr>
        <p:blipFill>
          <a:blip r:embed="rId4"/>
          <a:srcRect l="2692" t="15137" b="7475"/>
          <a:stretch>
            <a:fillRect/>
          </a:stretch>
        </p:blipFill>
        <p:spPr bwMode="auto">
          <a:xfrm>
            <a:off x="8470231" y="1114624"/>
            <a:ext cx="2995531" cy="35375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sp>
        <p:nvSpPr>
          <p:cNvPr id="8" name="Прямоугольник 7"/>
          <p:cNvSpPr/>
          <p:nvPr/>
        </p:nvSpPr>
        <p:spPr>
          <a:xfrm>
            <a:off x="4675855" y="5027646"/>
            <a:ext cx="3048001" cy="862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2001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год – площадь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21100 км</a:t>
            </a:r>
            <a:r>
              <a:rPr lang="ru-RU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2,5%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98359" y="5027646"/>
            <a:ext cx="2903844" cy="907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1964 год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площадь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64800 км</a:t>
            </a:r>
            <a:r>
              <a:rPr lang="ru-RU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100%</a:t>
            </a:r>
            <a:endParaRPr lang="ru-RU" sz="2000" b="1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470231" y="4987803"/>
            <a:ext cx="2995531" cy="8287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год – площадь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8730  км</a:t>
            </a:r>
            <a:r>
              <a:rPr lang="ru-RU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3,5 %</a:t>
            </a:r>
          </a:p>
        </p:txBody>
      </p:sp>
    </p:spTree>
    <p:extLst>
      <p:ext uri="{BB962C8B-B14F-4D97-AF65-F5344CB8AC3E}">
        <p14:creationId xmlns:p14="http://schemas.microsoft.com/office/powerpoint/2010/main" val="272602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56531" y="649253"/>
            <a:ext cx="11102068" cy="1033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Продовольственная проблема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Голод</a:t>
            </a:r>
            <a:endParaRPr lang="ru-RU" sz="3200" dirty="0">
              <a:solidFill>
                <a:schemeClr val="tx1"/>
              </a:solidFill>
            </a:endParaRPr>
          </a:p>
          <a:p>
            <a:pPr lvl="0" algn="ctr"/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809417F-6BC4-4060-B9E3-4BBFF72DBFE9}"/>
              </a:ext>
            </a:extLst>
          </p:cNvPr>
          <p:cNvSpPr/>
          <p:nvPr/>
        </p:nvSpPr>
        <p:spPr>
          <a:xfrm>
            <a:off x="556531" y="2115016"/>
            <a:ext cx="3438294" cy="3859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странах Азии и Африки от голода умирают до 12000 человек в день.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7F520C-5E0B-4111-AEC6-780BB54D5A0A}"/>
              </a:ext>
            </a:extLst>
          </p:cNvPr>
          <p:cNvSpPr/>
          <p:nvPr/>
        </p:nvSpPr>
        <p:spPr>
          <a:xfrm>
            <a:off x="8973467" y="2168537"/>
            <a:ext cx="2655975" cy="380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Избыточное потребление в развитых странах. </a:t>
            </a:r>
          </a:p>
        </p:txBody>
      </p:sp>
      <p:pic>
        <p:nvPicPr>
          <p:cNvPr id="4165" name="Picture 69" descr="Картинки по запросу фотографии про голодных детей африки">
            <a:extLst>
              <a:ext uri="{FF2B5EF4-FFF2-40B4-BE49-F238E27FC236}">
                <a16:creationId xmlns:a16="http://schemas.microsoft.com/office/drawing/2014/main" id="{89C693ED-A59B-4550-863D-5BDE4085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16" y="2382447"/>
            <a:ext cx="4505060" cy="30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3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400AAA-BA33-4B94-8448-2044905F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Демографическая проблема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6C09B6-92F8-48E6-A1D7-58E19B1ECDE3}"/>
              </a:ext>
            </a:extLst>
          </p:cNvPr>
          <p:cNvSpPr/>
          <p:nvPr/>
        </p:nvSpPr>
        <p:spPr>
          <a:xfrm>
            <a:off x="594595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>
                <a:latin typeface="Times New Roman" pitchFamily="18" charset="0"/>
                <a:cs typeface="Times New Roman" pitchFamily="18" charset="0"/>
              </a:rPr>
              <a:t>а</a:t>
            </a:r>
            <a:endParaRPr lang="ru-RU" dirty="0"/>
          </a:p>
        </p:txBody>
      </p:sp>
      <p:sp>
        <p:nvSpPr>
          <p:cNvPr id="6" name="Содержимое 2">
            <a:extLst>
              <a:ext uri="{FF2B5EF4-FFF2-40B4-BE49-F238E27FC236}">
                <a16:creationId xmlns:a16="http://schemas.microsoft.com/office/drawing/2014/main" id="{BF9FB6C8-01B8-4C61-AD7B-1C7E64C1C643}"/>
              </a:ext>
            </a:extLst>
          </p:cNvPr>
          <p:cNvSpPr txBox="1">
            <a:spLocks/>
          </p:cNvSpPr>
          <p:nvPr/>
        </p:nvSpPr>
        <p:spPr>
          <a:xfrm>
            <a:off x="5232400" y="1219199"/>
            <a:ext cx="6197600" cy="46739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нашей эры – 150 – 200 млн. человек;</a:t>
            </a:r>
          </a:p>
          <a:p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Хв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300 млн.;</a:t>
            </a: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XIX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– 1 миллиард человек;</a:t>
            </a:r>
          </a:p>
          <a:p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1930г. – 2 миллиарда;</a:t>
            </a:r>
          </a:p>
          <a:p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 – 3 миллиарда;</a:t>
            </a:r>
          </a:p>
          <a:p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1970г. – 4 миллиарда;</a:t>
            </a: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XXI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– 7 миллиардов.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170" name="Picture 2" descr="Картинки по запросу картинки глобализация">
            <a:extLst>
              <a:ext uri="{FF2B5EF4-FFF2-40B4-BE49-F238E27FC236}">
                <a16:creationId xmlns:a16="http://schemas.microsoft.com/office/drawing/2014/main" id="{04D5AE3C-48D2-4FC7-91A3-1B166FAF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" y="2006600"/>
            <a:ext cx="5183958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7">
            <a:extLst>
              <a:ext uri="{FF2B5EF4-FFF2-40B4-BE49-F238E27FC236}">
                <a16:creationId xmlns:a16="http://schemas.microsoft.com/office/drawing/2014/main" id="{5397363E-3A93-4582-AA8B-5410BD797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649300"/>
              </p:ext>
            </p:extLst>
          </p:nvPr>
        </p:nvGraphicFramePr>
        <p:xfrm>
          <a:off x="815927" y="1427595"/>
          <a:ext cx="10213144" cy="4786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78BA15B-6975-4306-840F-B30406FD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834" y="172529"/>
            <a:ext cx="8243977" cy="1181818"/>
          </a:xfrm>
          <a:solidFill>
            <a:schemeClr val="accent5">
              <a:lumMod val="20000"/>
              <a:lumOff val="80000"/>
            </a:schemeClr>
          </a:solidFill>
          <a:ln/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z-Cyrl-UZ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z-Cyrl-UZ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z-Cyrl-UZ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Ликвидация бедности и </a:t>
            </a:r>
            <a:r>
              <a:rPr lang="uz-Cyrl-UZ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голода</a:t>
            </a:r>
            <a:br>
              <a:rPr lang="uz-Cyrl-UZ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z-Cyrl-UZ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z-Cyrl-UZ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z-Cyrl-UZ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z-Cyrl-UZ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2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78BA15B-6975-4306-840F-B30406FD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5555"/>
            <a:ext cx="8229600" cy="732747"/>
          </a:xfrm>
          <a:solidFill>
            <a:schemeClr val="accent5">
              <a:lumMod val="20000"/>
              <a:lumOff val="80000"/>
            </a:schemeClr>
          </a:solidFill>
          <a:ln/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Смертность среди детей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Содержимое 6">
            <a:extLst>
              <a:ext uri="{FF2B5EF4-FFF2-40B4-BE49-F238E27FC236}">
                <a16:creationId xmlns:a16="http://schemas.microsoft.com/office/drawing/2014/main" id="{3A27E57C-8571-4486-BDEE-B94375779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180701"/>
              </p:ext>
            </p:extLst>
          </p:nvPr>
        </p:nvGraphicFramePr>
        <p:xfrm>
          <a:off x="457200" y="1488556"/>
          <a:ext cx="10800080" cy="463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04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673FCC4-6B46-4A95-AA1A-DB9DE07C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6"/>
            <a:ext cx="11264152" cy="855113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экономическая глобализация?</a:t>
            </a:r>
          </a:p>
        </p:txBody>
      </p:sp>
      <p:graphicFrame>
        <p:nvGraphicFramePr>
          <p:cNvPr id="4" name="Содержимое 4">
            <a:extLst>
              <a:ext uri="{FF2B5EF4-FFF2-40B4-BE49-F238E27FC236}">
                <a16:creationId xmlns:a16="http://schemas.microsoft.com/office/drawing/2014/main" id="{C0AD8C2F-6D1A-4931-A018-DE4F32519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54497"/>
              </p:ext>
            </p:extLst>
          </p:nvPr>
        </p:nvGraphicFramePr>
        <p:xfrm>
          <a:off x="463924" y="1308295"/>
          <a:ext cx="11077836" cy="4889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3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4738" y="1744394"/>
            <a:ext cx="10403801" cy="3816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Предвидение общественного развития – необходимое условие рациональной деятельности человека.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Особенности общественного развития современности.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Глобальные проблемы современности, пути их решения.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Единство судьбы человека и человечества.</a:t>
            </a:r>
          </a:p>
          <a:p>
            <a:pPr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89B794-4369-4833-9BA6-64016343F370}"/>
              </a:ext>
            </a:extLst>
          </p:cNvPr>
          <p:cNvSpPr/>
          <p:nvPr/>
        </p:nvSpPr>
        <p:spPr>
          <a:xfrm>
            <a:off x="1772528" y="432603"/>
            <a:ext cx="9101797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вопросы:</a:t>
            </a:r>
          </a:p>
        </p:txBody>
      </p:sp>
    </p:spTree>
    <p:extLst>
      <p:ext uri="{BB962C8B-B14F-4D97-AF65-F5344CB8AC3E}">
        <p14:creationId xmlns:p14="http://schemas.microsoft.com/office/powerpoint/2010/main" val="274985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78EB4B7-EF90-4D1D-B2E3-5DE7D347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44" y="249466"/>
            <a:ext cx="11264152" cy="72620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глобализация</a:t>
            </a:r>
          </a:p>
        </p:txBody>
      </p:sp>
      <p:graphicFrame>
        <p:nvGraphicFramePr>
          <p:cNvPr id="4" name="Содержимое 3">
            <a:extLst>
              <a:ext uri="{FF2B5EF4-FFF2-40B4-BE49-F238E27FC236}">
                <a16:creationId xmlns:a16="http://schemas.microsoft.com/office/drawing/2014/main" id="{8668BD68-A4FD-4BEF-ACE9-995457A55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900950"/>
              </p:ext>
            </p:extLst>
          </p:nvPr>
        </p:nvGraphicFramePr>
        <p:xfrm>
          <a:off x="965200" y="1130936"/>
          <a:ext cx="10353040" cy="475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78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0" y="4881988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1878524" y="1140673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-3679599" y="20364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1026173" y="295912"/>
            <a:ext cx="10175237" cy="1109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Политическая глобализация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6236146" y="3741181"/>
            <a:ext cx="5299553" cy="22148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ru-RU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ctr"/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Угроза международного терроризма</a:t>
            </a:r>
          </a:p>
          <a:p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F40D1A6-CBDC-45D2-A2FA-FE42AC51C92F}"/>
              </a:ext>
            </a:extLst>
          </p:cNvPr>
          <p:cNvSpPr/>
          <p:nvPr/>
        </p:nvSpPr>
        <p:spPr>
          <a:xfrm>
            <a:off x="663197" y="3741180"/>
            <a:ext cx="5192382" cy="2214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безопасности стран и народов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B830052-F3FE-44B9-A337-E616E0001E18}"/>
              </a:ext>
            </a:extLst>
          </p:cNvPr>
          <p:cNvSpPr/>
          <p:nvPr/>
        </p:nvSpPr>
        <p:spPr>
          <a:xfrm>
            <a:off x="6236146" y="1776126"/>
            <a:ext cx="5299552" cy="159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Уменьшение числа диктаторских, тоталитарных государств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04C14C6-46A1-4BB6-8A80-3A3CAC7BD65A}"/>
              </a:ext>
            </a:extLst>
          </p:cNvPr>
          <p:cNvSpPr/>
          <p:nvPr/>
        </p:nvSpPr>
        <p:spPr>
          <a:xfrm>
            <a:off x="663197" y="1776126"/>
            <a:ext cx="5266753" cy="159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Демократизация политических режимов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4ADAE5EB-F9A5-4A9D-ABE4-5264AC8F7483}"/>
              </a:ext>
            </a:extLst>
          </p:cNvPr>
          <p:cNvSpPr/>
          <p:nvPr/>
        </p:nvSpPr>
        <p:spPr>
          <a:xfrm>
            <a:off x="8498049" y="3397929"/>
            <a:ext cx="663581" cy="343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0A7CE77D-AB9D-4AC1-B9DF-BDC20BE5C1DD}"/>
              </a:ext>
            </a:extLst>
          </p:cNvPr>
          <p:cNvSpPr/>
          <p:nvPr/>
        </p:nvSpPr>
        <p:spPr>
          <a:xfrm>
            <a:off x="2927597" y="3384048"/>
            <a:ext cx="663581" cy="343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C126A42-1EB2-40A3-B62A-747297F587DE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>
            <a:off x="6113792" y="1405114"/>
            <a:ext cx="2772130" cy="3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F707B2D-8F32-4FA9-B760-C57CF3F2945B}"/>
              </a:ext>
            </a:extLst>
          </p:cNvPr>
          <p:cNvCxnSpPr>
            <a:cxnSpLocks/>
            <a:stCxn id="43" idx="2"/>
            <a:endCxn id="27" idx="0"/>
          </p:cNvCxnSpPr>
          <p:nvPr/>
        </p:nvCxnSpPr>
        <p:spPr>
          <a:xfrm flipH="1">
            <a:off x="3296574" y="1405114"/>
            <a:ext cx="2817218" cy="3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2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78EB4B7-EF90-4D1D-B2E3-5DE7D347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18672"/>
            <a:ext cx="11264152" cy="726208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Социокультурная глобализация</a:t>
            </a:r>
          </a:p>
        </p:txBody>
      </p:sp>
      <p:graphicFrame>
        <p:nvGraphicFramePr>
          <p:cNvPr id="5" name="Содержимое 3">
            <a:extLst>
              <a:ext uri="{FF2B5EF4-FFF2-40B4-BE49-F238E27FC236}">
                <a16:creationId xmlns:a16="http://schemas.microsoft.com/office/drawing/2014/main" id="{47E61B47-2371-41A6-AF64-F6C4AD977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004127"/>
              </p:ext>
            </p:extLst>
          </p:nvPr>
        </p:nvGraphicFramePr>
        <p:xfrm>
          <a:off x="457200" y="1130936"/>
          <a:ext cx="11264152" cy="4782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9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0" y="4881988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 flipH="1">
            <a:off x="3046924" y="1925119"/>
            <a:ext cx="80268" cy="36971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-3679599" y="20364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1026173" y="295912"/>
            <a:ext cx="10363037" cy="1109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Информационно-коммуникативная глобализация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5955856" y="3352582"/>
            <a:ext cx="5433354" cy="1310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ru-RU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ctr"/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Компьютеризация и цифровизация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жизнедея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-тельности людей</a:t>
            </a:r>
          </a:p>
          <a:p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F40D1A6-CBDC-45D2-A2FA-FE42AC51C92F}"/>
              </a:ext>
            </a:extLst>
          </p:cNvPr>
          <p:cNvSpPr/>
          <p:nvPr/>
        </p:nvSpPr>
        <p:spPr>
          <a:xfrm>
            <a:off x="5980812" y="4958975"/>
            <a:ext cx="5408398" cy="1049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Расширение коммуникационных возможностей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B830052-F3FE-44B9-A337-E616E0001E18}"/>
              </a:ext>
            </a:extLst>
          </p:cNvPr>
          <p:cNvSpPr/>
          <p:nvPr/>
        </p:nvSpPr>
        <p:spPr>
          <a:xfrm>
            <a:off x="5955856" y="1707213"/>
            <a:ext cx="5433354" cy="1434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 информационных сетей(с использованием космического пространства);</a:t>
            </a:r>
          </a:p>
        </p:txBody>
      </p:sp>
      <p:pic>
        <p:nvPicPr>
          <p:cNvPr id="6146" name="Picture 2" descr="Картинки по запросу картинки глобализация">
            <a:extLst>
              <a:ext uri="{FF2B5EF4-FFF2-40B4-BE49-F238E27FC236}">
                <a16:creationId xmlns:a16="http://schemas.microsoft.com/office/drawing/2014/main" id="{F1AC517E-53F8-4CCF-9EF7-50EAC8C0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779" y="1748365"/>
            <a:ext cx="4866192" cy="41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0" y="4881988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1878524" y="1140673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-3679599" y="20364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1026173" y="295912"/>
            <a:ext cx="10363037" cy="1109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угрозы глобализации:</a:t>
            </a:r>
          </a:p>
          <a:p>
            <a:pPr algn="ctr"/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24" name="Содержимое 4">
            <a:extLst>
              <a:ext uri="{FF2B5EF4-FFF2-40B4-BE49-F238E27FC236}">
                <a16:creationId xmlns:a16="http://schemas.microsoft.com/office/drawing/2014/main" id="{A66B6D02-E822-4C5D-9AAA-DFF7D9467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418242"/>
              </p:ext>
            </p:extLst>
          </p:nvPr>
        </p:nvGraphicFramePr>
        <p:xfrm>
          <a:off x="782800" y="1727375"/>
          <a:ext cx="10606409" cy="4398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14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268414D-232B-46E1-97EC-A33C9675FFC5}"/>
              </a:ext>
            </a:extLst>
          </p:cNvPr>
          <p:cNvSpPr/>
          <p:nvPr/>
        </p:nvSpPr>
        <p:spPr>
          <a:xfrm>
            <a:off x="881371" y="203822"/>
            <a:ext cx="10347500" cy="1195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«глобальные проблемы» и их типология</a:t>
            </a:r>
          </a:p>
          <a:p>
            <a:pPr lvl="0"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384800" y="1719625"/>
            <a:ext cx="6323506" cy="42344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проблемы </a:t>
            </a:r>
            <a:r>
              <a:rPr lang="ru-RU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это проблемы, которые затрагивают интересы всего человечества, создают угрозу для его будущего и могут быть решены лишь при участии всего международного сообщества.</a:t>
            </a:r>
          </a:p>
        </p:txBody>
      </p:sp>
      <p:pic>
        <p:nvPicPr>
          <p:cNvPr id="23" name="Picture 37" descr="x_e944a599">
            <a:extLst>
              <a:ext uri="{FF2B5EF4-FFF2-40B4-BE49-F238E27FC236}">
                <a16:creationId xmlns:a16="http://schemas.microsoft.com/office/drawing/2014/main" id="{812A4EE6-882B-4897-A962-05E1CD2D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9504" y="1777078"/>
            <a:ext cx="4429100" cy="399787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7668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914401" y="1748206"/>
            <a:ext cx="3110092" cy="41435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Все существенные проблемы стали мировыми проблемами, ситуация – ситуацией всего человечества». (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К.Ясперс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/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8305816" y="1748205"/>
            <a:ext cx="2974809" cy="4143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Решение глобальных проблем требует организованных, целенаправлен-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усилий всего мирового сообщества.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36A420-2B95-4F26-AA7A-B86E92D87A70}"/>
              </a:ext>
            </a:extLst>
          </p:cNvPr>
          <p:cNvSpPr/>
          <p:nvPr/>
        </p:nvSpPr>
        <p:spPr>
          <a:xfrm>
            <a:off x="914400" y="264499"/>
            <a:ext cx="10481787" cy="1076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Специфика глобальных проблем в том, что они носят планетарный характер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D3E9576-029A-4DF4-B770-C0A854F0BCA6}"/>
              </a:ext>
            </a:extLst>
          </p:cNvPr>
          <p:cNvSpPr/>
          <p:nvPr/>
        </p:nvSpPr>
        <p:spPr>
          <a:xfrm>
            <a:off x="4659774" y="1753531"/>
            <a:ext cx="3110092" cy="4138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Глобальные проблемы являются продуктом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в.</a:t>
            </a:r>
          </a:p>
        </p:txBody>
      </p:sp>
    </p:spTree>
    <p:extLst>
      <p:ext uri="{BB962C8B-B14F-4D97-AF65-F5344CB8AC3E}">
        <p14:creationId xmlns:p14="http://schemas.microsoft.com/office/powerpoint/2010/main" val="16318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-3643310" y="-2274839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6543238" y="2794270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710599" y="1679259"/>
            <a:ext cx="6098948" cy="16403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 противоречия между деятельностью человека и состоянием природы и общества:</a:t>
            </a:r>
            <a:endParaRPr lang="ru-RU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36A420-2B95-4F26-AA7A-B86E92D87A70}"/>
              </a:ext>
            </a:extLst>
          </p:cNvPr>
          <p:cNvSpPr/>
          <p:nvPr/>
        </p:nvSpPr>
        <p:spPr>
          <a:xfrm>
            <a:off x="1292963" y="278410"/>
            <a:ext cx="9780491" cy="847865"/>
          </a:xfrm>
          <a:prstGeom prst="rect">
            <a:avLst/>
          </a:prstGeom>
          <a:solidFill>
            <a:srgbClr val="FCE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algn="ctr">
              <a:buClr>
                <a:schemeClr val="accent3"/>
              </a:buClr>
              <a:defRPr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порождающие глобальные проблемы</a:t>
            </a:r>
            <a:r>
              <a:rPr lang="ru-RU" sz="2600" b="1" dirty="0"/>
              <a:t>:</a:t>
            </a:r>
            <a:endParaRPr lang="ru-RU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668965" y="3464366"/>
            <a:ext cx="6098948" cy="1873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ru-RU" alt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2.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Противоречия между социальными образованиями: индивидами, группами, государствами, межгосударственными структурами.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ru-RU" altLang="ru-RU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Futuristic background of Global business network, internet, Globalization concept Фото со стока - 38437060">
            <a:extLst>
              <a:ext uri="{FF2B5EF4-FFF2-40B4-BE49-F238E27FC236}">
                <a16:creationId xmlns:a16="http://schemas.microsoft.com/office/drawing/2014/main" id="{9636514F-68F7-42BD-8DB2-46B47FBD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3" y="1705791"/>
            <a:ext cx="4733926" cy="372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2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392588-445A-46D2-BF9C-40006BED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EE91E8-8AEE-4E5C-934B-87EAE201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24" y="242167"/>
            <a:ext cx="11264151" cy="5975753"/>
          </a:xfrm>
          <a:prstGeom prst="rect">
            <a:avLst/>
          </a:prstGeom>
          <a:solidFill>
            <a:srgbClr val="94BD5E">
              <a:alpha val="70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4C25601C-BC50-4EAA-A584-495D0146BC98}"/>
              </a:ext>
            </a:extLst>
          </p:cNvPr>
          <p:cNvGrpSpPr>
            <a:grpSpLocks/>
          </p:cNvGrpSpPr>
          <p:nvPr/>
        </p:nvGrpSpPr>
        <p:grpSpPr bwMode="auto">
          <a:xfrm>
            <a:off x="627614" y="360363"/>
            <a:ext cx="10936384" cy="5532985"/>
            <a:chOff x="425" y="227"/>
            <a:chExt cx="5699" cy="4213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EC1A1BB4-D080-43AC-9670-450BC7805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" y="227"/>
              <a:ext cx="5699" cy="4213"/>
              <a:chOff x="425" y="227"/>
              <a:chExt cx="5699" cy="4213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C31D6F19-354D-43E3-83EC-E6231C56C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27"/>
                <a:ext cx="3589" cy="61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14874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19446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24018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28590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</a:pPr>
                <a:r>
                  <a:rPr lang="en-GB" altLang="ru-RU" sz="2600" b="1" dirty="0" err="1">
                    <a:latin typeface="Times New Roman" panose="02020603050405020304" pitchFamily="18" charset="0"/>
                  </a:rPr>
                  <a:t>Глобальные</a:t>
                </a:r>
                <a:r>
                  <a:rPr lang="en-GB" altLang="ru-RU" sz="2600" b="1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600" b="1" dirty="0" err="1">
                    <a:latin typeface="Times New Roman" panose="02020603050405020304" pitchFamily="18" charset="0"/>
                  </a:rPr>
                  <a:t>проблемы</a:t>
                </a:r>
                <a:endParaRPr lang="en-GB" altLang="ru-RU" sz="2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A652AC0-CF59-4A24-8DA8-CF3BD767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1254"/>
                <a:ext cx="1621" cy="839"/>
              </a:xfrm>
              <a:prstGeom prst="rect">
                <a:avLst/>
              </a:prstGeom>
              <a:solidFill>
                <a:schemeClr val="bg1"/>
              </a:solidFill>
              <a:ln w="28440">
                <a:miter lim="800000"/>
                <a:headEnd/>
                <a:tailEnd/>
              </a:ln>
              <a:effectLst/>
              <a:scene3d>
                <a:camera prst="legacyObliqueTopRight"/>
                <a:lightRig rig="legacyFlat2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14874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19446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24018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28590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</a:pPr>
                <a:r>
                  <a:rPr lang="en-GB" altLang="ru-RU" sz="2600" b="1" dirty="0" err="1">
                    <a:latin typeface="Times New Roman" panose="02020603050405020304" pitchFamily="18" charset="0"/>
                  </a:rPr>
                  <a:t>Масштабность</a:t>
                </a:r>
                <a:r>
                  <a:rPr lang="en-GB" altLang="ru-RU" sz="2600" b="1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5D08CF28-D023-4F89-ACCD-ED51D7EBE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1530"/>
                <a:ext cx="1564" cy="1161"/>
              </a:xfrm>
              <a:prstGeom prst="rect">
                <a:avLst/>
              </a:prstGeom>
              <a:solidFill>
                <a:srgbClr val="FFFFFF"/>
              </a:solidFill>
              <a:ln w="28440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4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14874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19446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24018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28590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</a:pPr>
                <a:r>
                  <a:rPr lang="en-GB" altLang="ru-RU" sz="2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Острота</a:t>
                </a:r>
                <a:r>
                  <a:rPr lang="en-GB" altLang="ru-RU" sz="2400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95088F80-0853-44A3-86B2-735935856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163"/>
                <a:ext cx="1564" cy="840"/>
              </a:xfrm>
              <a:prstGeom prst="rect">
                <a:avLst/>
              </a:prstGeom>
              <a:solidFill>
                <a:srgbClr val="FFFFFF"/>
              </a:solidFill>
              <a:ln w="28440">
                <a:miter lim="800000"/>
                <a:headEnd/>
                <a:tailEnd/>
              </a:ln>
              <a:effectLst/>
              <a:scene3d>
                <a:camera prst="legacyObliqueTopLeft"/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14874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19446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24018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28590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</a:pPr>
                <a:r>
                  <a:rPr lang="en-GB" altLang="ru-RU" sz="2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Комплексность</a:t>
                </a:r>
                <a:r>
                  <a:rPr lang="en-GB" altLang="ru-RU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2" name="AutoShape 8">
                <a:extLst>
                  <a:ext uri="{FF2B5EF4-FFF2-40B4-BE49-F238E27FC236}">
                    <a16:creationId xmlns:a16="http://schemas.microsoft.com/office/drawing/2014/main" id="{E2F0EBD5-75BD-4993-B39A-39E84530B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" y="2093"/>
                <a:ext cx="1878" cy="2021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14874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19446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24018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28590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Представляют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значимость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не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для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отдельных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регионов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, а</a:t>
                </a: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для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человечества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>
                    <a:latin typeface="Times New Roman" panose="02020603050405020304" pitchFamily="18" charset="0"/>
                  </a:rPr>
                  <a:t>в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целом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AutoShape 9">
                <a:extLst>
                  <a:ext uri="{FF2B5EF4-FFF2-40B4-BE49-F238E27FC236}">
                    <a16:creationId xmlns:a16="http://schemas.microsoft.com/office/drawing/2014/main" id="{47C881B4-E1B0-4EA5-ABF9-036AE2904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419"/>
                <a:ext cx="1968" cy="2021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14874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19446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24018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28590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Все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глобальные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проблемы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требуют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незамедлительного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решения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AutoShape 10">
                <a:extLst>
                  <a:ext uri="{FF2B5EF4-FFF2-40B4-BE49-F238E27FC236}">
                    <a16:creationId xmlns:a16="http://schemas.microsoft.com/office/drawing/2014/main" id="{BA7219B2-335F-4C6B-AD47-2A49F09A7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2020"/>
                <a:ext cx="1911" cy="2209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14874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19446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24018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2859088" indent="-193675" defTabSz="449263" fontAlgn="base" hangingPunct="0">
                  <a:lnSpc>
                    <a:spcPct val="2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Все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проблемы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,</a:t>
                </a: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имеющие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глобальный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 err="1">
                    <a:latin typeface="Times New Roman" panose="02020603050405020304" pitchFamily="18" charset="0"/>
                  </a:rPr>
                  <a:t>характер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,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тесно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связаны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8000"/>
                  </a:lnSpc>
                </a:pPr>
                <a:r>
                  <a:rPr lang="en-GB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друг</a:t>
                </a:r>
                <a:r>
                  <a:rPr lang="en-GB" altLang="ru-RU" sz="2200" dirty="0">
                    <a:latin typeface="Times New Roman" panose="02020603050405020304" pitchFamily="18" charset="0"/>
                  </a:rPr>
                  <a:t> с </a:t>
                </a:r>
                <a:r>
                  <a:rPr lang="en-GB" altLang="ru-RU" sz="2200" dirty="0" err="1">
                    <a:latin typeface="Times New Roman" panose="02020603050405020304" pitchFamily="18" charset="0"/>
                  </a:rPr>
                  <a:t>другом</a:t>
                </a:r>
                <a:endParaRPr lang="en-GB" altLang="ru-RU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9A8FED04-0225-4EA3-A0F7-5FDEA5604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7" y="880"/>
                <a:ext cx="1471" cy="28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650FB138-DC04-45B7-A596-B6A59B43F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867"/>
                <a:ext cx="3" cy="49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3D5BC485-590C-4359-8CBE-85D852D73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850"/>
                <a:ext cx="1159" cy="31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4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6B698E9-0BCB-48C8-BEFE-C10E6963E671}"/>
              </a:ext>
            </a:extLst>
          </p:cNvPr>
          <p:cNvSpPr/>
          <p:nvPr/>
        </p:nvSpPr>
        <p:spPr>
          <a:xfrm>
            <a:off x="6273800" y="3221787"/>
            <a:ext cx="5556574" cy="2747212"/>
          </a:xfrm>
          <a:prstGeom prst="rect">
            <a:avLst/>
          </a:prstGeom>
          <a:solidFill>
            <a:srgbClr val="FCE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*Неравномерность социального развития; </a:t>
            </a:r>
          </a:p>
          <a:p>
            <a:pPr lvl="0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*Несправедливость в распределении и потреблении мировых богатств.  </a:t>
            </a:r>
          </a:p>
          <a:p>
            <a:pPr lvl="0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*Проблемы нищеты, голода, получения образования в развивающихся странах</a:t>
            </a:r>
          </a:p>
          <a:p>
            <a:pPr lvl="0"/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BC48FF-FD68-46F2-B92D-0D51410BDB01}"/>
              </a:ext>
            </a:extLst>
          </p:cNvPr>
          <p:cNvSpPr/>
          <p:nvPr/>
        </p:nvSpPr>
        <p:spPr>
          <a:xfrm>
            <a:off x="681666" y="3674854"/>
            <a:ext cx="5001682" cy="2348958"/>
          </a:xfrm>
          <a:prstGeom prst="rect">
            <a:avLst/>
          </a:prstGeom>
          <a:solidFill>
            <a:srgbClr val="FCE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algn="ctr">
              <a:buClr>
                <a:schemeClr val="accent3"/>
              </a:buClr>
              <a:defRPr/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algn="ctr">
              <a:buClr>
                <a:schemeClr val="accent3"/>
              </a:buClr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Антропогенные нагрузки  на природу столь возросли, что превратились в новую геологическую силу (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В.И.Вернадский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6000" algn="ctr">
              <a:buClr>
                <a:schemeClr val="accent3"/>
              </a:buClr>
              <a:defRPr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F37EBF-A140-4B7E-B38E-024FD56F03B8}"/>
              </a:ext>
            </a:extLst>
          </p:cNvPr>
          <p:cNvSpPr/>
          <p:nvPr/>
        </p:nvSpPr>
        <p:spPr>
          <a:xfrm>
            <a:off x="767930" y="526749"/>
            <a:ext cx="5001682" cy="2747212"/>
          </a:xfrm>
          <a:prstGeom prst="rect">
            <a:avLst/>
          </a:prstGeom>
          <a:solidFill>
            <a:srgbClr val="FCE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 ХХ в. воздействие на природу  носит локальный характер.</a:t>
            </a:r>
          </a:p>
          <a:p>
            <a:pPr lvl="0"/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ХХ в. - Деятельность приобретает планетарные масштабы.</a:t>
            </a:r>
          </a:p>
          <a:p>
            <a:pPr lvl="0"/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Картинки по запросу картинки экология">
            <a:extLst>
              <a:ext uri="{FF2B5EF4-FFF2-40B4-BE49-F238E27FC236}">
                <a16:creationId xmlns:a16="http://schemas.microsoft.com/office/drawing/2014/main" id="{ABA935F5-C707-43E4-982C-969BF778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526749"/>
            <a:ext cx="5492630" cy="24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6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16CAC5-B534-4548-B3F1-EFE7C4D7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6" y="242167"/>
            <a:ext cx="11122209" cy="5945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Типология глобальных проблем:</a:t>
            </a:r>
          </a:p>
        </p:txBody>
      </p:sp>
      <p:graphicFrame>
        <p:nvGraphicFramePr>
          <p:cNvPr id="4" name="Содержимое 6">
            <a:extLst>
              <a:ext uri="{FF2B5EF4-FFF2-40B4-BE49-F238E27FC236}">
                <a16:creationId xmlns:a16="http://schemas.microsoft.com/office/drawing/2014/main" id="{8F07A1D3-1131-4C24-A58A-241A272375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116108"/>
              </p:ext>
            </p:extLst>
          </p:nvPr>
        </p:nvGraphicFramePr>
        <p:xfrm>
          <a:off x="460191" y="968375"/>
          <a:ext cx="11122209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9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5505" y="242166"/>
            <a:ext cx="11392571" cy="91706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глобальные проблемы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самые важные и основные проблемы, связанные с развитием цивилизации</a:t>
            </a:r>
            <a:r>
              <a:rPr lang="ru-RU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ru-RU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1FAC74-14B4-4A01-BE31-D486838517FE}"/>
              </a:ext>
            </a:extLst>
          </p:cNvPr>
          <p:cNvSpPr/>
          <p:nvPr/>
        </p:nvSpPr>
        <p:spPr>
          <a:xfrm flipH="1">
            <a:off x="4719222" y="1513202"/>
            <a:ext cx="3393972" cy="8589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обуздание гонки вооружений</a:t>
            </a:r>
            <a:endParaRPr lang="ru-RU" alt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1FAC74-14B4-4A01-BE31-D486838517FE}"/>
              </a:ext>
            </a:extLst>
          </p:cNvPr>
          <p:cNvSpPr/>
          <p:nvPr/>
        </p:nvSpPr>
        <p:spPr>
          <a:xfrm flipH="1">
            <a:off x="335505" y="1552469"/>
            <a:ext cx="4229360" cy="819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мира и стабильности на земле</a:t>
            </a:r>
            <a:endParaRPr lang="ru-RU" alt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1FAC74-14B4-4A01-BE31-D486838517FE}"/>
              </a:ext>
            </a:extLst>
          </p:cNvPr>
          <p:cNvSpPr/>
          <p:nvPr/>
        </p:nvSpPr>
        <p:spPr>
          <a:xfrm flipH="1">
            <a:off x="8334103" y="1513202"/>
            <a:ext cx="3393973" cy="8589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окружающей среды</a:t>
            </a:r>
            <a:endParaRPr lang="ru-RU" alt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01FAC74-14B4-4A01-BE31-D486838517FE}"/>
              </a:ext>
            </a:extLst>
          </p:cNvPr>
          <p:cNvSpPr/>
          <p:nvPr/>
        </p:nvSpPr>
        <p:spPr>
          <a:xfrm flipH="1">
            <a:off x="335502" y="4072486"/>
            <a:ext cx="7777690" cy="926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•"/>
              <a:defRPr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поднятие экономического уровня развивающихся стран</a:t>
            </a:r>
          </a:p>
          <a:p>
            <a:pPr algn="ctr">
              <a:defRPr/>
            </a:pP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1FAC74-14B4-4A01-BE31-D486838517FE}"/>
              </a:ext>
            </a:extLst>
          </p:cNvPr>
          <p:cNvSpPr/>
          <p:nvPr/>
        </p:nvSpPr>
        <p:spPr>
          <a:xfrm flipH="1">
            <a:off x="335505" y="2597951"/>
            <a:ext cx="4229360" cy="120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 опасных заболеваний</a:t>
            </a:r>
          </a:p>
          <a:p>
            <a:pPr algn="ctr">
              <a:defRPr/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01FAC74-14B4-4A01-BE31-D486838517FE}"/>
              </a:ext>
            </a:extLst>
          </p:cNvPr>
          <p:cNvSpPr/>
          <p:nvPr/>
        </p:nvSpPr>
        <p:spPr>
          <a:xfrm flipH="1">
            <a:off x="335502" y="5305531"/>
            <a:ext cx="11392572" cy="791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промышленности сырьём, энергией, продовольствием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92CDA1-EEF3-4455-89C7-204F343243CA}"/>
              </a:ext>
            </a:extLst>
          </p:cNvPr>
          <p:cNvSpPr/>
          <p:nvPr/>
        </p:nvSpPr>
        <p:spPr>
          <a:xfrm flipH="1">
            <a:off x="8334103" y="2597950"/>
            <a:ext cx="3393972" cy="2401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мирное освоение космоса и мирового океана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76784D0-79F9-44EB-B535-5E0D3E71B974}"/>
              </a:ext>
            </a:extLst>
          </p:cNvPr>
          <p:cNvSpPr/>
          <p:nvPr/>
        </p:nvSpPr>
        <p:spPr>
          <a:xfrm flipH="1">
            <a:off x="4719222" y="2597950"/>
            <a:ext cx="3393971" cy="1208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борьба с бедностью</a:t>
            </a:r>
          </a:p>
        </p:txBody>
      </p:sp>
    </p:spTree>
    <p:extLst>
      <p:ext uri="{BB962C8B-B14F-4D97-AF65-F5344CB8AC3E}">
        <p14:creationId xmlns:p14="http://schemas.microsoft.com/office/powerpoint/2010/main" val="150243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1020</Words>
  <Application>Microsoft Office PowerPoint</Application>
  <PresentationFormat>Широкоэкранный</PresentationFormat>
  <Paragraphs>205</Paragraphs>
  <Slides>24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Типология глобальных проблем:</vt:lpstr>
      <vt:lpstr>Современные глобальные проблемы – самые важные и основные проблемы, связанные с развитием цивилизации </vt:lpstr>
      <vt:lpstr>До XX в. конфликты между государствами  и их последствия носили локально-региональный характер</vt:lpstr>
      <vt:lpstr>Презентация PowerPoint</vt:lpstr>
      <vt:lpstr>Проблемы войны и мира</vt:lpstr>
      <vt:lpstr>Основные вопросы экологии</vt:lpstr>
      <vt:lpstr>Картина высыхания Арала  </vt:lpstr>
      <vt:lpstr>Презентация PowerPoint</vt:lpstr>
      <vt:lpstr>Демографическая проблема </vt:lpstr>
      <vt:lpstr> Ликвидация бедности и голода   </vt:lpstr>
      <vt:lpstr>Смертность среди детей </vt:lpstr>
      <vt:lpstr>Что такое экономическая глобализация?</vt:lpstr>
      <vt:lpstr>Экономическая глобализация</vt:lpstr>
      <vt:lpstr>Презентация PowerPoint</vt:lpstr>
      <vt:lpstr>Социокультурная глобализация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Пользователь</cp:lastModifiedBy>
  <cp:revision>249</cp:revision>
  <dcterms:created xsi:type="dcterms:W3CDTF">2020-06-11T10:02:41Z</dcterms:created>
  <dcterms:modified xsi:type="dcterms:W3CDTF">2020-08-22T11:27:10Z</dcterms:modified>
</cp:coreProperties>
</file>