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Нонкин Максим, Максимов Егор, группа 23931, проект #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Нонкин Максим, Максимов Егор, группа 23931, проект #23</a:t>
            </a:r>
          </a:p>
        </p:txBody>
      </p:sp>
      <p:sp>
        <p:nvSpPr>
          <p:cNvPr id="172" name="Создание 3D образа человека для примерки одежд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3D образа человека для примерки одежды</a:t>
            </a:r>
          </a:p>
        </p:txBody>
      </p:sp>
      <p:sp>
        <p:nvSpPr>
          <p:cNvPr id="173" name="Текущее состояние проект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Текущее состояние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Спасибо за внимание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Основные задачи на текущий момен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задачи на текущий момент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ервый пунк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Первый пункт</a:t>
            </a:r>
          </a:p>
        </p:txBody>
      </p:sp>
      <p:sp>
        <p:nvSpPr>
          <p:cNvPr id="178" name="Визуализировать GLB модель полученную с помощью нейронной сети Hunyuan3D-2"/>
          <p:cNvSpPr txBox="1"/>
          <p:nvPr>
            <p:ph type="body" sz="quarter" idx="1"/>
          </p:nvPr>
        </p:nvSpPr>
        <p:spPr>
          <a:xfrm>
            <a:off x="3042236" y="4248394"/>
            <a:ext cx="8053801" cy="8256012"/>
          </a:xfrm>
          <a:prstGeom prst="rect">
            <a:avLst/>
          </a:prstGeom>
        </p:spPr>
        <p:txBody>
          <a:bodyPr anchor="ctr"/>
          <a:lstStyle/>
          <a:p>
            <a:pPr/>
            <a:r>
              <a:t>Визуализировать GLB модель полученную с помощью нейронной сети Hunyuan3D-2 </a:t>
            </a:r>
          </a:p>
        </p:txBody>
      </p:sp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933" r="0" b="933"/>
          <a:stretch>
            <a:fillRect/>
          </a:stretch>
        </p:blipFill>
        <p:spPr>
          <a:xfrm>
            <a:off x="12245367" y="3165828"/>
            <a:ext cx="4521595" cy="10421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telegram-cloud-photo-size-2-5197290726495480614-y.jpg" descr="telegram-cloud-photo-size-2-5197290726495480614-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16294" y="8875964"/>
            <a:ext cx="1554581" cy="3783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7179729" y="3135671"/>
            <a:ext cx="4307315" cy="10481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Второй пунк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Второй пункт</a:t>
            </a:r>
          </a:p>
        </p:txBody>
      </p:sp>
      <p:sp>
        <p:nvSpPr>
          <p:cNvPr id="184" name="Визуализировать Open-Pose скелет полученный из SMPL. Разобравшись с нумерацией точек скелета (за какую часть тела какая точка отвечает)"/>
          <p:cNvSpPr txBox="1"/>
          <p:nvPr>
            <p:ph type="body" sz="half" idx="1"/>
          </p:nvPr>
        </p:nvSpPr>
        <p:spPr>
          <a:xfrm>
            <a:off x="1184046" y="4248504"/>
            <a:ext cx="14831374" cy="8256012"/>
          </a:xfrm>
          <a:prstGeom prst="rect">
            <a:avLst/>
          </a:prstGeom>
        </p:spPr>
        <p:txBody>
          <a:bodyPr anchor="ctr"/>
          <a:lstStyle/>
          <a:p>
            <a:pPr/>
            <a:r>
              <a:t>Визуализировать Open-Pose скелет полученный из SMPL. Разобравшись с нумерацией точек скелета (за какую часть тела какая точка отвечает)</a:t>
            </a:r>
          </a:p>
        </p:txBody>
      </p:sp>
      <p:pic>
        <p:nvPicPr>
          <p:cNvPr id="18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4767" y="639771"/>
            <a:ext cx="4572001" cy="1275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Третий пунк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Третий пункт</a:t>
            </a:r>
          </a:p>
        </p:txBody>
      </p:sp>
      <p:sp>
        <p:nvSpPr>
          <p:cNvPr id="188" name="Отмасштабировать полученные GLB и Open-Pose модели.…"/>
          <p:cNvSpPr txBox="1"/>
          <p:nvPr>
            <p:ph type="body" sz="half" idx="1"/>
          </p:nvPr>
        </p:nvSpPr>
        <p:spPr>
          <a:xfrm>
            <a:off x="1206500" y="3570440"/>
            <a:ext cx="10192364" cy="8934076"/>
          </a:xfrm>
          <a:prstGeom prst="rect">
            <a:avLst/>
          </a:prstGeom>
        </p:spPr>
        <p:txBody>
          <a:bodyPr anchor="ctr"/>
          <a:lstStyle/>
          <a:p>
            <a:pPr/>
            <a:r>
              <a:t>Отмасштабировать полученные GLB и Open-Pose модели.</a:t>
            </a:r>
          </a:p>
          <a:p>
            <a:pPr/>
            <a:r>
              <a:t>Совместить модели на основе их центра масс</a:t>
            </a:r>
          </a:p>
        </p:txBody>
      </p:sp>
      <p:pic>
        <p:nvPicPr>
          <p:cNvPr id="189" name="telegram-cloud-photo-size-2-5197290726495480607-y.jpg" descr="telegram-cloud-photo-size-2-5197290726495480607-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7740" y="5312956"/>
            <a:ext cx="4804523" cy="4733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63215" y="3772032"/>
            <a:ext cx="9347711" cy="9208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Четвертый пунк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Четвертый пункт</a:t>
            </a:r>
          </a:p>
        </p:txBody>
      </p:sp>
      <p:sp>
        <p:nvSpPr>
          <p:cNvPr id="193" name="Рассчитать параметры GLB модели (всевозможные обхваты: плечи, талия, бедра, бицепс, длина рук, длина ног и т.д.) опираясь на положение точек Open-Pose скелета в пространстве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Рассчитать параметры GLB модели (всевозможные обхваты: плечи, талия, бедра, бицепс, длина рук, длина ног и т.д.) опираясь на положение точек Open-Pose скелета в пространстве.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обл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Невозможность идеального совмещения мод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spc="-141" sz="7054"/>
            </a:lvl1pPr>
          </a:lstStyle>
          <a:p>
            <a:pPr/>
            <a:r>
              <a:t>Невозможность идеального совмещения моделей</a:t>
            </a:r>
          </a:p>
        </p:txBody>
      </p:sp>
      <p:sp>
        <p:nvSpPr>
          <p:cNvPr id="198" name="Это происходит из-за того, что человек не идеален и не все его ключевые точки находятся на одной линии по оси Z. Однако Open-Pose скелет который мы имеем на текущий момент располагается в 2D плоскости.…"/>
          <p:cNvSpPr txBox="1"/>
          <p:nvPr>
            <p:ph type="body" sz="half" idx="1"/>
          </p:nvPr>
        </p:nvSpPr>
        <p:spPr>
          <a:xfrm>
            <a:off x="1206499" y="4248504"/>
            <a:ext cx="10348660" cy="8256012"/>
          </a:xfrm>
          <a:prstGeom prst="rect">
            <a:avLst/>
          </a:prstGeom>
        </p:spPr>
        <p:txBody>
          <a:bodyPr anchor="ctr"/>
          <a:lstStyle/>
          <a:p>
            <a:pPr/>
            <a:r>
              <a:t>Это происходит из-за того, что человек не идеален и не все его ключевые точки находятся на одной линии по оси Z. Однако Open-Pose скелет который мы имеем на текущий момент располагается в 2D плоскости.</a:t>
            </a:r>
          </a:p>
          <a:p>
            <a:pPr/>
            <a:r>
              <a:t>Решение: найти новую модель которая будет строить скелет человека в 3D. </a:t>
            </a:r>
          </a:p>
        </p:txBody>
      </p:sp>
      <p:pic>
        <p:nvPicPr>
          <p:cNvPr id="19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29945" y="3506920"/>
            <a:ext cx="2830381" cy="9739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41820" y="3506920"/>
            <a:ext cx="3200300" cy="9739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Линия Линия" descr="Линия Линия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6098282">
            <a:off x="14823041" y="4413184"/>
            <a:ext cx="4427320" cy="88901"/>
          </a:xfrm>
          <a:prstGeom prst="rect">
            <a:avLst/>
          </a:prstGeom>
        </p:spPr>
      </p:pic>
      <p:pic>
        <p:nvPicPr>
          <p:cNvPr id="203" name="Линия Линия" descr="Линия Линия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3846684">
            <a:off x="15945283" y="4612242"/>
            <a:ext cx="5238034" cy="76201"/>
          </a:xfrm>
          <a:prstGeom prst="rect">
            <a:avLst/>
          </a:prstGeom>
        </p:spPr>
      </p:pic>
      <p:sp>
        <p:nvSpPr>
          <p:cNvPr id="205" name="Стрелка"/>
          <p:cNvSpPr/>
          <p:nvPr/>
        </p:nvSpPr>
        <p:spPr>
          <a:xfrm rot="17066012">
            <a:off x="16323816" y="6059415"/>
            <a:ext cx="574906" cy="67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21600" y="0"/>
                </a:lnTo>
                <a:lnTo>
                  <a:pt x="21600" y="10800"/>
                </a:lnTo>
                <a:lnTo>
                  <a:pt x="21600" y="10800"/>
                </a:lnTo>
                <a:lnTo>
                  <a:pt x="21600" y="10800"/>
                </a:lnTo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Стрелка"/>
          <p:cNvSpPr/>
          <p:nvPr/>
        </p:nvSpPr>
        <p:spPr>
          <a:xfrm rot="14617022">
            <a:off x="19271928" y="6406549"/>
            <a:ext cx="574906" cy="67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lnTo>
                  <a:pt x="21600" y="21600"/>
                </a:lnTo>
                <a:lnTo>
                  <a:pt x="0" y="10800"/>
                </a:lnTo>
                <a:lnTo>
                  <a:pt x="21600" y="0"/>
                </a:lnTo>
                <a:lnTo>
                  <a:pt x="21600" y="10800"/>
                </a:lnTo>
                <a:lnTo>
                  <a:pt x="21600" y="10800"/>
                </a:lnTo>
                <a:lnTo>
                  <a:pt x="21600" y="10800"/>
                </a:lnTo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7" name="Линия Линия" descr="Линия Линия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52791" y="2239848"/>
            <a:ext cx="21878418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Обработка моделей на локальной машин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Обработка моделей на локальной машине</a:t>
            </a:r>
          </a:p>
        </p:txBody>
      </p:sp>
      <p:sp>
        <p:nvSpPr>
          <p:cNvPr id="211" name="Это по большей части организационная проблема. Она заключается в том, что все те действия, которые были показаны на слайдах ранее выполнены в Blender, в разделе Scripting на python, использующий blender-api (bpy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Это по большей части организационная проблема. Она заключается в том, что все те действия, которые были показаны на слайдах ранее выполнены в Blender, в разделе Scripting на python, использующий blender-api (bpy).</a:t>
            </a:r>
          </a:p>
          <a:p>
            <a:pPr/>
            <a:r>
              <a:t>Решение: установить blender на сервер и запускать скрипт из терминала. Основная задача blender файла не в визуализации, а в создании json с размерами, поэтому проблем возникнуть не должно.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