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67" r:id="rId5"/>
    <p:sldId id="268" r:id="rId6"/>
    <p:sldId id="266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77622-5EF2-B14B-A43D-9CC73E8972E1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B063-82A1-8B47-A757-9ECADA2917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15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78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22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4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96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16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79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642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4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18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64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60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3286-37B7-3149-9B2F-EA0CF7A64116}" type="datetimeFigureOut">
              <a:rPr kumimoji="1" lang="ko-KR" altLang="en-US" smtClean="0"/>
              <a:t>2022-05-04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E307-4A7F-4B45-9571-6D18512244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85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완전 탐색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개념 정리</a:t>
            </a:r>
          </a:p>
        </p:txBody>
      </p:sp>
    </p:spTree>
    <p:extLst>
      <p:ext uri="{BB962C8B-B14F-4D97-AF65-F5344CB8AC3E}">
        <p14:creationId xmlns:p14="http://schemas.microsoft.com/office/powerpoint/2010/main" val="7750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383059" y="2928551"/>
            <a:ext cx="11417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dirty="0"/>
              <a:t>브루트 포스 </a:t>
            </a:r>
            <a:r>
              <a:rPr kumimoji="1" lang="en-US" altLang="ko-KR" sz="4400" dirty="0"/>
              <a:t>=</a:t>
            </a:r>
            <a:r>
              <a:rPr kumimoji="1" lang="ko-KR" altLang="en-US" sz="4400" dirty="0"/>
              <a:t> 완전 탐색      </a:t>
            </a:r>
          </a:p>
        </p:txBody>
      </p:sp>
      <p:sp>
        <p:nvSpPr>
          <p:cNvPr id="3" name="텍스트 상자 2"/>
          <p:cNvSpPr txBox="1"/>
          <p:nvPr/>
        </p:nvSpPr>
        <p:spPr>
          <a:xfrm>
            <a:off x="271849" y="5906530"/>
            <a:ext cx="491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비밀번호가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자리인 자물쇠 풀기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단순하게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328454" y="4213654"/>
            <a:ext cx="2706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 if</a:t>
            </a:r>
          </a:p>
          <a:p>
            <a:r>
              <a:rPr kumimoji="1" lang="ko-KR" altLang="en-US" dirty="0"/>
              <a:t>비트마스크</a:t>
            </a:r>
            <a:endParaRPr kumimoji="1" lang="en-US" altLang="ko-KR" dirty="0"/>
          </a:p>
          <a:p>
            <a:r>
              <a:rPr kumimoji="1" lang="ko-KR" altLang="en-US" dirty="0"/>
              <a:t>재귀 함수</a:t>
            </a:r>
            <a:endParaRPr kumimoji="1" lang="en-US" altLang="ko-KR" dirty="0"/>
          </a:p>
          <a:p>
            <a:r>
              <a:rPr kumimoji="1" lang="ko-KR" altLang="en-US" dirty="0"/>
              <a:t>순열</a:t>
            </a:r>
            <a:endParaRPr kumimoji="1" lang="en-US" altLang="ko-KR" dirty="0"/>
          </a:p>
          <a:p>
            <a:r>
              <a:rPr kumimoji="1" lang="ko-KR" altLang="en-US" dirty="0"/>
              <a:t>그래프 탐색</a:t>
            </a:r>
            <a:r>
              <a:rPr kumimoji="1" lang="en-US" altLang="ko-KR" dirty="0"/>
              <a:t>(DFS,</a:t>
            </a:r>
            <a:r>
              <a:rPr kumimoji="1" lang="ko-KR" altLang="en-US" dirty="0"/>
              <a:t> </a:t>
            </a:r>
            <a:r>
              <a:rPr kumimoji="1" lang="en-US" altLang="ko-KR" dirty="0"/>
              <a:t>BFS)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5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E2B03-B90B-BFE1-83DE-35B9980EF404}"/>
              </a:ext>
            </a:extLst>
          </p:cNvPr>
          <p:cNvSpPr txBox="1"/>
          <p:nvPr/>
        </p:nvSpPr>
        <p:spPr>
          <a:xfrm>
            <a:off x="534153" y="458026"/>
            <a:ext cx="48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284D22-9613-1203-4D6F-5A96B83D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1374478"/>
            <a:ext cx="937390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19E79-4EEC-F677-A2E7-CA0DEA7475A2}"/>
              </a:ext>
            </a:extLst>
          </p:cNvPr>
          <p:cNvSpPr txBox="1"/>
          <p:nvPr/>
        </p:nvSpPr>
        <p:spPr>
          <a:xfrm>
            <a:off x="534153" y="458026"/>
            <a:ext cx="48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그래프 탐색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CD479-AAEB-4327-A189-0FD49F8A7AA2}"/>
              </a:ext>
            </a:extLst>
          </p:cNvPr>
          <p:cNvSpPr txBox="1"/>
          <p:nvPr/>
        </p:nvSpPr>
        <p:spPr>
          <a:xfrm>
            <a:off x="742384" y="1199786"/>
            <a:ext cx="1074646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DFS</a:t>
            </a:r>
            <a:r>
              <a:rPr lang="en-US" altLang="ko-KR" b="0" i="0" dirty="0">
                <a:effectLst/>
              </a:rPr>
              <a:t>(Depth-First-Search): </a:t>
            </a:r>
            <a:r>
              <a:rPr lang="ko-KR" altLang="en-US" b="0" i="0" dirty="0">
                <a:effectLst/>
              </a:rPr>
              <a:t>깊이 우선 탐색 </a:t>
            </a:r>
            <a:r>
              <a:rPr lang="en-US" altLang="ko-KR" b="0" i="0" dirty="0">
                <a:effectLst/>
              </a:rPr>
              <a:t>(</a:t>
            </a:r>
            <a:r>
              <a:rPr lang="ko-KR" altLang="en-US" b="0" i="0" dirty="0">
                <a:effectLst/>
              </a:rPr>
              <a:t>스택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재귀</a:t>
            </a:r>
            <a:r>
              <a:rPr lang="en-US" altLang="ko-KR" b="0" i="0" dirty="0">
                <a:effectLst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BFS(Breadth-First-Search): </a:t>
            </a:r>
            <a:r>
              <a:rPr lang="ko-KR" altLang="en-US" dirty="0"/>
              <a:t>너비 우선 탐색 </a:t>
            </a:r>
            <a:r>
              <a:rPr lang="en-US" altLang="ko-KR" dirty="0"/>
              <a:t>(</a:t>
            </a:r>
            <a:r>
              <a:rPr lang="ko-KR" altLang="en-US" dirty="0"/>
              <a:t>큐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693514-7D1F-5FFB-321E-2A6234D36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16" y="2913824"/>
            <a:ext cx="7620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7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473EED-4745-2D9A-3DA1-F6319E275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84"/>
          <a:stretch/>
        </p:blipFill>
        <p:spPr bwMode="auto">
          <a:xfrm>
            <a:off x="1561180" y="1952632"/>
            <a:ext cx="3536887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035DD-A01A-C977-7F23-6909CC50B032}"/>
              </a:ext>
            </a:extLst>
          </p:cNvPr>
          <p:cNvSpPr txBox="1"/>
          <p:nvPr/>
        </p:nvSpPr>
        <p:spPr>
          <a:xfrm>
            <a:off x="534153" y="458026"/>
            <a:ext cx="48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DFS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65427-0893-AC9D-9AA5-EB7D991BD0F3}"/>
              </a:ext>
            </a:extLst>
          </p:cNvPr>
          <p:cNvSpPr txBox="1"/>
          <p:nvPr/>
        </p:nvSpPr>
        <p:spPr>
          <a:xfrm>
            <a:off x="6096000" y="1349424"/>
            <a:ext cx="5139350" cy="415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DFS() {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체크인 </a:t>
            </a:r>
            <a:r>
              <a:rPr lang="en-US" altLang="ko-KR" dirty="0"/>
              <a:t>(</a:t>
            </a:r>
            <a:r>
              <a:rPr lang="ko-KR" altLang="en-US" dirty="0"/>
              <a:t>방문 여부 확인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목적지인가</a:t>
            </a:r>
            <a:r>
              <a:rPr lang="en-US" altLang="ko-KR" dirty="0"/>
              <a:t>? -&gt; </a:t>
            </a:r>
            <a:r>
              <a:rPr lang="ko-KR" altLang="en-US" dirty="0"/>
              <a:t>목적지라면 종료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연결된 곳을 순회 </a:t>
            </a:r>
            <a:r>
              <a:rPr lang="en-US" altLang="ko-KR" dirty="0"/>
              <a:t>(for)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갈수 있는가</a:t>
            </a:r>
            <a:r>
              <a:rPr lang="en-US" altLang="ko-KR" dirty="0"/>
              <a:t>? (</a:t>
            </a:r>
            <a:r>
              <a:rPr lang="ko-KR" altLang="en-US" dirty="0"/>
              <a:t>방문한 적이 있는가</a:t>
            </a:r>
            <a:r>
              <a:rPr lang="en-US" altLang="ko-KR" dirty="0"/>
              <a:t>?)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간다 </a:t>
            </a:r>
            <a:r>
              <a:rPr lang="en-US" altLang="ko-KR" dirty="0"/>
              <a:t>-&gt; DFS() </a:t>
            </a:r>
            <a:r>
              <a:rPr lang="ko-KR" altLang="en-US" dirty="0"/>
              <a:t>재귀 호출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체크아웃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7D487F9-FCCB-2FD9-B761-A50017C33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7"/>
          <a:stretch/>
        </p:blipFill>
        <p:spPr bwMode="auto">
          <a:xfrm>
            <a:off x="1142784" y="1552557"/>
            <a:ext cx="3680662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47CD2-9FE9-3763-44CD-814BDB7FACC4}"/>
              </a:ext>
            </a:extLst>
          </p:cNvPr>
          <p:cNvSpPr txBox="1"/>
          <p:nvPr/>
        </p:nvSpPr>
        <p:spPr>
          <a:xfrm>
            <a:off x="534153" y="458026"/>
            <a:ext cx="48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BFS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D3402-1135-2F62-AE20-B50D9CCF6B6C}"/>
              </a:ext>
            </a:extLst>
          </p:cNvPr>
          <p:cNvSpPr txBox="1"/>
          <p:nvPr/>
        </p:nvSpPr>
        <p:spPr>
          <a:xfrm>
            <a:off x="6096000" y="1042801"/>
            <a:ext cx="513935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시작 노드 큐에 넣기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function BFS() {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큐에서 꺼내 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목적지인가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연결된 곳을 순회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갈수 있는가</a:t>
            </a:r>
            <a:r>
              <a:rPr lang="en-US" altLang="ko-KR" dirty="0"/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체크인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큐에 넣기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체크 아웃 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BFS</a:t>
            </a:r>
            <a:r>
              <a:rPr lang="ko-KR" altLang="en-US" dirty="0"/>
              <a:t>는 체크아웃 </a:t>
            </a:r>
            <a:r>
              <a:rPr lang="en-US" altLang="ko-KR" dirty="0"/>
              <a:t>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99E10-1458-95CD-942B-D7FA2A1957C0}"/>
              </a:ext>
            </a:extLst>
          </p:cNvPr>
          <p:cNvSpPr txBox="1"/>
          <p:nvPr/>
        </p:nvSpPr>
        <p:spPr>
          <a:xfrm>
            <a:off x="371192" y="5319902"/>
            <a:ext cx="955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시간이 동시에 흐르고 여러 물체가 동시에 여러 개가 움직일 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백준 </a:t>
            </a:r>
            <a:r>
              <a:rPr lang="en-US" altLang="ko-KR" dirty="0"/>
              <a:t>-</a:t>
            </a:r>
            <a:r>
              <a:rPr lang="ko-KR" altLang="en-US" dirty="0"/>
              <a:t> 썩은 토마토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763BC-958F-10E9-97DA-6462192746A4}"/>
              </a:ext>
            </a:extLst>
          </p:cNvPr>
          <p:cNvSpPr txBox="1"/>
          <p:nvPr/>
        </p:nvSpPr>
        <p:spPr>
          <a:xfrm>
            <a:off x="371192" y="5966233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DFS</a:t>
            </a:r>
            <a:r>
              <a:rPr lang="ko-KR" altLang="en-US" dirty="0"/>
              <a:t>로 풀 수 있는 문제는 </a:t>
            </a:r>
            <a:r>
              <a:rPr lang="en-US" altLang="ko-KR" dirty="0"/>
              <a:t>BFS</a:t>
            </a:r>
            <a:r>
              <a:rPr lang="ko-KR" altLang="en-US" dirty="0"/>
              <a:t>로 풀 수 있지만</a:t>
            </a:r>
          </a:p>
          <a:p>
            <a:r>
              <a:rPr lang="en-US" altLang="ko-KR" dirty="0"/>
              <a:t>BFS</a:t>
            </a:r>
            <a:r>
              <a:rPr lang="ko-KR" altLang="en-US" dirty="0"/>
              <a:t>로만 풀 수 있는 문제는 </a:t>
            </a:r>
            <a:r>
              <a:rPr lang="en-US" altLang="ko-KR" dirty="0"/>
              <a:t>DFS</a:t>
            </a:r>
            <a:r>
              <a:rPr lang="ko-KR" altLang="en-US" dirty="0"/>
              <a:t>로 못 푼다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60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BA47467-C353-EF94-08F4-C98F3634D03E}"/>
              </a:ext>
            </a:extLst>
          </p:cNvPr>
          <p:cNvGrpSpPr/>
          <p:nvPr/>
        </p:nvGrpSpPr>
        <p:grpSpPr>
          <a:xfrm>
            <a:off x="1560213" y="2804258"/>
            <a:ext cx="9071573" cy="1249483"/>
            <a:chOff x="1294645" y="3056299"/>
            <a:chExt cx="9071573" cy="12494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36A5CE3-79B5-2141-6DEB-47ED644F6923}"/>
                    </a:ext>
                  </a:extLst>
                </p:cNvPr>
                <p:cNvSpPr txBox="1"/>
                <p:nvPr/>
              </p:nvSpPr>
              <p:spPr>
                <a:xfrm>
                  <a:off x="1294645" y="3929204"/>
                  <a:ext cx="9071573" cy="376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족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찾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(0≤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&lt;100)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36A5CE3-79B5-2141-6DEB-47ED644F6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45" y="3929204"/>
                  <a:ext cx="9071573" cy="376578"/>
                </a:xfrm>
                <a:prstGeom prst="rect">
                  <a:avLst/>
                </a:prstGeom>
                <a:blipFill>
                  <a:blip r:embed="rId2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B8346E2-0589-8A6A-5413-84B58EAA243E}"/>
                    </a:ext>
                  </a:extLst>
                </p:cNvPr>
                <p:cNvSpPr txBox="1"/>
                <p:nvPr/>
              </p:nvSpPr>
              <p:spPr>
                <a:xfrm>
                  <a:off x="1294645" y="3056299"/>
                  <a:ext cx="9071573" cy="376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ko-KR" altLang="en-US" dirty="0"/>
                          <m:t>비밀번호가 </m:t>
                        </m:r>
                        <m:r>
                          <m:rPr>
                            <m:nor/>
                          </m:rPr>
                          <a:rPr kumimoji="1" lang="en-US" altLang="ko-KR" dirty="0"/>
                          <m:t>4</m:t>
                        </m:r>
                        <m:r>
                          <m:rPr>
                            <m:nor/>
                          </m:rPr>
                          <a:rPr kumimoji="1" lang="ko-KR" altLang="en-US" dirty="0"/>
                          <m:t>자리인 자물쇠 풀기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B8346E2-0589-8A6A-5413-84B58EAA2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45" y="3056299"/>
                  <a:ext cx="9071573" cy="376578"/>
                </a:xfrm>
                <a:prstGeom prst="rect">
                  <a:avLst/>
                </a:prstGeom>
                <a:blipFill>
                  <a:blip r:embed="rId3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239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B30FB-CDD2-233C-B3F1-1E868DDDB87E}"/>
              </a:ext>
            </a:extLst>
          </p:cNvPr>
          <p:cNvSpPr txBox="1"/>
          <p:nvPr/>
        </p:nvSpPr>
        <p:spPr>
          <a:xfrm>
            <a:off x="534153" y="458026"/>
            <a:ext cx="48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BackTracking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되추적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23152-9EE7-6B77-8F15-5AC09BC9CED0}"/>
              </a:ext>
            </a:extLst>
          </p:cNvPr>
          <p:cNvSpPr txBox="1"/>
          <p:nvPr/>
        </p:nvSpPr>
        <p:spPr>
          <a:xfrm>
            <a:off x="534153" y="1519934"/>
            <a:ext cx="8519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FC Sans"/>
              </a:rPr>
              <a:t>어떤 노드의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FC Sans"/>
              </a:rPr>
              <a:t>'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FC Sans"/>
              </a:rPr>
              <a:t>유망성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FC Sans"/>
              </a:rPr>
              <a:t>'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FC Sans"/>
              </a:rPr>
              <a:t>을 판단한 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FC Sans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FC Sans"/>
              </a:rPr>
              <a:t>해당 노드가 유망하지 않다면 부모 노드로 돌아가 다른 자식 노드를 찾는 방법이다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</a:p>
          <a:p>
            <a:endParaRPr lang="en-US" altLang="ko-KR" sz="2000" dirty="0">
              <a:solidFill>
                <a:srgbClr val="222222"/>
              </a:solidFill>
              <a:latin typeface="FC Sans"/>
            </a:endParaRPr>
          </a:p>
          <a:p>
            <a:r>
              <a:rPr lang="en-US" altLang="ko-KR" sz="2000" dirty="0">
                <a:solidFill>
                  <a:srgbClr val="222222"/>
                </a:solidFill>
                <a:latin typeface="FC Sans"/>
              </a:rPr>
              <a:t>-&gt;</a:t>
            </a:r>
            <a:r>
              <a:rPr lang="ko-KR" altLang="en-US" sz="2000" dirty="0">
                <a:solidFill>
                  <a:srgbClr val="222222"/>
                </a:solidFill>
                <a:latin typeface="FC Sans"/>
              </a:rPr>
              <a:t> 모든 경우의 수를 찾아보지만</a:t>
            </a:r>
            <a:r>
              <a:rPr lang="en-US" altLang="ko-KR" sz="2000" dirty="0">
                <a:solidFill>
                  <a:srgbClr val="222222"/>
                </a:solidFill>
                <a:latin typeface="FC Sans"/>
              </a:rPr>
              <a:t>, </a:t>
            </a:r>
            <a:r>
              <a:rPr lang="ko-KR" altLang="en-US" sz="2000" dirty="0">
                <a:solidFill>
                  <a:srgbClr val="222222"/>
                </a:solidFill>
                <a:latin typeface="FC Sans"/>
              </a:rPr>
              <a:t>그 중에서도 가능성만 있는 경우만 찾아보는 방법</a:t>
            </a:r>
            <a:endParaRPr lang="en-US" altLang="ko-KR" sz="2000" b="0" i="0" dirty="0">
              <a:solidFill>
                <a:srgbClr val="222222"/>
              </a:solidFill>
              <a:effectLst/>
              <a:latin typeface="FC Sans"/>
            </a:endParaRPr>
          </a:p>
          <a:p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A845B-2944-22F4-9B48-731EE6B6A4BE}"/>
              </a:ext>
            </a:extLst>
          </p:cNvPr>
          <p:cNvSpPr txBox="1"/>
          <p:nvPr/>
        </p:nvSpPr>
        <p:spPr>
          <a:xfrm>
            <a:off x="534153" y="4130282"/>
            <a:ext cx="851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FC Sans"/>
              </a:rPr>
              <a:t>백트랙킹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FC Sans"/>
              </a:rPr>
              <a:t>≠ DFS</a:t>
            </a: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FC Sans"/>
              </a:rPr>
              <a:t>백트랙킹을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FC Sans"/>
              </a:rPr>
              <a:t> 구현하는 많은 방법들이 있지만 그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FC Sans"/>
              </a:rPr>
              <a:t>방법들 중 하나가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FC Sans"/>
              </a:rPr>
              <a:t>DFS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FC Sans"/>
              </a:rPr>
              <a:t>인 것이다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11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252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FC Sans</vt:lpstr>
      <vt:lpstr>맑은 고딕</vt:lpstr>
      <vt:lpstr>Arial</vt:lpstr>
      <vt:lpstr>Cambria Math</vt:lpstr>
      <vt:lpstr>Office 테마</vt:lpstr>
      <vt:lpstr>완전 탐색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 탐색</dc:title>
  <dc:creator>손창현</dc:creator>
  <cp:lastModifiedBy>손창현</cp:lastModifiedBy>
  <cp:revision>7</cp:revision>
  <dcterms:created xsi:type="dcterms:W3CDTF">2022-05-04T05:33:03Z</dcterms:created>
  <dcterms:modified xsi:type="dcterms:W3CDTF">2022-05-04T20:23:42Z</dcterms:modified>
</cp:coreProperties>
</file>