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2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35 24575,'0'2'0,"-1"0"0,1-1 0,-1 1 0,1-1 0,-1 1 0,0-1 0,0 1 0,0-1 0,0 0 0,0 1 0,0-1 0,0 0 0,0 0 0,-1 0 0,1 0 0,0 0 0,-1 0 0,1 0 0,-1 0 0,1 0 0,-1-1 0,-1 1 0,-24 18 0,15-6-282,2 1-1,-1 0 0,2 1 1,0 0-1,1 0 0,-10 24 1,-29 104-3393,30-78 3061,-10 69 0,23-113 626,2 0 0,1 1 0,1-1 0,1 0 1,0 0-1,2 0 0,8 34 0,-10-48 214,1-1 1,1 0-1,-1 0 0,1 0 0,0 0 0,1 0 0,-1 0 0,1-1 0,0 0 1,1 1-1,-1-2 0,1 1 0,0 0 0,6 3 0,-7-5-84,0-1-1,0-1 0,-1 1 1,1 0-1,0-1 0,1 0 1,-1 0-1,0 0 0,0-1 1,0 1-1,1-1 0,-1 0 1,0 0-1,0 0 0,0-1 1,1 0-1,-1 1 0,0-2 1,0 1-1,0 0 0,0-1 1,0 1-1,4-4 0,9-5-141,0 0 0,0-2 0,24-22 0,43-48 0,-41 38 0,164-185 0,-135 145 0,-65 75 0,0 1 0,-1-1 0,1 0 0,-2 0 0,1-1 0,-1 0 0,-1 0 0,0 0 0,0-1 0,-1 1 0,0-1 0,-1 0 0,0 0 0,-1 1 0,0-1 0,-1-18 0,0 27 0,0-1 0,0 1 0,-1 0 0,1-1 0,-1 1 0,1 0 0,-1 0 0,0-1 0,1 1 0,-1 0 0,0 0 0,-1 0 0,1 0 0,0 0 0,-1 0 0,-1-2 0,-1 0 0,-1 1 0,0-1 0,1 1 0,-1 0 0,-1 0 0,-9-4 0,-19-5 0,-1 1 0,0 1 0,-49-7 0,-121-7 0,150 20 0,-1 2 0,1 2 0,0 3 0,-90 17 0,91-11-1365,35-6-5461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4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24575,'12'0'0,"11"0"0,0 0 0,1-2 0,34-6 0,28-10 0,1 5 0,0 3 0,101 2 0,-85 3 0,119-22 0,-95 9 0,-64 13-1365,-38 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4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10 24575,'-64'-1'0,"1"3"0,0 3 0,1 3 0,-1 2 0,-64 21 0,118-29 0,-1 1 0,1 1 0,0 0 0,0 0 0,0 1 0,1 0 0,-1 0 0,1 1 0,0 0 0,-8 9 0,-32 36 0,2 3 0,3 1 0,-60 101 0,90-136 0,-40 74 0,48-82 0,0-1 0,1 1 0,0 0 0,1 0 0,0 0 0,-1 18 0,4-27 0,0 0 0,0 0 0,0 1 0,1-1 0,-1 0 0,1 0 0,0 1 0,0-1 0,0 0 0,1 0 0,-1 0 0,1 0 0,0 0 0,-1-1 0,1 1 0,1-1 0,-1 1 0,0-1 0,0 1 0,1-1 0,-1 0 0,1 0 0,0 0 0,0-1 0,3 3 0,9 3 0,-1-1 0,1 0 0,29 7 0,-38-12 0,52 13 0,1-4 0,-1-2 0,1-2 0,83-3 0,-105-3 0,-8 0 0,46-5 0,-66 4 0,1-1 0,-1 0 0,1-1 0,-1 0 0,0-1 0,0 1 0,0-2 0,13-8 0,-9 3 0,0-1 0,-1 0 0,0-1 0,-1 0 0,0 0 0,16-26 0,45-92 0,-47 83 0,-6 11 0,-1-1 0,16-48 0,-26 60 0,-1-1 0,-1 0 0,-2 0 0,0 0 0,0-40 0,-4 60 22,-1 1-1,0-1 0,0 0 1,0 1-1,-1-1 0,0 1 1,0-1-1,0 1 0,-1 0 1,1 0-1,-1 0 0,0 0 1,-1 0-1,1 1 0,-9-8 1,9 8-100,0 1 0,-1 0 1,1 1-1,-1-1 1,0 1-1,0-1 1,0 1-1,0 0 0,0 0 1,0 1-1,-1 0 1,1-1-1,0 1 1,-1 0-1,1 1 0,-1-1 1,1 1-1,-1 0 1,1 0-1,-1 1 1,-4 0-1,-11 6-6748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0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5008 0 24575,'0'2'0,"0"0"0,-1 0 0,1 0 0,0 0 0,-1-1 0,0 1 0,0 0 0,1 0 0,-1-1 0,0 1 0,0-1 0,0 1 0,-1-1 0,-1 3 0,-22 18 0,18-16 0,-20 14 0,-51 30 0,56-39 0,2 2 0,-1 1 0,1 0 0,1 2 0,-19 19 0,7 2 0,17-20 0,-1 0 0,-20 17 0,-33 25 0,32-25 0,-3-2 0,-1-1 0,-43 24 0,44-30 0,1 0 0,1 3 0,-56 54 0,80-72 0,-1 0 0,0-1 0,0 0 0,-1-1 0,0 0 0,0-2 0,-23 8 0,16-6 0,0 1 0,1 0 0,-21 14 0,2 5 0,-36 34 0,50-38 0,-1-2 0,-1-1 0,-56 31 0,68-45 0,1 0 0,0 2 0,0 0 0,1 1 0,0 0 0,1 1 0,0 1 0,1 0 0,0 0 0,1 1 0,-15 22 0,-13 23 0,-3-1 0,-61 64 0,27-26 0,42-50 0,-51 75 0,-20 27 0,90-126 0,1-1 0,1 2 0,-17 37 0,17-32 0,0-2 0,-21 29 0,-10 1 0,28-37 0,1 0 0,1 2 0,1 0 0,-15 30 0,22-39 0,0 1 0,-1-1 0,0 0 0,-1 0 0,0-1 0,-1 0 0,-18 16 0,-4 0 0,-42 26 0,67-48 0,-53 29 0,45-26 0,-1 0 0,1 2 0,1-1 0,-15 13 0,-26 29 0,2 3 0,-61 79 0,40-46 0,45-54 0,1 0 0,-45 72 0,16-8 0,-43 84 0,-22 27 0,-3 8 0,118-202 0,-1-1 0,0 0 0,-1 0 0,-1-1 0,0 0 0,-12 12 0,-5 1 0,-37 25 0,15-10 0,29-23 0,0-1 0,-1 0 0,-28 14 0,42-26 0,0 1 0,1 0 0,0 0 0,-1 0 0,1 1 0,0-1 0,-7 11 0,-26 42 0,28-42 0,0 1 0,-14 16 0,-27 16 0,39-38 0,1-1 0,0 2 0,1 0 0,0 0 0,1 1 0,-13 21 0,13-16 0,-25 46 0,-81 117 0,103-164 0,2 0 0,0 1 0,1 0 0,-10 25 0,-21 76 0,12-32 0,-100 234 0,117-291 0,-8 32 0,12-35 0,-1-1 0,-12 27 0,-6 13 0,-44 159 0,29-88 0,-271 907 0,300-1002 0,2-9 0,2 0 0,-7 49 0,15-78 0,0-1 0,0 1 0,0-1 0,0 1 0,0-1 0,1 1 0,-1-1 0,1 1 0,0-1 0,-1 1 0,1-1 0,0 0 0,0 0 0,3 4 0,23 23 0,-5-7 0,323 374-6784,-308-357 7915,2 0 0,56 40-1,-71-60-564,2-2-1,0-2 0,0 0 1,2-1-1,44 15 0,-47-23-565,0 0 0,50 3 0,-3-1 0,15 2 0,-1-4 0,101-5 0,-95-2 0,-80 1 0,0-2 0,0 1 0,-1-1 0,1-1 0,-1 0 0,1 0 0,-1-1 0,0-1 0,-1 0 0,1 0 0,15-12 0,4-5 0,-1-2 0,35-36 0,-54 49 0,-1-1 0,0 1 0,-1-2 0,0 1 0,-1-1 0,6-15 0,-4 9 0,22-34 0,-14 26 0,-1-1 0,-1-1 0,-1 0 0,-2 0 0,-1-2 0,8-32 0,-2 10 0,39-79 0,-34 87 0,-3-2 0,19-66 0,-32 87 0,2 0 0,12-28 0,-15 43 0,0 0 0,1 1 0,1-1 0,0 1 0,0 1 0,1-1 0,9-8 0,3 0 0,-13 12 0,0 0 0,-1 0 0,0-1 0,0 1 0,0-2 0,-1 1 0,1-1 0,-2 1 0,5-11 0,31-82 0,101-287 0,-128 347 0,21-42 0,-23 59 0,-1-1 0,0-1 0,-2 1 0,-1-1 0,-1-1 0,4-37 0,-9 42 0,2 1 0,0 0 0,1 0 0,1 0 0,9-25 0,1 11 0,0 1 0,21-32 0,-25 44 0,-1 1 0,10-35 0,-16 40 0,2 0 0,-1 1 0,2-1 0,0 1 0,0 1 0,1 0 0,15-19 0,12-1 0,-26 26 0,-1-1 0,0 0 0,0 0 0,11-17 0,46-69 0,-40 61 0,-1-2 0,-2 0 0,22-49 0,50-116 0,-23 61 0,30-54 0,-34 82-869,113-140 0,-128 187 434,3 2 0,3 3 1,93-74-1,-135 121 485,11-8 215,37-37-1,-61 54 29,1 0 0,0 0 0,0 0 0,0 1-1,0 0 1,6-3 0,19-12 555,-15 5-848,-1-1 0,17-22 0,-17 19 0,26-24 0,-22 25 0,4-2 0,-1-1 0,-1-1 0,-1 0 0,26-36 0,-36 45 0,0 0 0,0 0 0,1 1 0,0 1 0,12-10 0,23-21 0,51-75 0,-47 69 0,-31 31 0,-1-1 0,19-23 0,-7 5 0,47-43 0,1 1 0,-56 55 0,0 2 0,2 0 0,39-25 0,11-8 0,-53 37 0,0 1 0,1 1 0,0 0 0,35-13 0,90-23 0,374-90 0,-456 125 0,-41 10 0,0-1 0,0-1 0,0-2 0,-1 0 0,0-1 0,22-11 0,18-16 0,-2-2 0,107-90 0,-163 124 0,17-14 0,-1-1 0,-1-1 0,0-1 0,23-35 0,-28 35 0,89-132 0,-95 142 0,0 0 0,-1-1 0,-1 1 0,0-1 0,0 0 0,5-22 0,7-15 0,143-460 0,-153 480 0,-1 0 0,-2 0 0,-1-1 0,-1 1 0,-1-1 0,-2 1 0,-4-31 0,4 52 0,0 0 0,-1 1 0,0-1 0,0 1 0,0 0 0,-1 0 0,0 0 0,0 0 0,-1 0 0,-4-5 0,-5-5 0,-29-27 0,29 31 0,0-1 0,-20-27 0,-15-28 0,-76-85 0,43 59 0,-65-65 0,127 141 0,-1 1 0,-1 1 0,0 1 0,-1 1 0,-1 1 0,-30-13 0,38 20 0,0 1 0,0 0 0,0 1 0,-1 1 0,1 0 0,-1 1 0,-29 1 0,-544 2 0,567 1 0,0 0 0,-39 9 0,37-6 0,0 0 0,-26 0 0,-90-5-1365,116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3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24575,'0'4'0,"9"31"0,4 34 0,4 33 0,0 24 0,-4 18 0,6 5 0,-1-8 0,-2-20 0,-5-15 0,1 41 0,-2 1-6784,-3-25 5377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3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24575,'640'0'0,"-585"-2"0,95-15 0,52-24 0,-107 21 0,70-9-1365,-126 25-5461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43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3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218 142 24575,'-41'44'0,"1"1"0,-43 66 0,75-100 0,1 1 0,1 0 0,0 0 0,1 1 0,0 0 0,1 0 0,1 0 0,0 0 0,0 1 0,1-1 0,0 21 0,3-13 0,0 0 0,1-1 0,1 1 0,1 0 0,1-1 0,12 34 0,-11-42 0,0 0 0,0-1 0,1 1 0,1-2 0,0 1 0,1-1 0,-1 0 0,2 0 0,-1-1 0,2 0 0,-1-1 0,1-1 0,20 12 0,-9-7 0,1-1 0,0-2 0,1 0 0,-1-1 0,2-1 0,33 4 0,-24-8 0,1-1 0,0-2 0,-1-1 0,47-9 0,-72 9 0,1-1 0,0-1 0,-1 0 0,1 0 0,-1-1 0,0 0 0,0 0 0,0-1 0,9-7 0,3-4 0,-1-1 0,21-25 0,-35 35 0,0-1 0,0 0 0,-1 0 0,0-1 0,0 0 0,-1 0 0,0 0 0,-1 0 0,5-19 0,-3 2 0,-1 0 0,1-40 0,-4 35 0,-2 0 0,-6-44 0,4 59 0,0 1 0,-1 0 0,0 1 0,-2-1 0,1 1 0,-16-27 0,15 32 0,-1 0 0,0 1 0,0 0 0,-1 0 0,0 1 0,-1 0 0,-10-8 0,-71-38 0,78 47 0,-174-82 0,169 78 0,-1 2 0,0 0 0,-1 1 0,1 1 0,-1 0 0,-29-3 0,7 2 133,-110-12-1631,125 19-5328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3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3 24575,'-9'0'0,"-1"1"0,1 1 0,0 0 0,-13 3 0,-3 2 0,5-3 0,1 2 0,0 0 0,-28 12 0,40-14 0,-1 0 0,1 0 0,-1 1 0,1 0 0,0 1 0,1-1 0,0 1 0,0 0 0,0 1 0,-9 12 0,-58 101 0,68-109 0,1 0 0,0 0 0,0 0 0,1 0 0,1 1 0,0-1 0,1 1 0,0-1 0,0 20 0,4 8 0,9 56 0,-8-69 0,1 0 0,2 0 0,0 0 0,2-1 0,1 0 0,1 0 0,0-1 0,2-1 0,18 25 0,-27-44 0,0 0 0,0 0 0,1 0 0,0-1 0,-1 0 0,1 1 0,0-2 0,1 1 0,-1-1 0,0 1 0,1-2 0,-1 1 0,1 0 0,0-1 0,-1 0 0,1-1 0,0 1 0,0-1 0,0 0 0,0 0 0,-1-1 0,8-1 0,-3 0 0,1 0 0,-1 0 0,1-1 0,-1-1 0,0 1 0,0-2 0,0 1 0,-1-2 0,0 1 0,0-1 0,10-9 0,7-6 0,1 0 0,43-24 0,-2 1 0,-60 39 0,-1-1 0,1 1 0,-1-1 0,-1-1 0,1 1 0,-1-1 0,-1 0 0,1-1 0,-1 1 0,0-1 0,-1 0 0,0-1 0,0 1 0,5-18 0,-2 1 0,0-1 0,-2 1 0,-1-1 0,-1-1 0,-1 1 0,-3-44 0,-1 52 0,0 1 0,-1 0 0,0 0 0,-2 0 0,0 1 0,-1 0 0,0 0 0,-2 0 0,0 0 0,0 1 0,-15-18 0,18 26 25,-1 1-1,0 1 0,0-1 1,0 1-1,-1 0 1,0 1-1,0-1 0,0 1 1,0 1-1,-1-1 0,0 1 1,1 1-1,-15-4 1,-1 2-452,0 0 0,0 2 1,-36 1-1,34 2-6399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4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32 24575,'-18'0'0,"-3"-1"0,1 2 0,-28 3 0,33 3 0,14-5 0,-1 0 0,0 0 0,1 1 0,-1-1 0,1 0 0,0 1 0,-1-1 0,1 1 0,-1 3 0,-8 39 0,-9 66 0,-1 56 0,2 283 0,25-341 0,-5-92 0,0-1 0,2 0 0,0 0 0,6 16 0,-9-30 0,0 0 0,-1 1 0,1-1 0,0 0 0,1 0 0,-1 1 0,0-1 0,0 0 0,1 0 0,0 0 0,-1-1 0,1 1 0,0 0 0,0-1 0,0 1 0,0-1 0,0 1 0,0-1 0,0 0 0,4 2 0,-3-3 0,-1 0 0,1 0 0,-1-1 0,1 1 0,-1 0 0,1-1 0,-1 0 0,1 1 0,-1-1 0,0 0 0,1 0 0,-1 0 0,0-1 0,0 1 0,0-1 0,0 1 0,0-1 0,0 1 0,2-4 0,75-73 0,-41 38 0,59-46 0,-81 74 0,5-4 0,-1 0 0,36-38 0,-50 47 0,-1 1 0,0-1 0,-1 0 0,1 0 0,-1-1 0,-1 1 0,1-1 0,-2 0 0,1 0 0,-1 0 0,0 0 0,0 0 0,0-13 0,-3-169 0,-1 72 0,2 104 0,-1 1 0,0-1 0,-1 0 0,-1 1 0,0 0 0,0 0 0,-2 0 0,1 0 0,-2 0 0,0 1 0,0 0 0,-1 0 0,-1 0 0,1 1 0,-19-18 0,15 15 24,-2-1 79,-1 0 1,-26-23 0,34 34-246,0 0 0,0 0 1,-1 0-1,1 1 0,-1 0 1,0 0-1,0 1 1,0 0-1,0 0 0,0 0 1,-9 0-1,-6 0-6684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4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24575,'0'31'0,"-1"-2"0,1 0 0,2 0 0,7 38 0,112 677 0,-111-430-373,-11-257-619,1-33-5834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4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9:07:4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0 24575,'-33'2'0,"0"1"0,-62 15 0,38-7 0,49-9 0,0 0 0,0 1 0,1-1 0,-1 2 0,1-1 0,0 1 0,0 0 0,0 0 0,0 1 0,0 0 0,1 0 0,0 1 0,0 0 0,-7 10 0,-3 5 0,1 1 0,2 1 0,-12 26 0,21-42 0,-13 26 0,1 0 0,2 1 0,1 1 0,1 0 0,3 0 0,-7 43 0,15-70 0,1 1 0,0-1 0,0 1 0,1-1 0,0 1 0,1-1 0,0 0 0,0 1 0,0-1 0,1 0 0,1 0 0,-1-1 0,1 1 0,0-1 0,1 0 0,8 11 0,5 2 0,2 0 0,0-1 0,37 27 0,-37-31 0,67 51 0,96 56 0,-179-120 0,-1 0 0,1 0 0,-1 0 0,1-1 0,-1 0 0,1 0 0,0 0 0,0 0 0,0 0 0,0-1 0,-1 1 0,1-1 0,0 0 0,0-1 0,0 1 0,0-1 0,0 1 0,0-1 0,-1 0 0,1 0 0,0-1 0,-1 1 0,1-1 0,-1 0 0,6-3 0,29-17 0,53-34 0,-80 48 0,0-1 0,-1 0 0,0-1 0,0 0 0,14-18 0,-11 8 0,-1-1 0,-1 0 0,13-34 0,18-73 0,-27 80 0,-12 37 0,30-101 0,-29 94 0,0 0 0,-2-1 0,0 1 0,-1-23 0,-2 31 0,-1 1 0,1-1 0,-2 0 0,1 1 0,-2 0 0,1 0 0,-1 0 0,0 0 0,-1 0 0,0 1 0,-1 0 0,-12-15 0,10 14 0,-1 0 0,0 0 0,-1 1 0,1 0 0,-2 0 0,1 1 0,-1 1 0,0 0 0,-19-7 0,4 3-682,-52-9-1,44 13-6143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C681-9E27-3510-0580-B9B6D833D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E5778-1267-7D3B-080A-B0DE20F31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67FD-D88A-BAAD-3214-B98183CE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4A439-E989-4562-9C2B-865C3AA6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C5762-435D-A18B-3BD0-8FF2EC66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85F3B-9A79-EC4C-15CC-E9749DFD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C4E2B-4E46-4532-BAB4-0D5E73A1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FF8BF-125C-CC1D-9834-9F6E78BB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C28DA-FE34-E7E8-37B7-3E31AA5D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C9CC2-9D33-7DEB-0707-B9D0DF81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7EBDF-51BD-EC58-79C9-14AA52B87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9006B3-52E4-99E0-C08F-47FF87E8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8F06E-5E22-3514-6428-CEA9F170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7C0EA-F74B-B820-4D76-8E94AE0E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3B03F-D6D9-4008-FF08-AE439D82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95B0D-43CD-8071-9F2E-F20BA84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AF965-F977-5856-143B-58F7E9C9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D1A5D-B735-3D02-AE2D-FCFEC2C6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D8F0A-26A0-91BE-9975-7EFC64AF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8718F-4ACF-E2CF-FA01-2839E4F0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5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1DFB1-A194-53B5-7FA3-C495B74F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BFA21-85FE-633E-08BF-C51D35CF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0EC96-4973-B831-BFB0-EB936BE5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BA0C8-FAC8-FEBF-4D89-EFDFD0DB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F040-41B5-C261-6BBA-DE6AE3D5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FC5E3-28A8-2CB7-DFCE-CD5DFC9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46032-7A96-E660-DEC1-7551084C5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0C837-495A-D3CA-78A8-46A02E91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30B60-88D1-B579-6CF0-142F7723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3524D-0F0A-0D1E-A2A5-F6C3B657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CB3D4-5F2D-02EF-467C-9860623E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9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4BF6-02EA-69DA-6521-BEED6B83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16DC1-FF98-60D7-930A-75DEC117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389BF-1B6C-4B42-5D97-B2142964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F66E76-9B69-E350-D7D4-55D89C14E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FCACC-E695-0ACB-58FC-B7B771936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02E8A6-11F5-F692-B2C8-6CC23D97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28981-41BD-690F-DC73-627DE097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34C2AC-4093-DD0B-8756-C931CE5C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395A4-1154-CC67-173B-EF7BEBBC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4F167-48FE-ADCD-6EE4-8CBB292D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31642C-B7EE-03ED-9E63-512155B8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990B7-2196-6B68-9CA9-247EF105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9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319AC-B647-380F-DCEF-D67A076B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6035BA-B68F-A99C-61F0-D6900574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7510D7-3742-19F3-91BC-20054505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5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4052D-C9B9-CB4E-85CC-C76D0426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CFBF2-B127-58CA-7171-D4DAFA20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28D525-5508-0BD0-F473-55A41288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91F38-2501-4641-783B-46B3484D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DD3B5-3E8C-136F-9CFE-A0F03396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C215A2-9F59-175A-7B6A-C8FF44A5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3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ECB09-646F-679B-68A0-A62B952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ED753-8F02-A3F6-BF0E-5222E6718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09683-A884-16A8-E6F8-DBA4CF31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DAA2E-7A0A-A584-8FD9-6CDF97CF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6939B-F34F-0FF9-1E30-31C07DA0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9D808-43AB-0FC4-81EC-179A5265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41D29-C151-89AF-736A-63EEB7CB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6928E-6F6B-520F-DEF0-B58CB1F0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342F6-DF1E-2490-C59B-F59B8888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004A-9340-4085-BDCF-9BAF4F169A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B51BB-69D4-A19A-3BAF-AC800CA1F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E2D99-A4E5-321B-DD4D-FB86F84A7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BE2E-9EC8-4461-A235-DC8C4A2A6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1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79120" y="34544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/>
              <a:t>  </a:t>
            </a:r>
            <a:r>
              <a:rPr lang="ko-KR" altLang="en-US" sz="2400" b="1"/>
              <a:t>트리 </a:t>
            </a:r>
            <a:r>
              <a:rPr lang="en-US" altLang="ko-KR" sz="2400" b="1"/>
              <a:t>(Tree) 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E79E4-8EE9-EE4C-1C87-CFC233702758}"/>
              </a:ext>
            </a:extLst>
          </p:cNvPr>
          <p:cNvSpPr txBox="1"/>
          <p:nvPr/>
        </p:nvSpPr>
        <p:spPr>
          <a:xfrm>
            <a:off x="762000" y="1310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사이클이 없이 모든 정점이 연결되어 있는 </a:t>
            </a:r>
            <a:r>
              <a:rPr lang="ko-KR" altLang="en-US" b="1"/>
              <a:t>그래프</a:t>
            </a:r>
            <a:r>
              <a:rPr lang="ko-KR" altLang="en-US"/>
              <a:t>의 일종이다</a:t>
            </a:r>
            <a:r>
              <a:rPr lang="en-US" altLang="ko-KR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AA0F7-C541-9A34-31CC-AF45D2969CCA}"/>
              </a:ext>
            </a:extLst>
          </p:cNvPr>
          <p:cNvSpPr txBox="1"/>
          <p:nvPr/>
        </p:nvSpPr>
        <p:spPr>
          <a:xfrm>
            <a:off x="7083188" y="2360195"/>
            <a:ext cx="4203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모두가 연결되어 있는 그래프</a:t>
            </a:r>
            <a:endParaRPr lang="en-US" altLang="ko-KR"/>
          </a:p>
          <a:p>
            <a:r>
              <a:rPr lang="en-US" altLang="ko-KR"/>
              <a:t>→ </a:t>
            </a:r>
            <a:r>
              <a:rPr lang="ko-KR" altLang="en-US"/>
              <a:t>어떤 두 점을 골라도 간선을 타고 사이를 이동 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사이클이 존재하지 않음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정점 개수 </a:t>
            </a:r>
            <a:r>
              <a:rPr lang="en-US" altLang="ko-KR"/>
              <a:t>= </a:t>
            </a:r>
            <a:r>
              <a:rPr lang="ko-KR" altLang="en-US"/>
              <a:t>간선 개수 </a:t>
            </a:r>
            <a:r>
              <a:rPr lang="en-US" altLang="ko-KR"/>
              <a:t>+ 1</a:t>
            </a:r>
          </a:p>
          <a:p>
            <a:r>
              <a:rPr lang="en-US" altLang="ko-KR"/>
              <a:t> ( </a:t>
            </a:r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모든 정점이 연결되어있어야 한다</a:t>
            </a:r>
            <a:r>
              <a:rPr lang="en-US" altLang="ko-KR"/>
              <a:t>) </a:t>
            </a:r>
          </a:p>
          <a:p>
            <a:endParaRPr lang="en-US" altLang="ko-KR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20FF1F-6C7E-93CB-A509-64F282128663}"/>
              </a:ext>
            </a:extLst>
          </p:cNvPr>
          <p:cNvGrpSpPr/>
          <p:nvPr/>
        </p:nvGrpSpPr>
        <p:grpSpPr>
          <a:xfrm>
            <a:off x="1561683" y="2877066"/>
            <a:ext cx="4320957" cy="2191544"/>
            <a:chOff x="1206083" y="2572266"/>
            <a:chExt cx="4320957" cy="21915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0B0DBE-0B69-EB73-1EA0-2822BDF525DA}"/>
                </a:ext>
              </a:extLst>
            </p:cNvPr>
            <p:cNvSpPr/>
            <p:nvPr/>
          </p:nvSpPr>
          <p:spPr>
            <a:xfrm>
              <a:off x="1206083" y="3404704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B199637-B2E0-F571-4804-EDB9460C9C38}"/>
                </a:ext>
              </a:extLst>
            </p:cNvPr>
            <p:cNvSpPr/>
            <p:nvPr/>
          </p:nvSpPr>
          <p:spPr>
            <a:xfrm>
              <a:off x="2147779" y="2572266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E74CC97-817A-377F-A3C9-E73045332DCB}"/>
                </a:ext>
              </a:extLst>
            </p:cNvPr>
            <p:cNvSpPr/>
            <p:nvPr/>
          </p:nvSpPr>
          <p:spPr>
            <a:xfrm>
              <a:off x="2918877" y="4394478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ABAAEDF-C448-FE9E-13CC-39840D41B4F4}"/>
                </a:ext>
              </a:extLst>
            </p:cNvPr>
            <p:cNvSpPr/>
            <p:nvPr/>
          </p:nvSpPr>
          <p:spPr>
            <a:xfrm>
              <a:off x="5140960" y="3774036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3BF9568-935B-5536-C5A0-FE8A834570A5}"/>
                </a:ext>
              </a:extLst>
            </p:cNvPr>
            <p:cNvSpPr/>
            <p:nvPr/>
          </p:nvSpPr>
          <p:spPr>
            <a:xfrm>
              <a:off x="4700289" y="2667893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C8C04A8-4452-EE81-C767-CDFE23E9B2B1}"/>
                </a:ext>
              </a:extLst>
            </p:cNvPr>
            <p:cNvCxnSpPr>
              <a:cxnSpLocks/>
              <a:stCxn id="14" idx="7"/>
              <a:endCxn id="16" idx="3"/>
            </p:cNvCxnSpPr>
            <p:nvPr/>
          </p:nvCxnSpPr>
          <p:spPr>
            <a:xfrm flipV="1">
              <a:off x="1535623" y="2887511"/>
              <a:ext cx="668696" cy="571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B9F749-24FF-4C87-410A-7A99CF05A53D}"/>
                </a:ext>
              </a:extLst>
            </p:cNvPr>
            <p:cNvCxnSpPr>
              <a:cxnSpLocks/>
              <a:stCxn id="19" idx="3"/>
              <a:endCxn id="17" idx="7"/>
            </p:cNvCxnSpPr>
            <p:nvPr/>
          </p:nvCxnSpPr>
          <p:spPr>
            <a:xfrm flipH="1">
              <a:off x="3248417" y="2983138"/>
              <a:ext cx="1508412" cy="14654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8D39FA9-64F9-2F9C-DBC1-2DFDE4EA123C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3304957" y="4089281"/>
              <a:ext cx="1892543" cy="4898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24FABEB-164B-7419-9AEF-64E66785D03E}"/>
                </a:ext>
              </a:extLst>
            </p:cNvPr>
            <p:cNvCxnSpPr>
              <a:cxnSpLocks/>
              <a:stCxn id="14" idx="5"/>
              <a:endCxn id="17" idx="2"/>
            </p:cNvCxnSpPr>
            <p:nvPr/>
          </p:nvCxnSpPr>
          <p:spPr>
            <a:xfrm>
              <a:off x="1535623" y="3719949"/>
              <a:ext cx="1383254" cy="8591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1A6DE4-5A39-27F9-6D57-4EAC52415CB1}"/>
              </a:ext>
            </a:extLst>
          </p:cNvPr>
          <p:cNvGrpSpPr/>
          <p:nvPr/>
        </p:nvGrpSpPr>
        <p:grpSpPr>
          <a:xfrm>
            <a:off x="7351680" y="4945360"/>
            <a:ext cx="773640" cy="806760"/>
            <a:chOff x="7351680" y="4945360"/>
            <a:chExt cx="773640" cy="8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B2D94548-6767-A7B2-2726-5BB840D3BD4D}"/>
                    </a:ext>
                  </a:extLst>
                </p14:cNvPr>
                <p14:cNvContentPartPr/>
                <p14:nvPr/>
              </p14:nvContentPartPr>
              <p14:xfrm>
                <a:off x="7351680" y="4945360"/>
                <a:ext cx="321120" cy="30744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B2D94548-6767-A7B2-2726-5BB840D3BD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43040" y="4936720"/>
                  <a:ext cx="3387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6B41602-4807-CB08-0F7F-68928D14E819}"/>
                    </a:ext>
                  </a:extLst>
                </p14:cNvPr>
                <p14:cNvContentPartPr/>
                <p14:nvPr/>
              </p14:nvContentPartPr>
              <p14:xfrm>
                <a:off x="7477320" y="5242360"/>
                <a:ext cx="59040" cy="5097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6B41602-4807-CB08-0F7F-68928D14E8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68680" y="5233720"/>
                  <a:ext cx="766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C933A0D-CBAE-EA77-5A8C-E0A81DA1CB9A}"/>
                    </a:ext>
                  </a:extLst>
                </p14:cNvPr>
                <p14:cNvContentPartPr/>
                <p14:nvPr/>
              </p14:nvContentPartPr>
              <p14:xfrm>
                <a:off x="7640400" y="5039320"/>
                <a:ext cx="484920" cy="410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C933A0D-CBAE-EA77-5A8C-E0A81DA1CB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31400" y="5030680"/>
                  <a:ext cx="50256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FBC531D-9807-B6F5-D1F6-2B532A3B5FD6}"/>
                  </a:ext>
                </a:extLst>
              </p14:cNvPr>
              <p14:cNvContentPartPr/>
              <p14:nvPr/>
            </p14:nvContentPartPr>
            <p14:xfrm>
              <a:off x="7409280" y="5658520"/>
              <a:ext cx="303120" cy="3294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FBC531D-9807-B6F5-D1F6-2B532A3B5F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00280" y="5649880"/>
                <a:ext cx="3207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759B12D-D44C-6347-493E-20924A56B8B5}"/>
                  </a:ext>
                </a:extLst>
              </p14:cNvPr>
              <p14:cNvContentPartPr/>
              <p14:nvPr/>
            </p14:nvContentPartPr>
            <p14:xfrm>
              <a:off x="8166720" y="4875880"/>
              <a:ext cx="248040" cy="2988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759B12D-D44C-6347-493E-20924A56B8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7720" y="4866880"/>
                <a:ext cx="26568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147EE2-ADD6-6780-EB3E-1F08F675C1E7}"/>
              </a:ext>
            </a:extLst>
          </p:cNvPr>
          <p:cNvGrpSpPr/>
          <p:nvPr/>
        </p:nvGrpSpPr>
        <p:grpSpPr>
          <a:xfrm>
            <a:off x="9115680" y="4896040"/>
            <a:ext cx="943560" cy="1146240"/>
            <a:chOff x="9115680" y="4896040"/>
            <a:chExt cx="943560" cy="11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897F518-36E8-2812-3FB2-6E55D65EFED4}"/>
                    </a:ext>
                  </a:extLst>
                </p14:cNvPr>
                <p14:cNvContentPartPr/>
                <p14:nvPr/>
              </p14:nvContentPartPr>
              <p14:xfrm>
                <a:off x="9222960" y="4896040"/>
                <a:ext cx="176400" cy="3924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897F518-36E8-2812-3FB2-6E55D65EFE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13960" y="4887040"/>
                  <a:ext cx="1940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BC32A0D-47CB-BDA0-C7A1-A91BF3E185E9}"/>
                    </a:ext>
                  </a:extLst>
                </p14:cNvPr>
                <p14:cNvContentPartPr/>
                <p14:nvPr/>
              </p14:nvContentPartPr>
              <p14:xfrm>
                <a:off x="9245280" y="5201680"/>
                <a:ext cx="51480" cy="477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BC32A0D-47CB-BDA0-C7A1-A91BF3E185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36640" y="5192680"/>
                  <a:ext cx="691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F5DAD70-A934-5E1E-5DDE-992FE9C25344}"/>
                    </a:ext>
                  </a:extLst>
                </p14:cNvPr>
                <p14:cNvContentPartPr/>
                <p14:nvPr/>
              </p14:nvContentPartPr>
              <p14:xfrm>
                <a:off x="9296400" y="5689480"/>
                <a:ext cx="360" cy="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F5DAD70-A934-5E1E-5DDE-992FE9C253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7400" y="5680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4DDBD3A-2478-5A9F-0053-4F2729A2E758}"/>
                    </a:ext>
                  </a:extLst>
                </p14:cNvPr>
                <p14:cNvContentPartPr/>
                <p14:nvPr/>
              </p14:nvContentPartPr>
              <p14:xfrm>
                <a:off x="9115680" y="5689480"/>
                <a:ext cx="333000" cy="352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4DDBD3A-2478-5A9F-0053-4F2729A2E7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7040" y="5680480"/>
                  <a:ext cx="3506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667251B-7340-174E-33D7-FB895C4AFCE2}"/>
                    </a:ext>
                  </a:extLst>
                </p14:cNvPr>
                <p14:cNvContentPartPr/>
                <p14:nvPr/>
              </p14:nvContentPartPr>
              <p14:xfrm>
                <a:off x="9377760" y="5058760"/>
                <a:ext cx="406440" cy="417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667251B-7340-174E-33D7-FB895C4AFC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68760" y="5050120"/>
                  <a:ext cx="424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58E320D-FAD7-8ED8-9BD5-66687B32DA43}"/>
                    </a:ext>
                  </a:extLst>
                </p14:cNvPr>
                <p14:cNvContentPartPr/>
                <p14:nvPr/>
              </p14:nvContentPartPr>
              <p14:xfrm>
                <a:off x="9680520" y="4944280"/>
                <a:ext cx="378720" cy="2887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58E320D-FAD7-8ED8-9BD5-66687B32DA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71880" y="4935280"/>
                  <a:ext cx="396360" cy="30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498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563078" y="1921520"/>
            <a:ext cx="625031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인접 리스트로 저장하기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Root</a:t>
            </a:r>
            <a:r>
              <a:rPr lang="ko-KR" altLang="en-US"/>
              <a:t>말고는 아무것도 정답을 구하지 못한 상태로 시작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8676074" y="2725747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6712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442842" y="2356415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E6B1F-5E51-A33E-043D-5964D30DD9C7}"/>
              </a:ext>
            </a:extLst>
          </p:cNvPr>
          <p:cNvSpPr txBox="1"/>
          <p:nvPr/>
        </p:nvSpPr>
        <p:spPr>
          <a:xfrm>
            <a:off x="8153400" y="192152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9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563078" y="1592053"/>
            <a:ext cx="737384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인접 리스트로 저장하기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Root</a:t>
            </a:r>
            <a:r>
              <a:rPr lang="ko-KR" altLang="en-US"/>
              <a:t>말고는 아무것도 정답을 구하지 못한 상태로 시작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정점 </a:t>
            </a:r>
            <a:r>
              <a:rPr lang="en-US" altLang="ko-KR"/>
              <a:t>X</a:t>
            </a:r>
            <a:r>
              <a:rPr lang="ko-KR" altLang="en-US"/>
              <a:t>가 </a:t>
            </a:r>
            <a:r>
              <a:rPr lang="en-US" altLang="ko-KR"/>
              <a:t>Parent </a:t>
            </a:r>
            <a:r>
              <a:rPr lang="ko-KR" altLang="en-US"/>
              <a:t>를 안다면</a:t>
            </a:r>
            <a:r>
              <a:rPr lang="en-US" altLang="ko-KR"/>
              <a:t>, </a:t>
            </a:r>
            <a:r>
              <a:rPr lang="ko-KR" altLang="en-US"/>
              <a:t>자신의 자식 </a:t>
            </a:r>
            <a:r>
              <a:rPr lang="en-US" altLang="ko-KR"/>
              <a:t>Children </a:t>
            </a:r>
            <a:r>
              <a:rPr lang="ko-KR" altLang="en-US"/>
              <a:t>을 찾을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9140097" y="278033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6712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898487" y="2300378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4BEDD58-3F4C-5D48-8C42-1087B0B8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37259"/>
              </p:ext>
            </p:extLst>
          </p:nvPr>
        </p:nvGraphicFramePr>
        <p:xfrm>
          <a:off x="1965278" y="4407483"/>
          <a:ext cx="5008728" cy="85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82">
                  <a:extLst>
                    <a:ext uri="{9D8B030D-6E8A-4147-A177-3AD203B41FA5}">
                      <a16:colId xmlns:a16="http://schemas.microsoft.com/office/drawing/2014/main" val="206324744"/>
                    </a:ext>
                  </a:extLst>
                </a:gridCol>
                <a:gridCol w="948537">
                  <a:extLst>
                    <a:ext uri="{9D8B030D-6E8A-4147-A177-3AD203B41FA5}">
                      <a16:colId xmlns:a16="http://schemas.microsoft.com/office/drawing/2014/main" val="4075986213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301510917"/>
                    </a:ext>
                  </a:extLst>
                </a:gridCol>
              </a:tblGrid>
              <a:tr h="858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과 연결된 정점들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5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6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563078" y="1592053"/>
            <a:ext cx="73738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인접 리스트로 저장하기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Root</a:t>
            </a:r>
            <a:r>
              <a:rPr lang="ko-KR" altLang="en-US"/>
              <a:t>말고는 아무것도 정답을 구하지 못한 상태로 시작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정점 </a:t>
            </a:r>
            <a:r>
              <a:rPr lang="en-US" altLang="ko-KR"/>
              <a:t>X</a:t>
            </a:r>
            <a:r>
              <a:rPr lang="ko-KR" altLang="en-US"/>
              <a:t>가 </a:t>
            </a:r>
            <a:r>
              <a:rPr lang="en-US" altLang="ko-KR"/>
              <a:t>Parent </a:t>
            </a:r>
            <a:r>
              <a:rPr lang="ko-KR" altLang="en-US"/>
              <a:t>를 안다면</a:t>
            </a:r>
            <a:r>
              <a:rPr lang="en-US" altLang="ko-KR"/>
              <a:t>, </a:t>
            </a:r>
            <a:r>
              <a:rPr lang="ko-KR" altLang="en-US"/>
              <a:t>자신의 자식 </a:t>
            </a:r>
            <a:r>
              <a:rPr lang="en-US" altLang="ko-KR"/>
              <a:t>Children </a:t>
            </a:r>
            <a:r>
              <a:rPr lang="ko-KR" altLang="en-US"/>
              <a:t>을 찾을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1) </a:t>
            </a:r>
            <a:r>
              <a:rPr lang="ko-KR" altLang="en-US"/>
              <a:t>어떻게</a:t>
            </a:r>
            <a:r>
              <a:rPr lang="en-US" altLang="ko-KR"/>
              <a:t>? </a:t>
            </a:r>
            <a:r>
              <a:rPr lang="ko-KR" altLang="en-US"/>
              <a:t>연결된 것들 중 </a:t>
            </a:r>
            <a:r>
              <a:rPr lang="en-US" altLang="ko-KR"/>
              <a:t>Parent </a:t>
            </a:r>
            <a:r>
              <a:rPr lang="ko-KR" altLang="en-US"/>
              <a:t>를 제외한 모든 것들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9140097" y="278033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6712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898487" y="2300378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4BEDD58-3F4C-5D48-8C42-1087B0B81ED8}"/>
              </a:ext>
            </a:extLst>
          </p:cNvPr>
          <p:cNvGraphicFramePr>
            <a:graphicFrameLocks noGrp="1"/>
          </p:cNvGraphicFramePr>
          <p:nvPr/>
        </p:nvGraphicFramePr>
        <p:xfrm>
          <a:off x="1965278" y="4407483"/>
          <a:ext cx="5008728" cy="85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82">
                  <a:extLst>
                    <a:ext uri="{9D8B030D-6E8A-4147-A177-3AD203B41FA5}">
                      <a16:colId xmlns:a16="http://schemas.microsoft.com/office/drawing/2014/main" val="206324744"/>
                    </a:ext>
                  </a:extLst>
                </a:gridCol>
                <a:gridCol w="948537">
                  <a:extLst>
                    <a:ext uri="{9D8B030D-6E8A-4147-A177-3AD203B41FA5}">
                      <a16:colId xmlns:a16="http://schemas.microsoft.com/office/drawing/2014/main" val="4075986213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301510917"/>
                    </a:ext>
                  </a:extLst>
                </a:gridCol>
              </a:tblGrid>
              <a:tr h="858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과 연결된 정점들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5514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6E18BFBC-55EF-451E-6BCA-305153232082}"/>
              </a:ext>
            </a:extLst>
          </p:cNvPr>
          <p:cNvSpPr/>
          <p:nvPr/>
        </p:nvSpPr>
        <p:spPr>
          <a:xfrm>
            <a:off x="8564866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F28792-B1A2-93B4-6912-2AC60D6DE5F9}"/>
              </a:ext>
            </a:extLst>
          </p:cNvPr>
          <p:cNvSpPr/>
          <p:nvPr/>
        </p:nvSpPr>
        <p:spPr>
          <a:xfrm>
            <a:off x="9725303" y="367267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6561C5-E7B6-6076-762B-31EA0838E9F6}"/>
              </a:ext>
            </a:extLst>
          </p:cNvPr>
          <p:cNvCxnSpPr>
            <a:cxnSpLocks/>
            <a:stCxn id="25" idx="3"/>
            <a:endCxn id="11" idx="7"/>
          </p:cNvCxnSpPr>
          <p:nvPr/>
        </p:nvCxnSpPr>
        <p:spPr>
          <a:xfrm flipH="1">
            <a:off x="8944550" y="3181100"/>
            <a:ext cx="260690" cy="575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3A4659-5DAC-7236-6AD0-B1355F40DAD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98019" y="3186462"/>
            <a:ext cx="292427" cy="5549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7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563078" y="1619052"/>
            <a:ext cx="737384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인접 리스트로 저장하기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Root</a:t>
            </a:r>
            <a:r>
              <a:rPr lang="ko-KR" altLang="en-US"/>
              <a:t>말고는 아무것도 정답을 구하지 못한 상태로 시작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정점 </a:t>
            </a:r>
            <a:r>
              <a:rPr lang="en-US" altLang="ko-KR"/>
              <a:t>X</a:t>
            </a:r>
            <a:r>
              <a:rPr lang="ko-KR" altLang="en-US"/>
              <a:t>가 </a:t>
            </a:r>
            <a:r>
              <a:rPr lang="en-US" altLang="ko-KR"/>
              <a:t>Parent </a:t>
            </a:r>
            <a:r>
              <a:rPr lang="ko-KR" altLang="en-US"/>
              <a:t>를 안다면</a:t>
            </a:r>
            <a:r>
              <a:rPr lang="en-US" altLang="ko-KR"/>
              <a:t>, </a:t>
            </a:r>
            <a:r>
              <a:rPr lang="ko-KR" altLang="en-US"/>
              <a:t>자신의 자식 </a:t>
            </a:r>
            <a:r>
              <a:rPr lang="en-US" altLang="ko-KR"/>
              <a:t>Children </a:t>
            </a:r>
            <a:r>
              <a:rPr lang="ko-KR" altLang="en-US"/>
              <a:t>을 찾을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1) </a:t>
            </a:r>
            <a:r>
              <a:rPr lang="ko-KR" altLang="en-US"/>
              <a:t>어떻게</a:t>
            </a:r>
            <a:r>
              <a:rPr lang="en-US" altLang="ko-KR"/>
              <a:t>? </a:t>
            </a:r>
            <a:r>
              <a:rPr lang="ko-KR" altLang="en-US"/>
              <a:t>연결된 것들 중 </a:t>
            </a:r>
            <a:r>
              <a:rPr lang="en-US" altLang="ko-KR"/>
              <a:t>Parent </a:t>
            </a:r>
            <a:r>
              <a:rPr lang="ko-KR" altLang="en-US"/>
              <a:t>를 제외한 모든 것들</a:t>
            </a:r>
            <a:r>
              <a:rPr lang="en-US" altLang="ko-KR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Root </a:t>
            </a:r>
            <a:r>
              <a:rPr lang="ko-KR" altLang="en-US"/>
              <a:t>부터 차례대로 문제를 해결해보자</a:t>
            </a:r>
            <a:r>
              <a:rPr lang="en-US" altLang="ko-KR"/>
              <a:t>! </a:t>
            </a: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9140097" y="278033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8744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898487" y="2300378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18BFBC-55EF-451E-6BCA-305153232082}"/>
              </a:ext>
            </a:extLst>
          </p:cNvPr>
          <p:cNvSpPr/>
          <p:nvPr/>
        </p:nvSpPr>
        <p:spPr>
          <a:xfrm>
            <a:off x="8564866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F28792-B1A2-93B4-6912-2AC60D6DE5F9}"/>
              </a:ext>
            </a:extLst>
          </p:cNvPr>
          <p:cNvSpPr/>
          <p:nvPr/>
        </p:nvSpPr>
        <p:spPr>
          <a:xfrm>
            <a:off x="9725303" y="367267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6561C5-E7B6-6076-762B-31EA0838E9F6}"/>
              </a:ext>
            </a:extLst>
          </p:cNvPr>
          <p:cNvCxnSpPr>
            <a:cxnSpLocks/>
            <a:stCxn id="25" idx="3"/>
            <a:endCxn id="11" idx="7"/>
          </p:cNvCxnSpPr>
          <p:nvPr/>
        </p:nvCxnSpPr>
        <p:spPr>
          <a:xfrm flipH="1">
            <a:off x="8944550" y="3181100"/>
            <a:ext cx="260690" cy="575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3A4659-5DAC-7236-6AD0-B1355F40DAD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98019" y="3186462"/>
            <a:ext cx="292427" cy="5549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E412D9-AD43-1785-AD6D-7864A2250AD2}"/>
              </a:ext>
            </a:extLst>
          </p:cNvPr>
          <p:cNvCxnSpPr>
            <a:cxnSpLocks/>
          </p:cNvCxnSpPr>
          <p:nvPr/>
        </p:nvCxnSpPr>
        <p:spPr>
          <a:xfrm>
            <a:off x="8787279" y="4157282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51434FF-5CC5-AFB4-C79D-06C87DE38EFB}"/>
              </a:ext>
            </a:extLst>
          </p:cNvPr>
          <p:cNvSpPr/>
          <p:nvPr/>
        </p:nvSpPr>
        <p:spPr>
          <a:xfrm>
            <a:off x="8564865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CD8F97-CAE1-5BD6-DCF6-521D7C9A533A}"/>
              </a:ext>
            </a:extLst>
          </p:cNvPr>
          <p:cNvSpPr/>
          <p:nvPr/>
        </p:nvSpPr>
        <p:spPr>
          <a:xfrm>
            <a:off x="8564865" y="4517821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632B0D-22FF-A71B-8767-E3B7DA791F37}"/>
              </a:ext>
            </a:extLst>
          </p:cNvPr>
          <p:cNvSpPr/>
          <p:nvPr/>
        </p:nvSpPr>
        <p:spPr>
          <a:xfrm>
            <a:off x="6057870" y="4392633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6BE294-EC0E-264F-CB26-60E4011B218A}"/>
              </a:ext>
            </a:extLst>
          </p:cNvPr>
          <p:cNvSpPr/>
          <p:nvPr/>
        </p:nvSpPr>
        <p:spPr>
          <a:xfrm>
            <a:off x="6726140" y="4380367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722F50-4D91-E511-C891-11BEBDC1563A}"/>
              </a:ext>
            </a:extLst>
          </p:cNvPr>
          <p:cNvSpPr/>
          <p:nvPr/>
        </p:nvSpPr>
        <p:spPr>
          <a:xfrm>
            <a:off x="7405146" y="4390911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F9311A-574B-AE3A-FAF8-19F9AC3E480A}"/>
              </a:ext>
            </a:extLst>
          </p:cNvPr>
          <p:cNvCxnSpPr/>
          <p:nvPr/>
        </p:nvCxnSpPr>
        <p:spPr>
          <a:xfrm flipH="1">
            <a:off x="6734193" y="4380367"/>
            <a:ext cx="668270" cy="55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1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563078" y="1611567"/>
            <a:ext cx="737384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인접 리스트로 저장하기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Root</a:t>
            </a:r>
            <a:r>
              <a:rPr lang="ko-KR" altLang="en-US"/>
              <a:t>말고는 아무것도 정답을 구하지 못한 상태로 시작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정점 </a:t>
            </a:r>
            <a:r>
              <a:rPr lang="en-US" altLang="ko-KR"/>
              <a:t>X</a:t>
            </a:r>
            <a:r>
              <a:rPr lang="ko-KR" altLang="en-US"/>
              <a:t>가 </a:t>
            </a:r>
            <a:r>
              <a:rPr lang="en-US" altLang="ko-KR"/>
              <a:t>Parent </a:t>
            </a:r>
            <a:r>
              <a:rPr lang="ko-KR" altLang="en-US"/>
              <a:t>를 안다면</a:t>
            </a:r>
            <a:r>
              <a:rPr lang="en-US" altLang="ko-KR"/>
              <a:t>, </a:t>
            </a:r>
            <a:r>
              <a:rPr lang="ko-KR" altLang="en-US"/>
              <a:t>자신의 자식 </a:t>
            </a:r>
            <a:r>
              <a:rPr lang="en-US" altLang="ko-KR"/>
              <a:t>Children </a:t>
            </a:r>
            <a:r>
              <a:rPr lang="ko-KR" altLang="en-US"/>
              <a:t>을 찾을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1) </a:t>
            </a:r>
            <a:r>
              <a:rPr lang="ko-KR" altLang="en-US"/>
              <a:t>어떻게</a:t>
            </a:r>
            <a:r>
              <a:rPr lang="en-US" altLang="ko-KR"/>
              <a:t>? </a:t>
            </a:r>
            <a:r>
              <a:rPr lang="ko-KR" altLang="en-US"/>
              <a:t>연결된 것들 중 </a:t>
            </a:r>
            <a:r>
              <a:rPr lang="en-US" altLang="ko-KR"/>
              <a:t>Parent </a:t>
            </a:r>
            <a:r>
              <a:rPr lang="ko-KR" altLang="en-US"/>
              <a:t>를 제외한 모든 것들</a:t>
            </a:r>
            <a:r>
              <a:rPr lang="en-US" altLang="ko-KR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Root </a:t>
            </a:r>
            <a:r>
              <a:rPr lang="ko-KR" altLang="en-US"/>
              <a:t>부터 차례대로 문제를 해결해보자</a:t>
            </a:r>
            <a:r>
              <a:rPr lang="en-US" altLang="ko-KR"/>
              <a:t>! </a:t>
            </a: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9140097" y="278033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6712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898487" y="2300378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18BFBC-55EF-451E-6BCA-305153232082}"/>
              </a:ext>
            </a:extLst>
          </p:cNvPr>
          <p:cNvSpPr/>
          <p:nvPr/>
        </p:nvSpPr>
        <p:spPr>
          <a:xfrm>
            <a:off x="8564866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F28792-B1A2-93B4-6912-2AC60D6DE5F9}"/>
              </a:ext>
            </a:extLst>
          </p:cNvPr>
          <p:cNvSpPr/>
          <p:nvPr/>
        </p:nvSpPr>
        <p:spPr>
          <a:xfrm>
            <a:off x="9725303" y="367267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6561C5-E7B6-6076-762B-31EA0838E9F6}"/>
              </a:ext>
            </a:extLst>
          </p:cNvPr>
          <p:cNvCxnSpPr>
            <a:cxnSpLocks/>
            <a:stCxn id="25" idx="3"/>
            <a:endCxn id="11" idx="7"/>
          </p:cNvCxnSpPr>
          <p:nvPr/>
        </p:nvCxnSpPr>
        <p:spPr>
          <a:xfrm flipH="1">
            <a:off x="8944550" y="3181100"/>
            <a:ext cx="260690" cy="575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3A4659-5DAC-7236-6AD0-B1355F40DAD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98019" y="3186462"/>
            <a:ext cx="292427" cy="5549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E412D9-AD43-1785-AD6D-7864A2250AD2}"/>
              </a:ext>
            </a:extLst>
          </p:cNvPr>
          <p:cNvCxnSpPr>
            <a:cxnSpLocks/>
          </p:cNvCxnSpPr>
          <p:nvPr/>
        </p:nvCxnSpPr>
        <p:spPr>
          <a:xfrm>
            <a:off x="8787279" y="4157282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51434FF-5CC5-AFB4-C79D-06C87DE38EFB}"/>
              </a:ext>
            </a:extLst>
          </p:cNvPr>
          <p:cNvSpPr/>
          <p:nvPr/>
        </p:nvSpPr>
        <p:spPr>
          <a:xfrm>
            <a:off x="8564865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CD8F97-CAE1-5BD6-DCF6-521D7C9A533A}"/>
              </a:ext>
            </a:extLst>
          </p:cNvPr>
          <p:cNvSpPr/>
          <p:nvPr/>
        </p:nvSpPr>
        <p:spPr>
          <a:xfrm>
            <a:off x="8564865" y="4517821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6BE294-EC0E-264F-CB26-60E4011B218A}"/>
              </a:ext>
            </a:extLst>
          </p:cNvPr>
          <p:cNvSpPr/>
          <p:nvPr/>
        </p:nvSpPr>
        <p:spPr>
          <a:xfrm>
            <a:off x="6726140" y="4380367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722F50-4D91-E511-C891-11BEBDC1563A}"/>
              </a:ext>
            </a:extLst>
          </p:cNvPr>
          <p:cNvSpPr/>
          <p:nvPr/>
        </p:nvSpPr>
        <p:spPr>
          <a:xfrm>
            <a:off x="7405146" y="4390911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521EAA-ED1E-6205-4389-51BD7148DB09}"/>
              </a:ext>
            </a:extLst>
          </p:cNvPr>
          <p:cNvCxnSpPr/>
          <p:nvPr/>
        </p:nvCxnSpPr>
        <p:spPr>
          <a:xfrm flipV="1">
            <a:off x="7402463" y="4390911"/>
            <a:ext cx="679006" cy="54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120D073-E4FE-AD6E-C2DB-49276C2F7AB5}"/>
              </a:ext>
            </a:extLst>
          </p:cNvPr>
          <p:cNvSpPr/>
          <p:nvPr/>
        </p:nvSpPr>
        <p:spPr>
          <a:xfrm>
            <a:off x="8564864" y="5347882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103EDB-1EE7-4DA6-60CC-20D23AED9C5F}"/>
              </a:ext>
            </a:extLst>
          </p:cNvPr>
          <p:cNvCxnSpPr>
            <a:cxnSpLocks/>
          </p:cNvCxnSpPr>
          <p:nvPr/>
        </p:nvCxnSpPr>
        <p:spPr>
          <a:xfrm>
            <a:off x="8787278" y="4987343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0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563078" y="1611567"/>
            <a:ext cx="737384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인접 리스트로 저장하기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Root</a:t>
            </a:r>
            <a:r>
              <a:rPr lang="ko-KR" altLang="en-US"/>
              <a:t>말고는 아무것도 정답을 구하지 못한 상태로 시작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정점 </a:t>
            </a:r>
            <a:r>
              <a:rPr lang="en-US" altLang="ko-KR"/>
              <a:t>X</a:t>
            </a:r>
            <a:r>
              <a:rPr lang="ko-KR" altLang="en-US"/>
              <a:t>가 </a:t>
            </a:r>
            <a:r>
              <a:rPr lang="en-US" altLang="ko-KR"/>
              <a:t>Parent </a:t>
            </a:r>
            <a:r>
              <a:rPr lang="ko-KR" altLang="en-US"/>
              <a:t>를 안다면</a:t>
            </a:r>
            <a:r>
              <a:rPr lang="en-US" altLang="ko-KR"/>
              <a:t>, </a:t>
            </a:r>
            <a:r>
              <a:rPr lang="ko-KR" altLang="en-US"/>
              <a:t>자신의 자식 </a:t>
            </a:r>
            <a:r>
              <a:rPr lang="en-US" altLang="ko-KR"/>
              <a:t>Children </a:t>
            </a:r>
            <a:r>
              <a:rPr lang="ko-KR" altLang="en-US"/>
              <a:t>을 찾을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1) </a:t>
            </a:r>
            <a:r>
              <a:rPr lang="ko-KR" altLang="en-US"/>
              <a:t>어떻게</a:t>
            </a:r>
            <a:r>
              <a:rPr lang="en-US" altLang="ko-KR"/>
              <a:t>? </a:t>
            </a:r>
            <a:r>
              <a:rPr lang="ko-KR" altLang="en-US"/>
              <a:t>연결된 것들 중 </a:t>
            </a:r>
            <a:r>
              <a:rPr lang="en-US" altLang="ko-KR"/>
              <a:t>Parent </a:t>
            </a:r>
            <a:r>
              <a:rPr lang="ko-KR" altLang="en-US"/>
              <a:t>를 제외한 모든 것들</a:t>
            </a:r>
            <a:r>
              <a:rPr lang="en-US" altLang="ko-KR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Root </a:t>
            </a:r>
            <a:r>
              <a:rPr lang="ko-KR" altLang="en-US"/>
              <a:t>부터 차례대로 문제를 해결해보자</a:t>
            </a:r>
            <a:r>
              <a:rPr lang="en-US" altLang="ko-KR"/>
              <a:t>! </a:t>
            </a: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9140097" y="278033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6712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898487" y="2300378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18BFBC-55EF-451E-6BCA-305153232082}"/>
              </a:ext>
            </a:extLst>
          </p:cNvPr>
          <p:cNvSpPr/>
          <p:nvPr/>
        </p:nvSpPr>
        <p:spPr>
          <a:xfrm>
            <a:off x="8564866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F28792-B1A2-93B4-6912-2AC60D6DE5F9}"/>
              </a:ext>
            </a:extLst>
          </p:cNvPr>
          <p:cNvSpPr/>
          <p:nvPr/>
        </p:nvSpPr>
        <p:spPr>
          <a:xfrm>
            <a:off x="9725303" y="367267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6561C5-E7B6-6076-762B-31EA0838E9F6}"/>
              </a:ext>
            </a:extLst>
          </p:cNvPr>
          <p:cNvCxnSpPr>
            <a:cxnSpLocks/>
            <a:stCxn id="25" idx="3"/>
            <a:endCxn id="11" idx="7"/>
          </p:cNvCxnSpPr>
          <p:nvPr/>
        </p:nvCxnSpPr>
        <p:spPr>
          <a:xfrm flipH="1">
            <a:off x="8944550" y="3181100"/>
            <a:ext cx="260690" cy="575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3A4659-5DAC-7236-6AD0-B1355F40DAD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98019" y="3186462"/>
            <a:ext cx="292427" cy="5549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E412D9-AD43-1785-AD6D-7864A2250AD2}"/>
              </a:ext>
            </a:extLst>
          </p:cNvPr>
          <p:cNvCxnSpPr>
            <a:cxnSpLocks/>
          </p:cNvCxnSpPr>
          <p:nvPr/>
        </p:nvCxnSpPr>
        <p:spPr>
          <a:xfrm>
            <a:off x="8787279" y="4157282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51434FF-5CC5-AFB4-C79D-06C87DE38EFB}"/>
              </a:ext>
            </a:extLst>
          </p:cNvPr>
          <p:cNvSpPr/>
          <p:nvPr/>
        </p:nvSpPr>
        <p:spPr>
          <a:xfrm>
            <a:off x="8564865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CD8F97-CAE1-5BD6-DCF6-521D7C9A533A}"/>
              </a:ext>
            </a:extLst>
          </p:cNvPr>
          <p:cNvSpPr/>
          <p:nvPr/>
        </p:nvSpPr>
        <p:spPr>
          <a:xfrm>
            <a:off x="8564865" y="4517821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20D073-E4FE-AD6E-C2DB-49276C2F7AB5}"/>
              </a:ext>
            </a:extLst>
          </p:cNvPr>
          <p:cNvSpPr/>
          <p:nvPr/>
        </p:nvSpPr>
        <p:spPr>
          <a:xfrm>
            <a:off x="8564864" y="5347882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103EDB-1EE7-4DA6-60CC-20D23AED9C5F}"/>
              </a:ext>
            </a:extLst>
          </p:cNvPr>
          <p:cNvCxnSpPr>
            <a:cxnSpLocks/>
          </p:cNvCxnSpPr>
          <p:nvPr/>
        </p:nvCxnSpPr>
        <p:spPr>
          <a:xfrm>
            <a:off x="8787278" y="4987343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8BEF6A3-5020-C673-22BE-BEDCC4504CC5}"/>
              </a:ext>
            </a:extLst>
          </p:cNvPr>
          <p:cNvSpPr/>
          <p:nvPr/>
        </p:nvSpPr>
        <p:spPr>
          <a:xfrm>
            <a:off x="9285477" y="448595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1C57B3-1721-F1DC-AEB8-765E2672AA03}"/>
              </a:ext>
            </a:extLst>
          </p:cNvPr>
          <p:cNvSpPr/>
          <p:nvPr/>
        </p:nvSpPr>
        <p:spPr>
          <a:xfrm>
            <a:off x="10172094" y="446712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194510-4DC6-1526-5B51-6CCCA0E26F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9594957" y="4073438"/>
            <a:ext cx="195489" cy="439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1155E6-55EF-11EB-7608-5A65579FB8E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027487" y="4142198"/>
            <a:ext cx="209750" cy="3936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87B01DE-787D-DBD5-6B1B-DC371F6359FB}"/>
              </a:ext>
            </a:extLst>
          </p:cNvPr>
          <p:cNvGrpSpPr/>
          <p:nvPr/>
        </p:nvGrpSpPr>
        <p:grpSpPr>
          <a:xfrm>
            <a:off x="9205240" y="5167612"/>
            <a:ext cx="2516255" cy="651394"/>
            <a:chOff x="3911837" y="4595039"/>
            <a:chExt cx="2682848" cy="54298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6BE294-EC0E-264F-CB26-60E4011B218A}"/>
                </a:ext>
              </a:extLst>
            </p:cNvPr>
            <p:cNvSpPr/>
            <p:nvPr/>
          </p:nvSpPr>
          <p:spPr>
            <a:xfrm>
              <a:off x="3911837" y="4618899"/>
              <a:ext cx="676323" cy="495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521EAA-ED1E-6205-4389-51BD7148DB09}"/>
                </a:ext>
              </a:extLst>
            </p:cNvPr>
            <p:cNvCxnSpPr/>
            <p:nvPr/>
          </p:nvCxnSpPr>
          <p:spPr>
            <a:xfrm flipV="1">
              <a:off x="5248148" y="4595039"/>
              <a:ext cx="679006" cy="542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4F96B9-96D4-44DA-7597-787FCED756E8}"/>
                </a:ext>
              </a:extLst>
            </p:cNvPr>
            <p:cNvSpPr/>
            <p:nvPr/>
          </p:nvSpPr>
          <p:spPr>
            <a:xfrm>
              <a:off x="4580617" y="4618899"/>
              <a:ext cx="676323" cy="4952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E25CAF-9F7B-6EBC-3322-4585C9993444}"/>
                </a:ext>
              </a:extLst>
            </p:cNvPr>
            <p:cNvSpPr/>
            <p:nvPr/>
          </p:nvSpPr>
          <p:spPr>
            <a:xfrm>
              <a:off x="5249397" y="4618898"/>
              <a:ext cx="676323" cy="4952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F40252-B583-943E-E351-ED47E17753B2}"/>
                </a:ext>
              </a:extLst>
            </p:cNvPr>
            <p:cNvSpPr/>
            <p:nvPr/>
          </p:nvSpPr>
          <p:spPr>
            <a:xfrm>
              <a:off x="5918362" y="4618897"/>
              <a:ext cx="676323" cy="4952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292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563078" y="1611567"/>
            <a:ext cx="737384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인접 리스트로 저장하기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Root</a:t>
            </a:r>
            <a:r>
              <a:rPr lang="ko-KR" altLang="en-US"/>
              <a:t>말고는 아무것도 정답을 구하지 못한 상태로 시작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정점 </a:t>
            </a:r>
            <a:r>
              <a:rPr lang="en-US" altLang="ko-KR"/>
              <a:t>X</a:t>
            </a:r>
            <a:r>
              <a:rPr lang="ko-KR" altLang="en-US"/>
              <a:t>가 </a:t>
            </a:r>
            <a:r>
              <a:rPr lang="en-US" altLang="ko-KR"/>
              <a:t>Parent </a:t>
            </a:r>
            <a:r>
              <a:rPr lang="ko-KR" altLang="en-US"/>
              <a:t>를 안다면</a:t>
            </a:r>
            <a:r>
              <a:rPr lang="en-US" altLang="ko-KR"/>
              <a:t>, </a:t>
            </a:r>
            <a:r>
              <a:rPr lang="ko-KR" altLang="en-US"/>
              <a:t>자신의 자식 </a:t>
            </a:r>
            <a:r>
              <a:rPr lang="en-US" altLang="ko-KR"/>
              <a:t>Children </a:t>
            </a:r>
            <a:r>
              <a:rPr lang="ko-KR" altLang="en-US"/>
              <a:t>을 찾을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1) </a:t>
            </a:r>
            <a:r>
              <a:rPr lang="ko-KR" altLang="en-US"/>
              <a:t>어떻게</a:t>
            </a:r>
            <a:r>
              <a:rPr lang="en-US" altLang="ko-KR"/>
              <a:t>? </a:t>
            </a:r>
            <a:r>
              <a:rPr lang="ko-KR" altLang="en-US"/>
              <a:t>연결된 것들 중 </a:t>
            </a:r>
            <a:r>
              <a:rPr lang="en-US" altLang="ko-KR"/>
              <a:t>Parent </a:t>
            </a:r>
            <a:r>
              <a:rPr lang="ko-KR" altLang="en-US"/>
              <a:t>를 제외한 모든 것들</a:t>
            </a:r>
            <a:r>
              <a:rPr lang="en-US" altLang="ko-KR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Root </a:t>
            </a:r>
            <a:r>
              <a:rPr lang="ko-KR" altLang="en-US"/>
              <a:t>부터 차례대로 문제를 해결해보자</a:t>
            </a:r>
            <a:r>
              <a:rPr lang="en-US" altLang="ko-KR"/>
              <a:t>! </a:t>
            </a: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9140097" y="278033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6712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898487" y="2300378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18BFBC-55EF-451E-6BCA-305153232082}"/>
              </a:ext>
            </a:extLst>
          </p:cNvPr>
          <p:cNvSpPr/>
          <p:nvPr/>
        </p:nvSpPr>
        <p:spPr>
          <a:xfrm>
            <a:off x="8564866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F28792-B1A2-93B4-6912-2AC60D6DE5F9}"/>
              </a:ext>
            </a:extLst>
          </p:cNvPr>
          <p:cNvSpPr/>
          <p:nvPr/>
        </p:nvSpPr>
        <p:spPr>
          <a:xfrm>
            <a:off x="9725303" y="367267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6561C5-E7B6-6076-762B-31EA0838E9F6}"/>
              </a:ext>
            </a:extLst>
          </p:cNvPr>
          <p:cNvCxnSpPr>
            <a:cxnSpLocks/>
            <a:stCxn id="25" idx="3"/>
            <a:endCxn id="11" idx="7"/>
          </p:cNvCxnSpPr>
          <p:nvPr/>
        </p:nvCxnSpPr>
        <p:spPr>
          <a:xfrm flipH="1">
            <a:off x="8944550" y="3181100"/>
            <a:ext cx="260690" cy="575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3A4659-5DAC-7236-6AD0-B1355F40DAD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98019" y="3186462"/>
            <a:ext cx="292427" cy="5549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E412D9-AD43-1785-AD6D-7864A2250AD2}"/>
              </a:ext>
            </a:extLst>
          </p:cNvPr>
          <p:cNvCxnSpPr>
            <a:cxnSpLocks/>
          </p:cNvCxnSpPr>
          <p:nvPr/>
        </p:nvCxnSpPr>
        <p:spPr>
          <a:xfrm>
            <a:off x="8787279" y="4157282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51434FF-5CC5-AFB4-C79D-06C87DE38EFB}"/>
              </a:ext>
            </a:extLst>
          </p:cNvPr>
          <p:cNvSpPr/>
          <p:nvPr/>
        </p:nvSpPr>
        <p:spPr>
          <a:xfrm>
            <a:off x="8564865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CD8F97-CAE1-5BD6-DCF6-521D7C9A533A}"/>
              </a:ext>
            </a:extLst>
          </p:cNvPr>
          <p:cNvSpPr/>
          <p:nvPr/>
        </p:nvSpPr>
        <p:spPr>
          <a:xfrm>
            <a:off x="8564865" y="4517821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20D073-E4FE-AD6E-C2DB-49276C2F7AB5}"/>
              </a:ext>
            </a:extLst>
          </p:cNvPr>
          <p:cNvSpPr/>
          <p:nvPr/>
        </p:nvSpPr>
        <p:spPr>
          <a:xfrm>
            <a:off x="8564864" y="5347882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103EDB-1EE7-4DA6-60CC-20D23AED9C5F}"/>
              </a:ext>
            </a:extLst>
          </p:cNvPr>
          <p:cNvCxnSpPr>
            <a:cxnSpLocks/>
          </p:cNvCxnSpPr>
          <p:nvPr/>
        </p:nvCxnSpPr>
        <p:spPr>
          <a:xfrm>
            <a:off x="8787278" y="4987343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8BEF6A3-5020-C673-22BE-BEDCC4504CC5}"/>
              </a:ext>
            </a:extLst>
          </p:cNvPr>
          <p:cNvSpPr/>
          <p:nvPr/>
        </p:nvSpPr>
        <p:spPr>
          <a:xfrm>
            <a:off x="9285477" y="448595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1C57B3-1721-F1DC-AEB8-765E2672AA03}"/>
              </a:ext>
            </a:extLst>
          </p:cNvPr>
          <p:cNvSpPr/>
          <p:nvPr/>
        </p:nvSpPr>
        <p:spPr>
          <a:xfrm>
            <a:off x="10172094" y="446712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194510-4DC6-1526-5B51-6CCCA0E26F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9594957" y="4073438"/>
            <a:ext cx="195489" cy="439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1155E6-55EF-11EB-7608-5A65579FB8E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027487" y="4142198"/>
            <a:ext cx="209750" cy="3936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6BE294-EC0E-264F-CB26-60E4011B218A}"/>
              </a:ext>
            </a:extLst>
          </p:cNvPr>
          <p:cNvSpPr/>
          <p:nvPr/>
        </p:nvSpPr>
        <p:spPr>
          <a:xfrm>
            <a:off x="7201975" y="5167611"/>
            <a:ext cx="634326" cy="5941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521EAA-ED1E-6205-4389-51BD7148DB09}"/>
              </a:ext>
            </a:extLst>
          </p:cNvPr>
          <p:cNvCxnSpPr/>
          <p:nvPr/>
        </p:nvCxnSpPr>
        <p:spPr>
          <a:xfrm flipV="1">
            <a:off x="10458572" y="5167612"/>
            <a:ext cx="636843" cy="65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4F96B9-96D4-44DA-7597-787FCED756E8}"/>
              </a:ext>
            </a:extLst>
          </p:cNvPr>
          <p:cNvSpPr/>
          <p:nvPr/>
        </p:nvSpPr>
        <p:spPr>
          <a:xfrm>
            <a:off x="9832492" y="5196236"/>
            <a:ext cx="634326" cy="594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25CAF-9F7B-6EBC-3322-4585C9993444}"/>
              </a:ext>
            </a:extLst>
          </p:cNvPr>
          <p:cNvSpPr/>
          <p:nvPr/>
        </p:nvSpPr>
        <p:spPr>
          <a:xfrm>
            <a:off x="10459743" y="5196234"/>
            <a:ext cx="634326" cy="5941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F40252-B583-943E-E351-ED47E17753B2}"/>
              </a:ext>
            </a:extLst>
          </p:cNvPr>
          <p:cNvSpPr/>
          <p:nvPr/>
        </p:nvSpPr>
        <p:spPr>
          <a:xfrm>
            <a:off x="6576408" y="5167612"/>
            <a:ext cx="634326" cy="594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682AC02-0553-B6B6-19D8-15E97DAF61CD}"/>
              </a:ext>
            </a:extLst>
          </p:cNvPr>
          <p:cNvCxnSpPr/>
          <p:nvPr/>
        </p:nvCxnSpPr>
        <p:spPr>
          <a:xfrm flipV="1">
            <a:off x="7199618" y="5138993"/>
            <a:ext cx="636843" cy="65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4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시간</a:t>
            </a:r>
            <a:r>
              <a:rPr lang="en-US" altLang="ko-KR" sz="2400" b="1"/>
              <a:t>,</a:t>
            </a:r>
            <a:r>
              <a:rPr lang="ko-KR" altLang="en-US" sz="2400" b="1"/>
              <a:t>공간 복잡도 계산하기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9140097" y="278033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6712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898487" y="2300378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18BFBC-55EF-451E-6BCA-305153232082}"/>
              </a:ext>
            </a:extLst>
          </p:cNvPr>
          <p:cNvSpPr/>
          <p:nvPr/>
        </p:nvSpPr>
        <p:spPr>
          <a:xfrm>
            <a:off x="8564866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F28792-B1A2-93B4-6912-2AC60D6DE5F9}"/>
              </a:ext>
            </a:extLst>
          </p:cNvPr>
          <p:cNvSpPr/>
          <p:nvPr/>
        </p:nvSpPr>
        <p:spPr>
          <a:xfrm>
            <a:off x="9725303" y="367267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6561C5-E7B6-6076-762B-31EA0838E9F6}"/>
              </a:ext>
            </a:extLst>
          </p:cNvPr>
          <p:cNvCxnSpPr>
            <a:cxnSpLocks/>
            <a:stCxn id="25" idx="3"/>
            <a:endCxn id="11" idx="7"/>
          </p:cNvCxnSpPr>
          <p:nvPr/>
        </p:nvCxnSpPr>
        <p:spPr>
          <a:xfrm flipH="1">
            <a:off x="8944550" y="3181100"/>
            <a:ext cx="260690" cy="575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3A4659-5DAC-7236-6AD0-B1355F40DAD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98019" y="3186462"/>
            <a:ext cx="292427" cy="5549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E412D9-AD43-1785-AD6D-7864A2250AD2}"/>
              </a:ext>
            </a:extLst>
          </p:cNvPr>
          <p:cNvCxnSpPr>
            <a:cxnSpLocks/>
          </p:cNvCxnSpPr>
          <p:nvPr/>
        </p:nvCxnSpPr>
        <p:spPr>
          <a:xfrm>
            <a:off x="8787279" y="4157282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51434FF-5CC5-AFB4-C79D-06C87DE38EFB}"/>
              </a:ext>
            </a:extLst>
          </p:cNvPr>
          <p:cNvSpPr/>
          <p:nvPr/>
        </p:nvSpPr>
        <p:spPr>
          <a:xfrm>
            <a:off x="8564865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CD8F97-CAE1-5BD6-DCF6-521D7C9A533A}"/>
              </a:ext>
            </a:extLst>
          </p:cNvPr>
          <p:cNvSpPr/>
          <p:nvPr/>
        </p:nvSpPr>
        <p:spPr>
          <a:xfrm>
            <a:off x="8564865" y="4517821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20D073-E4FE-AD6E-C2DB-49276C2F7AB5}"/>
              </a:ext>
            </a:extLst>
          </p:cNvPr>
          <p:cNvSpPr/>
          <p:nvPr/>
        </p:nvSpPr>
        <p:spPr>
          <a:xfrm>
            <a:off x="8564864" y="5347882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103EDB-1EE7-4DA6-60CC-20D23AED9C5F}"/>
              </a:ext>
            </a:extLst>
          </p:cNvPr>
          <p:cNvCxnSpPr>
            <a:cxnSpLocks/>
          </p:cNvCxnSpPr>
          <p:nvPr/>
        </p:nvCxnSpPr>
        <p:spPr>
          <a:xfrm>
            <a:off x="8787278" y="4987343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8BEF6A3-5020-C673-22BE-BEDCC4504CC5}"/>
              </a:ext>
            </a:extLst>
          </p:cNvPr>
          <p:cNvSpPr/>
          <p:nvPr/>
        </p:nvSpPr>
        <p:spPr>
          <a:xfrm>
            <a:off x="9285477" y="448595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1C57B3-1721-F1DC-AEB8-765E2672AA03}"/>
              </a:ext>
            </a:extLst>
          </p:cNvPr>
          <p:cNvSpPr/>
          <p:nvPr/>
        </p:nvSpPr>
        <p:spPr>
          <a:xfrm>
            <a:off x="10172094" y="446712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194510-4DC6-1526-5B51-6CCCA0E26F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9594957" y="4073438"/>
            <a:ext cx="195489" cy="439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1155E6-55EF-11EB-7608-5A65579FB8E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027487" y="4142198"/>
            <a:ext cx="209750" cy="3936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11258F-22E1-68FF-CB5E-4839C69936A1}"/>
              </a:ext>
            </a:extLst>
          </p:cNvPr>
          <p:cNvCxnSpPr/>
          <p:nvPr/>
        </p:nvCxnSpPr>
        <p:spPr>
          <a:xfrm flipH="1">
            <a:off x="8309876" y="2840084"/>
            <a:ext cx="314944" cy="85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9E0561-8F0C-76FB-6C0B-4286F7646270}"/>
              </a:ext>
            </a:extLst>
          </p:cNvPr>
          <p:cNvCxnSpPr>
            <a:cxnSpLocks/>
          </p:cNvCxnSpPr>
          <p:nvPr/>
        </p:nvCxnSpPr>
        <p:spPr>
          <a:xfrm>
            <a:off x="8249920" y="4026105"/>
            <a:ext cx="0" cy="167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9AF91C-7867-6A3E-5D06-487A262DE236}"/>
              </a:ext>
            </a:extLst>
          </p:cNvPr>
          <p:cNvSpPr txBox="1"/>
          <p:nvPr/>
        </p:nvSpPr>
        <p:spPr>
          <a:xfrm>
            <a:off x="7617719" y="3448351"/>
            <a:ext cx="120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BF279EF-EE2F-4313-9823-709008E37025}"/>
              </a:ext>
            </a:extLst>
          </p:cNvPr>
          <p:cNvCxnSpPr>
            <a:cxnSpLocks/>
          </p:cNvCxnSpPr>
          <p:nvPr/>
        </p:nvCxnSpPr>
        <p:spPr>
          <a:xfrm>
            <a:off x="9874646" y="2896073"/>
            <a:ext cx="362591" cy="7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7C58D49-10B2-73F8-5714-F4B21AD30D97}"/>
              </a:ext>
            </a:extLst>
          </p:cNvPr>
          <p:cNvCxnSpPr>
            <a:cxnSpLocks/>
          </p:cNvCxnSpPr>
          <p:nvPr/>
        </p:nvCxnSpPr>
        <p:spPr>
          <a:xfrm flipH="1">
            <a:off x="9367307" y="3967424"/>
            <a:ext cx="214838" cy="5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0D7321B-4BC7-6B23-956B-1D517745EFAD}"/>
              </a:ext>
            </a:extLst>
          </p:cNvPr>
          <p:cNvCxnSpPr>
            <a:cxnSpLocks/>
          </p:cNvCxnSpPr>
          <p:nvPr/>
        </p:nvCxnSpPr>
        <p:spPr>
          <a:xfrm>
            <a:off x="10297755" y="3967424"/>
            <a:ext cx="278897" cy="48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D99EFC-7F53-28D5-E92F-E17127A89B1F}"/>
              </a:ext>
            </a:extLst>
          </p:cNvPr>
          <p:cNvSpPr txBox="1"/>
          <p:nvPr/>
        </p:nvSpPr>
        <p:spPr>
          <a:xfrm>
            <a:off x="7619012" y="3454014"/>
            <a:ext cx="120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A525366-0DCE-8472-A18A-55D47E025EE1}"/>
              </a:ext>
            </a:extLst>
          </p:cNvPr>
          <p:cNvCxnSpPr>
            <a:cxnSpLocks/>
          </p:cNvCxnSpPr>
          <p:nvPr/>
        </p:nvCxnSpPr>
        <p:spPr>
          <a:xfrm flipH="1">
            <a:off x="9519707" y="4119824"/>
            <a:ext cx="214838" cy="5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EC3655-A8E2-2820-DC50-0D9603E78801}"/>
              </a:ext>
            </a:extLst>
          </p:cNvPr>
          <p:cNvSpPr txBox="1"/>
          <p:nvPr/>
        </p:nvSpPr>
        <p:spPr>
          <a:xfrm>
            <a:off x="10459852" y="3488010"/>
            <a:ext cx="120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5AA8A9-4FBE-0051-6315-F826C367CE2E}"/>
              </a:ext>
            </a:extLst>
          </p:cNvPr>
          <p:cNvSpPr txBox="1"/>
          <p:nvPr/>
        </p:nvSpPr>
        <p:spPr>
          <a:xfrm>
            <a:off x="1107914" y="2277824"/>
            <a:ext cx="5769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“Root”</a:t>
            </a:r>
            <a:r>
              <a:rPr lang="ko-KR" altLang="en-US" sz="2400"/>
              <a:t>를 시작으로 하는 그래프 탐색 문제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탐색 알고리즘</a:t>
            </a:r>
            <a:r>
              <a:rPr lang="en-US" altLang="ko-KR" sz="2400"/>
              <a:t>: BFS or DFS</a:t>
            </a:r>
          </a:p>
          <a:p>
            <a:r>
              <a:rPr lang="en-US" altLang="ko-KR" sz="2400"/>
              <a:t>→ </a:t>
            </a:r>
            <a:r>
              <a:rPr lang="ko-KR" altLang="en-US" sz="2400"/>
              <a:t>인접 리스트를 쓴다면 </a:t>
            </a:r>
            <a:r>
              <a:rPr lang="en-US" altLang="ko-KR" sz="2400"/>
              <a:t>O(V+E)</a:t>
            </a:r>
          </a:p>
          <a:p>
            <a:endParaRPr lang="en-US" altLang="ko-KR" sz="2400"/>
          </a:p>
          <a:p>
            <a:r>
              <a:rPr lang="en-US" altLang="ko-KR" sz="2400"/>
              <a:t>→ </a:t>
            </a:r>
            <a:r>
              <a:rPr lang="en-US" altLang="ko-KR" sz="2400" b="1"/>
              <a:t>DFS</a:t>
            </a:r>
            <a:r>
              <a:rPr lang="ko-KR" altLang="en-US" sz="2400"/>
              <a:t>로 매우 쉽게 구현이 가능하다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9259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832513" y="1598814"/>
            <a:ext cx="34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인접 리스트로 저장하기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02CCA3-9652-7814-1194-52DB756038A0}"/>
              </a:ext>
            </a:extLst>
          </p:cNvPr>
          <p:cNvSpPr/>
          <p:nvPr/>
        </p:nvSpPr>
        <p:spPr>
          <a:xfrm>
            <a:off x="6939102" y="1643241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adj</a:t>
            </a:r>
            <a:endParaRPr lang="ko-KR" altLang="en-US" sz="16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B1426D-8ED9-2813-7EB0-51AB18482065}"/>
              </a:ext>
            </a:extLst>
          </p:cNvPr>
          <p:cNvSpPr/>
          <p:nvPr/>
        </p:nvSpPr>
        <p:spPr>
          <a:xfrm>
            <a:off x="6939102" y="2196773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D7C261-CA4A-A74B-687C-D46895622D6F}"/>
              </a:ext>
            </a:extLst>
          </p:cNvPr>
          <p:cNvSpPr/>
          <p:nvPr/>
        </p:nvSpPr>
        <p:spPr>
          <a:xfrm>
            <a:off x="7615425" y="2196259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1D31FC-3CA1-6AB6-675F-F1E1F256DC27}"/>
              </a:ext>
            </a:extLst>
          </p:cNvPr>
          <p:cNvSpPr/>
          <p:nvPr/>
        </p:nvSpPr>
        <p:spPr>
          <a:xfrm>
            <a:off x="8291747" y="2196773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3EF50A-72CE-A959-1F35-940B3915620B}"/>
              </a:ext>
            </a:extLst>
          </p:cNvPr>
          <p:cNvSpPr/>
          <p:nvPr/>
        </p:nvSpPr>
        <p:spPr>
          <a:xfrm>
            <a:off x="6939102" y="2744191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410EA-A008-D331-140B-B059006D131B}"/>
              </a:ext>
            </a:extLst>
          </p:cNvPr>
          <p:cNvSpPr/>
          <p:nvPr/>
        </p:nvSpPr>
        <p:spPr>
          <a:xfrm>
            <a:off x="7615425" y="2744191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9AD4E0-34FA-6523-A566-32934CE70042}"/>
              </a:ext>
            </a:extLst>
          </p:cNvPr>
          <p:cNvSpPr/>
          <p:nvPr/>
        </p:nvSpPr>
        <p:spPr>
          <a:xfrm>
            <a:off x="6939102" y="3304743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00A8EB-7B72-A107-8CFF-07E665900B6E}"/>
              </a:ext>
            </a:extLst>
          </p:cNvPr>
          <p:cNvSpPr/>
          <p:nvPr/>
        </p:nvSpPr>
        <p:spPr>
          <a:xfrm>
            <a:off x="7615425" y="3306522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EA9E1CF-45CB-4D52-2668-CEE49DBD360B}"/>
              </a:ext>
            </a:extLst>
          </p:cNvPr>
          <p:cNvSpPr/>
          <p:nvPr/>
        </p:nvSpPr>
        <p:spPr>
          <a:xfrm>
            <a:off x="8291747" y="3306996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2E3F29-BC23-76F0-6A97-75608F1AE3B4}"/>
              </a:ext>
            </a:extLst>
          </p:cNvPr>
          <p:cNvSpPr/>
          <p:nvPr/>
        </p:nvSpPr>
        <p:spPr>
          <a:xfrm>
            <a:off x="6939102" y="3853940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BA66BC-0E31-3A71-6DDF-E262A063DEE2}"/>
              </a:ext>
            </a:extLst>
          </p:cNvPr>
          <p:cNvSpPr/>
          <p:nvPr/>
        </p:nvSpPr>
        <p:spPr>
          <a:xfrm>
            <a:off x="7615425" y="3854414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7C2986-00AB-8198-2203-4B68C6AA4A73}"/>
              </a:ext>
            </a:extLst>
          </p:cNvPr>
          <p:cNvSpPr/>
          <p:nvPr/>
        </p:nvSpPr>
        <p:spPr>
          <a:xfrm>
            <a:off x="8291747" y="3854414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AD0C92-14BB-F474-36D1-32CD01D85BE6}"/>
              </a:ext>
            </a:extLst>
          </p:cNvPr>
          <p:cNvSpPr/>
          <p:nvPr/>
        </p:nvSpPr>
        <p:spPr>
          <a:xfrm>
            <a:off x="8968069" y="3840405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79D802-8A00-44D5-B663-49A09D583A68}"/>
              </a:ext>
            </a:extLst>
          </p:cNvPr>
          <p:cNvSpPr/>
          <p:nvPr/>
        </p:nvSpPr>
        <p:spPr>
          <a:xfrm>
            <a:off x="6939102" y="4414966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C1D4BB-2F44-0C69-1546-73397267033E}"/>
              </a:ext>
            </a:extLst>
          </p:cNvPr>
          <p:cNvSpPr/>
          <p:nvPr/>
        </p:nvSpPr>
        <p:spPr>
          <a:xfrm>
            <a:off x="7615425" y="4403730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E1A5DE-08FC-8F4C-457E-88378A5D602E}"/>
              </a:ext>
            </a:extLst>
          </p:cNvPr>
          <p:cNvSpPr/>
          <p:nvPr/>
        </p:nvSpPr>
        <p:spPr>
          <a:xfrm>
            <a:off x="6944471" y="4964370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D79FB0C-4C4D-A1FD-C785-C0CB088DCF12}"/>
              </a:ext>
            </a:extLst>
          </p:cNvPr>
          <p:cNvSpPr/>
          <p:nvPr/>
        </p:nvSpPr>
        <p:spPr>
          <a:xfrm>
            <a:off x="7612741" y="4952104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73C491-4BA0-A75D-F8D6-C250954CE2A2}"/>
              </a:ext>
            </a:extLst>
          </p:cNvPr>
          <p:cNvSpPr/>
          <p:nvPr/>
        </p:nvSpPr>
        <p:spPr>
          <a:xfrm>
            <a:off x="8291747" y="4962648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B7DA13A-134A-B261-6650-7C5017D1FEE8}"/>
              </a:ext>
            </a:extLst>
          </p:cNvPr>
          <p:cNvSpPr/>
          <p:nvPr/>
        </p:nvSpPr>
        <p:spPr>
          <a:xfrm>
            <a:off x="6939102" y="5501508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AFD00-7294-2856-197C-6F1D1B89C940}"/>
              </a:ext>
            </a:extLst>
          </p:cNvPr>
          <p:cNvSpPr/>
          <p:nvPr/>
        </p:nvSpPr>
        <p:spPr>
          <a:xfrm>
            <a:off x="7612741" y="5510618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70885-80F3-3D67-2EB6-C350248E41B1}"/>
              </a:ext>
            </a:extLst>
          </p:cNvPr>
          <p:cNvSpPr txBox="1"/>
          <p:nvPr/>
        </p:nvSpPr>
        <p:spPr>
          <a:xfrm>
            <a:off x="832513" y="2731147"/>
            <a:ext cx="568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ArrayList&lt;Integer&gt;[] adj = new ArrayList[n+1];</a:t>
            </a:r>
          </a:p>
          <a:p>
            <a:endParaRPr lang="en-US" altLang="ko-KR"/>
          </a:p>
          <a:p>
            <a:r>
              <a:rPr lang="en-US" altLang="ko-KR"/>
              <a:t>For</a:t>
            </a:r>
            <a:r>
              <a:rPr lang="ko-KR" altLang="en-US"/>
              <a:t>문 돌리면서 인접 리스트에 담아준다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Adj[x].add(y);</a:t>
            </a:r>
          </a:p>
          <a:p>
            <a:r>
              <a:rPr lang="en-US" altLang="ko-KR"/>
              <a:t>Adj[y].add(x);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563078" y="1921520"/>
            <a:ext cx="625031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인접 리스트로 저장하기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Root</a:t>
            </a:r>
            <a:r>
              <a:rPr lang="ko-KR" altLang="en-US"/>
              <a:t>말고는 아무것도 정답을 구하지 못한 상태로 시작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8676074" y="2725747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6712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442842" y="2356415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E6B1F-5E51-A33E-043D-5964D30DD9C7}"/>
              </a:ext>
            </a:extLst>
          </p:cNvPr>
          <p:cNvSpPr txBox="1"/>
          <p:nvPr/>
        </p:nvSpPr>
        <p:spPr>
          <a:xfrm>
            <a:off x="8153400" y="192152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52060-2DFB-EF9B-FB06-D87A9C1497F9}"/>
              </a:ext>
            </a:extLst>
          </p:cNvPr>
          <p:cNvSpPr txBox="1"/>
          <p:nvPr/>
        </p:nvSpPr>
        <p:spPr>
          <a:xfrm>
            <a:off x="8226146" y="1890742"/>
            <a:ext cx="136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Dfs(1,0)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90354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79120" y="348054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/>
              <a:t>  </a:t>
            </a:r>
            <a:r>
              <a:rPr lang="ko-KR" altLang="en-US" sz="2400" b="1"/>
              <a:t>루트 트리 </a:t>
            </a:r>
            <a:r>
              <a:rPr lang="en-US" altLang="ko-KR" sz="2400" b="1"/>
              <a:t>(Rooted Tree) 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E79E4-8EE9-EE4C-1C87-CFC233702758}"/>
              </a:ext>
            </a:extLst>
          </p:cNvPr>
          <p:cNvSpPr txBox="1"/>
          <p:nvPr/>
        </p:nvSpPr>
        <p:spPr>
          <a:xfrm>
            <a:off x="728452" y="13102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루트가 정해져 있는 트리이다</a:t>
            </a:r>
            <a:r>
              <a:rPr lang="en-US" altLang="ko-KR"/>
              <a:t>. 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20FF1F-6C7E-93CB-A509-64F282128663}"/>
              </a:ext>
            </a:extLst>
          </p:cNvPr>
          <p:cNvGrpSpPr/>
          <p:nvPr/>
        </p:nvGrpSpPr>
        <p:grpSpPr>
          <a:xfrm>
            <a:off x="1561683" y="2877066"/>
            <a:ext cx="4320957" cy="2191544"/>
            <a:chOff x="1206083" y="2572266"/>
            <a:chExt cx="4320957" cy="21915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0B0DBE-0B69-EB73-1EA0-2822BDF525DA}"/>
                </a:ext>
              </a:extLst>
            </p:cNvPr>
            <p:cNvSpPr/>
            <p:nvPr/>
          </p:nvSpPr>
          <p:spPr>
            <a:xfrm>
              <a:off x="1206083" y="3404704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B199637-B2E0-F571-4804-EDB9460C9C38}"/>
                </a:ext>
              </a:extLst>
            </p:cNvPr>
            <p:cNvSpPr/>
            <p:nvPr/>
          </p:nvSpPr>
          <p:spPr>
            <a:xfrm>
              <a:off x="2147779" y="2572266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E74CC97-817A-377F-A3C9-E73045332DCB}"/>
                </a:ext>
              </a:extLst>
            </p:cNvPr>
            <p:cNvSpPr/>
            <p:nvPr/>
          </p:nvSpPr>
          <p:spPr>
            <a:xfrm>
              <a:off x="2918877" y="4394478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ABAAEDF-C448-FE9E-13CC-39840D41B4F4}"/>
                </a:ext>
              </a:extLst>
            </p:cNvPr>
            <p:cNvSpPr/>
            <p:nvPr/>
          </p:nvSpPr>
          <p:spPr>
            <a:xfrm>
              <a:off x="5140960" y="3774036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3BF9568-935B-5536-C5A0-FE8A834570A5}"/>
                </a:ext>
              </a:extLst>
            </p:cNvPr>
            <p:cNvSpPr/>
            <p:nvPr/>
          </p:nvSpPr>
          <p:spPr>
            <a:xfrm>
              <a:off x="4700289" y="2667893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C8C04A8-4452-EE81-C767-CDFE23E9B2B1}"/>
                </a:ext>
              </a:extLst>
            </p:cNvPr>
            <p:cNvCxnSpPr>
              <a:cxnSpLocks/>
              <a:stCxn id="14" idx="7"/>
              <a:endCxn id="16" idx="3"/>
            </p:cNvCxnSpPr>
            <p:nvPr/>
          </p:nvCxnSpPr>
          <p:spPr>
            <a:xfrm flipV="1">
              <a:off x="1535623" y="2887511"/>
              <a:ext cx="668696" cy="571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B9F749-24FF-4C87-410A-7A99CF05A53D}"/>
                </a:ext>
              </a:extLst>
            </p:cNvPr>
            <p:cNvCxnSpPr>
              <a:cxnSpLocks/>
              <a:stCxn id="19" idx="3"/>
              <a:endCxn id="17" idx="7"/>
            </p:cNvCxnSpPr>
            <p:nvPr/>
          </p:nvCxnSpPr>
          <p:spPr>
            <a:xfrm flipH="1">
              <a:off x="3248417" y="2983138"/>
              <a:ext cx="1508412" cy="14654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8D39FA9-64F9-2F9C-DBC1-2DFDE4EA123C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3304957" y="4089281"/>
              <a:ext cx="1892543" cy="4898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24FABEB-164B-7419-9AEF-64E66785D03E}"/>
                </a:ext>
              </a:extLst>
            </p:cNvPr>
            <p:cNvCxnSpPr>
              <a:cxnSpLocks/>
              <a:stCxn id="14" idx="5"/>
              <a:endCxn id="17" idx="2"/>
            </p:cNvCxnSpPr>
            <p:nvPr/>
          </p:nvCxnSpPr>
          <p:spPr>
            <a:xfrm>
              <a:off x="1535623" y="3719949"/>
              <a:ext cx="1383254" cy="8591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E9BDAE-294A-66FE-DDCF-092B985F65D8}"/>
              </a:ext>
            </a:extLst>
          </p:cNvPr>
          <p:cNvGrpSpPr/>
          <p:nvPr/>
        </p:nvGrpSpPr>
        <p:grpSpPr>
          <a:xfrm>
            <a:off x="7725671" y="2603143"/>
            <a:ext cx="2530901" cy="3056920"/>
            <a:chOff x="7903419" y="2114087"/>
            <a:chExt cx="2171282" cy="255206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4D94DF4-C9F3-4AEF-1EE5-F204E8969EFB}"/>
                </a:ext>
              </a:extLst>
            </p:cNvPr>
            <p:cNvSpPr/>
            <p:nvPr/>
          </p:nvSpPr>
          <p:spPr>
            <a:xfrm>
              <a:off x="7903419" y="3103272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A6F5FB-6A4C-7BF2-8A7E-DBD67D9D8F77}"/>
                </a:ext>
              </a:extLst>
            </p:cNvPr>
            <p:cNvSpPr/>
            <p:nvPr/>
          </p:nvSpPr>
          <p:spPr>
            <a:xfrm>
              <a:off x="7903419" y="4296815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470070-D375-B4AA-BB29-074B63FC7476}"/>
                </a:ext>
              </a:extLst>
            </p:cNvPr>
            <p:cNvSpPr/>
            <p:nvPr/>
          </p:nvSpPr>
          <p:spPr>
            <a:xfrm>
              <a:off x="8629975" y="2114087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2850C1-6A72-A42F-3E1F-23C8D9E9B886}"/>
                </a:ext>
              </a:extLst>
            </p:cNvPr>
            <p:cNvSpPr/>
            <p:nvPr/>
          </p:nvSpPr>
          <p:spPr>
            <a:xfrm>
              <a:off x="9688621" y="3087833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EC418AF-98FD-FB39-EA4F-4D52F37B1BA5}"/>
                </a:ext>
              </a:extLst>
            </p:cNvPr>
            <p:cNvSpPr/>
            <p:nvPr/>
          </p:nvSpPr>
          <p:spPr>
            <a:xfrm>
              <a:off x="8784183" y="3087833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A2A2D76-98F9-E619-EB7E-A083C6D6E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2858" y="2480950"/>
              <a:ext cx="199323" cy="6183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F065AA4-0E36-E718-D63F-DB9B131C2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96459" y="3472604"/>
              <a:ext cx="0" cy="9122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2374D0A-CE97-DD97-1CFB-453F2EDC178F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8932519" y="2454341"/>
              <a:ext cx="812642" cy="6875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556099B-F8DE-18E0-501B-0BF8C98E1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2959" y="2434260"/>
              <a:ext cx="440382" cy="7027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04E4385-4760-4A97-28C0-2CD9FB6F3215}"/>
                </a:ext>
              </a:extLst>
            </p:cNvPr>
            <p:cNvSpPr/>
            <p:nvPr/>
          </p:nvSpPr>
          <p:spPr>
            <a:xfrm>
              <a:off x="7904912" y="3102094"/>
              <a:ext cx="38608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4D8626F-D67E-5981-F74E-A3871F7C7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4452" y="2433082"/>
              <a:ext cx="440382" cy="7027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D55DB42-8B39-D2A1-2815-4A9C32492F6E}"/>
              </a:ext>
            </a:extLst>
          </p:cNvPr>
          <p:cNvSpPr txBox="1"/>
          <p:nvPr/>
        </p:nvSpPr>
        <p:spPr>
          <a:xfrm>
            <a:off x="3242453" y="1959922"/>
            <a:ext cx="19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Tree</a:t>
            </a:r>
            <a:endParaRPr lang="ko-KR" altLang="en-US" sz="24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A3E46C-71C8-2A8C-0D35-B9D6B84169D5}"/>
              </a:ext>
            </a:extLst>
          </p:cNvPr>
          <p:cNvSpPr txBox="1"/>
          <p:nvPr/>
        </p:nvSpPr>
        <p:spPr>
          <a:xfrm>
            <a:off x="7950683" y="1878681"/>
            <a:ext cx="19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Rooted</a:t>
            </a:r>
            <a:r>
              <a:rPr lang="ko-KR" altLang="en-US" sz="2400" b="1">
                <a:solidFill>
                  <a:srgbClr val="FF0000"/>
                </a:solidFill>
              </a:rPr>
              <a:t> </a:t>
            </a:r>
            <a:r>
              <a:rPr lang="en-US" altLang="ko-KR" sz="2400" b="1">
                <a:solidFill>
                  <a:srgbClr val="FF0000"/>
                </a:solidFill>
              </a:rPr>
              <a:t>Tree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4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563078" y="1611567"/>
            <a:ext cx="737384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인접 리스트로 저장하기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Root</a:t>
            </a:r>
            <a:r>
              <a:rPr lang="ko-KR" altLang="en-US"/>
              <a:t>말고는 아무것도 정답을 구하지 못한 상태로 시작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정점 </a:t>
            </a:r>
            <a:r>
              <a:rPr lang="en-US" altLang="ko-KR"/>
              <a:t>X</a:t>
            </a:r>
            <a:r>
              <a:rPr lang="ko-KR" altLang="en-US"/>
              <a:t>가 </a:t>
            </a:r>
            <a:r>
              <a:rPr lang="en-US" altLang="ko-KR"/>
              <a:t>Parent </a:t>
            </a:r>
            <a:r>
              <a:rPr lang="ko-KR" altLang="en-US"/>
              <a:t>를 안다면</a:t>
            </a:r>
            <a:r>
              <a:rPr lang="en-US" altLang="ko-KR"/>
              <a:t>, </a:t>
            </a:r>
            <a:r>
              <a:rPr lang="ko-KR" altLang="en-US"/>
              <a:t>자신의 자식 </a:t>
            </a:r>
            <a:r>
              <a:rPr lang="en-US" altLang="ko-KR"/>
              <a:t>Children </a:t>
            </a:r>
            <a:r>
              <a:rPr lang="ko-KR" altLang="en-US"/>
              <a:t>을 찾을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1) </a:t>
            </a:r>
            <a:r>
              <a:rPr lang="ko-KR" altLang="en-US"/>
              <a:t>어떻게</a:t>
            </a:r>
            <a:r>
              <a:rPr lang="en-US" altLang="ko-KR"/>
              <a:t>? </a:t>
            </a:r>
            <a:r>
              <a:rPr lang="ko-KR" altLang="en-US"/>
              <a:t>연결된 것들 중 </a:t>
            </a:r>
            <a:r>
              <a:rPr lang="en-US" altLang="ko-KR"/>
              <a:t>Parent </a:t>
            </a:r>
            <a:r>
              <a:rPr lang="ko-KR" altLang="en-US"/>
              <a:t>를 제외한 모든 것들</a:t>
            </a:r>
            <a:r>
              <a:rPr lang="en-US" altLang="ko-KR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Root </a:t>
            </a:r>
            <a:r>
              <a:rPr lang="ko-KR" altLang="en-US"/>
              <a:t>부터 차례대로 문제를 해결해보자</a:t>
            </a:r>
            <a:r>
              <a:rPr lang="en-US" altLang="ko-KR"/>
              <a:t>! </a:t>
            </a: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9D1411-5AD5-A910-F1B8-5D12993787BB}"/>
              </a:ext>
            </a:extLst>
          </p:cNvPr>
          <p:cNvSpPr/>
          <p:nvPr/>
        </p:nvSpPr>
        <p:spPr>
          <a:xfrm>
            <a:off x="9140097" y="278033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DA64B5-839E-5D9F-B667-DF1C56B0D8DE}"/>
              </a:ext>
            </a:extLst>
          </p:cNvPr>
          <p:cNvCxnSpPr>
            <a:cxnSpLocks/>
          </p:cNvCxnSpPr>
          <p:nvPr/>
        </p:nvCxnSpPr>
        <p:spPr>
          <a:xfrm flipV="1">
            <a:off x="-1230090" y="3744116"/>
            <a:ext cx="719407" cy="419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07676E-D731-5A7C-C5EE-D3D6CAD252ED}"/>
              </a:ext>
            </a:extLst>
          </p:cNvPr>
          <p:cNvCxnSpPr>
            <a:cxnSpLocks/>
          </p:cNvCxnSpPr>
          <p:nvPr/>
        </p:nvCxnSpPr>
        <p:spPr>
          <a:xfrm>
            <a:off x="-1296537" y="4467126"/>
            <a:ext cx="728675" cy="798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5045ED-07C0-3C59-9736-B325605DCC42}"/>
              </a:ext>
            </a:extLst>
          </p:cNvPr>
          <p:cNvSpPr txBox="1"/>
          <p:nvPr/>
        </p:nvSpPr>
        <p:spPr>
          <a:xfrm>
            <a:off x="8898487" y="2300378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18BFBC-55EF-451E-6BCA-305153232082}"/>
              </a:ext>
            </a:extLst>
          </p:cNvPr>
          <p:cNvSpPr/>
          <p:nvPr/>
        </p:nvSpPr>
        <p:spPr>
          <a:xfrm>
            <a:off x="8564866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F28792-B1A2-93B4-6912-2AC60D6DE5F9}"/>
              </a:ext>
            </a:extLst>
          </p:cNvPr>
          <p:cNvSpPr/>
          <p:nvPr/>
        </p:nvSpPr>
        <p:spPr>
          <a:xfrm>
            <a:off x="9725303" y="367267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6561C5-E7B6-6076-762B-31EA0838E9F6}"/>
              </a:ext>
            </a:extLst>
          </p:cNvPr>
          <p:cNvCxnSpPr>
            <a:cxnSpLocks/>
            <a:stCxn id="25" idx="3"/>
            <a:endCxn id="11" idx="7"/>
          </p:cNvCxnSpPr>
          <p:nvPr/>
        </p:nvCxnSpPr>
        <p:spPr>
          <a:xfrm flipH="1">
            <a:off x="8944550" y="3181100"/>
            <a:ext cx="260690" cy="575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3A4659-5DAC-7236-6AD0-B1355F40DAD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98019" y="3186462"/>
            <a:ext cx="292427" cy="5549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E412D9-AD43-1785-AD6D-7864A2250AD2}"/>
              </a:ext>
            </a:extLst>
          </p:cNvPr>
          <p:cNvCxnSpPr>
            <a:cxnSpLocks/>
          </p:cNvCxnSpPr>
          <p:nvPr/>
        </p:nvCxnSpPr>
        <p:spPr>
          <a:xfrm>
            <a:off x="8787279" y="4157282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51434FF-5CC5-AFB4-C79D-06C87DE38EFB}"/>
              </a:ext>
            </a:extLst>
          </p:cNvPr>
          <p:cNvSpPr/>
          <p:nvPr/>
        </p:nvSpPr>
        <p:spPr>
          <a:xfrm>
            <a:off x="8564865" y="3687760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CD8F97-CAE1-5BD6-DCF6-521D7C9A533A}"/>
              </a:ext>
            </a:extLst>
          </p:cNvPr>
          <p:cNvSpPr/>
          <p:nvPr/>
        </p:nvSpPr>
        <p:spPr>
          <a:xfrm>
            <a:off x="8564865" y="4517821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20D073-E4FE-AD6E-C2DB-49276C2F7AB5}"/>
              </a:ext>
            </a:extLst>
          </p:cNvPr>
          <p:cNvSpPr/>
          <p:nvPr/>
        </p:nvSpPr>
        <p:spPr>
          <a:xfrm>
            <a:off x="8564864" y="5347882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103EDB-1EE7-4DA6-60CC-20D23AED9C5F}"/>
              </a:ext>
            </a:extLst>
          </p:cNvPr>
          <p:cNvCxnSpPr>
            <a:cxnSpLocks/>
          </p:cNvCxnSpPr>
          <p:nvPr/>
        </p:nvCxnSpPr>
        <p:spPr>
          <a:xfrm>
            <a:off x="8787278" y="4987343"/>
            <a:ext cx="0" cy="360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8BEF6A3-5020-C673-22BE-BEDCC4504CC5}"/>
              </a:ext>
            </a:extLst>
          </p:cNvPr>
          <p:cNvSpPr/>
          <p:nvPr/>
        </p:nvSpPr>
        <p:spPr>
          <a:xfrm>
            <a:off x="9285477" y="4485958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1C57B3-1721-F1DC-AEB8-765E2672AA03}"/>
              </a:ext>
            </a:extLst>
          </p:cNvPr>
          <p:cNvSpPr/>
          <p:nvPr/>
        </p:nvSpPr>
        <p:spPr>
          <a:xfrm>
            <a:off x="10172094" y="4467126"/>
            <a:ext cx="444827" cy="46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194510-4DC6-1526-5B51-6CCCA0E26F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9594957" y="4073438"/>
            <a:ext cx="195489" cy="439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1155E6-55EF-11EB-7608-5A65579FB8E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027487" y="4142198"/>
            <a:ext cx="209750" cy="3936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695B63-1DC8-0379-886E-F1EE0BECF69A}"/>
              </a:ext>
            </a:extLst>
          </p:cNvPr>
          <p:cNvSpPr txBox="1"/>
          <p:nvPr/>
        </p:nvSpPr>
        <p:spPr>
          <a:xfrm>
            <a:off x="1357391" y="3954014"/>
            <a:ext cx="5660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altLang="ko-KR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fr-FR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fr-FR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 dfs(</a:t>
            </a:r>
            <a:r>
              <a:rPr lang="fr-FR" altLang="ko-KR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800" b="1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fr-FR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altLang="ko-KR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800" b="1">
                <a:solidFill>
                  <a:srgbClr val="6A3E3E"/>
                </a:solidFill>
                <a:latin typeface="Courier New" panose="02070309020205020404" pitchFamily="49" charset="0"/>
              </a:rPr>
              <a:t>par</a:t>
            </a:r>
            <a:r>
              <a:rPr lang="fr-FR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8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altLang="ko-KR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adj</a:t>
            </a:r>
            <a:r>
              <a:rPr lang="en-US" altLang="ko-KR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800" b="1" i="1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]) {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800" b="1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altLang="ko-KR" sz="1800" b="1">
                <a:solidFill>
                  <a:srgbClr val="6A3E3E"/>
                </a:solidFill>
                <a:latin typeface="Courier New" panose="02070309020205020404" pitchFamily="49" charset="0"/>
              </a:rPr>
              <a:t>par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800" b="1">
                <a:solidFill>
                  <a:srgbClr val="7F0055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800" i="1">
                <a:solidFill>
                  <a:srgbClr val="0000C0"/>
                </a:solidFill>
                <a:latin typeface="Courier New" panose="02070309020205020404" pitchFamily="49" charset="0"/>
              </a:rPr>
              <a:t>parent</a:t>
            </a:r>
            <a:r>
              <a:rPr lang="en-US" altLang="ko-KR" sz="1800" i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800" i="1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US" altLang="ko-KR" sz="1800" i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altLang="ko-KR" sz="1800" i="1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8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800" i="1">
                <a:solidFill>
                  <a:srgbClr val="000000"/>
                </a:solidFill>
                <a:latin typeface="Courier New" panose="02070309020205020404" pitchFamily="49" charset="0"/>
              </a:rPr>
              <a:t>dfs(</a:t>
            </a:r>
            <a:r>
              <a:rPr lang="en-US" altLang="ko-KR" sz="1800" i="1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US" altLang="ko-KR" sz="1800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i="1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ko-K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ko-K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ABF57-96D6-8142-85E1-C58A0D46547B}"/>
              </a:ext>
            </a:extLst>
          </p:cNvPr>
          <p:cNvSpPr txBox="1"/>
          <p:nvPr/>
        </p:nvSpPr>
        <p:spPr>
          <a:xfrm>
            <a:off x="8633986" y="1838333"/>
            <a:ext cx="136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Dfs(1,0)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49705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79120" y="30480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루트 트리 </a:t>
            </a:r>
            <a:r>
              <a:rPr lang="en-US" altLang="ko-KR" sz="2400" b="1"/>
              <a:t>(Rooted Tree) 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E79E4-8EE9-EE4C-1C87-CFC233702758}"/>
              </a:ext>
            </a:extLst>
          </p:cNvPr>
          <p:cNvSpPr txBox="1"/>
          <p:nvPr/>
        </p:nvSpPr>
        <p:spPr>
          <a:xfrm>
            <a:off x="762000" y="1310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루트트리는 가계도와 같은 </a:t>
            </a:r>
            <a:r>
              <a:rPr lang="ko-KR" altLang="en-US" b="1"/>
              <a:t>계층적인 구조를 </a:t>
            </a:r>
            <a:r>
              <a:rPr lang="ko-KR" altLang="en-US"/>
              <a:t>표현할때 사용할 수 있는 자료구조이다</a:t>
            </a:r>
            <a:r>
              <a:rPr lang="en-US" altLang="ko-KR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7AADEB-C97A-3699-453D-8493726AC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0195"/>
            <a:ext cx="6076950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FBB923-65EB-88B5-9574-F1AB5DDA2C67}"/>
              </a:ext>
            </a:extLst>
          </p:cNvPr>
          <p:cNvSpPr txBox="1"/>
          <p:nvPr/>
        </p:nvSpPr>
        <p:spPr>
          <a:xfrm>
            <a:off x="6737350" y="2719734"/>
            <a:ext cx="535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  </a:t>
            </a:r>
            <a:r>
              <a:rPr lang="en-US" altLang="ko-KR" b="1"/>
              <a:t>[</a:t>
            </a:r>
            <a:r>
              <a:rPr lang="ko-KR" altLang="en-US" b="1"/>
              <a:t>트리 관련 용어</a:t>
            </a:r>
            <a:r>
              <a:rPr lang="en-US" altLang="ko-KR" b="1"/>
              <a:t>]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루트 노드</a:t>
            </a:r>
            <a:r>
              <a:rPr lang="en-US" altLang="ko-KR"/>
              <a:t>(root node):</a:t>
            </a:r>
            <a:r>
              <a:rPr lang="ko-KR" altLang="en-US"/>
              <a:t>부모가 없는 최상위 노드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단말 노드</a:t>
            </a:r>
            <a:r>
              <a:rPr lang="en-US" altLang="ko-KR"/>
              <a:t>(leaf node): </a:t>
            </a:r>
            <a:r>
              <a:rPr lang="ko-KR" altLang="en-US"/>
              <a:t>자식이 없는 노드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형제 노드</a:t>
            </a:r>
            <a:r>
              <a:rPr lang="en-US" altLang="ko-KR"/>
              <a:t>(sibling node): </a:t>
            </a:r>
            <a:r>
              <a:rPr lang="ko-KR" altLang="en-US"/>
              <a:t>부모가 같은 노드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크기</a:t>
            </a:r>
            <a:r>
              <a:rPr lang="en-US" altLang="ko-KR"/>
              <a:t>(size) : </a:t>
            </a:r>
            <a:r>
              <a:rPr lang="ko-KR" altLang="en-US"/>
              <a:t>트리에 포함된 모든 노드의 개수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깊이</a:t>
            </a:r>
            <a:r>
              <a:rPr lang="en-US" altLang="ko-KR"/>
              <a:t>(depth) : </a:t>
            </a:r>
            <a:r>
              <a:rPr lang="ko-KR" altLang="en-US"/>
              <a:t>루트 노드부터의 거리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높이</a:t>
            </a:r>
            <a:r>
              <a:rPr lang="en-US" altLang="ko-KR"/>
              <a:t>(height): </a:t>
            </a:r>
            <a:r>
              <a:rPr lang="ko-KR" altLang="en-US"/>
              <a:t>깊이 중 최대값 </a:t>
            </a:r>
            <a:endParaRPr lang="en-US" altLang="ko-KR"/>
          </a:p>
          <a:p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C9C2618-4BCB-D348-2629-53CEDEA8D681}"/>
                  </a:ext>
                </a:extLst>
              </p14:cNvPr>
              <p14:cNvContentPartPr/>
              <p14:nvPr/>
            </p14:nvContentPartPr>
            <p14:xfrm>
              <a:off x="1783560" y="2590600"/>
              <a:ext cx="2424960" cy="2815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C9C2618-4BCB-D348-2629-53CEDEA8D6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4920" y="2581600"/>
                <a:ext cx="2442600" cy="28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016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ADB1A65-9BF0-ECC9-4273-4964EE89CD36}"/>
              </a:ext>
            </a:extLst>
          </p:cNvPr>
          <p:cNvSpPr txBox="1"/>
          <p:nvPr/>
        </p:nvSpPr>
        <p:spPr>
          <a:xfrm>
            <a:off x="508000" y="5405800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</a:t>
            </a:r>
            <a:r>
              <a:rPr lang="ko-KR" altLang="en-US"/>
              <a:t>의 조상노드</a:t>
            </a:r>
            <a:r>
              <a:rPr lang="en-US" altLang="ko-KR"/>
              <a:t>:        E,B,A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0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79120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트리 </a:t>
            </a:r>
            <a:r>
              <a:rPr lang="en-US" altLang="ko-KR" sz="2400" b="1"/>
              <a:t>(Rooted Tree) </a:t>
            </a:r>
            <a:r>
              <a:rPr lang="ko-KR" altLang="en-US" sz="2400" b="1"/>
              <a:t>문제의 </a:t>
            </a:r>
            <a:r>
              <a:rPr lang="en-US" altLang="ko-KR" sz="2400" b="1">
                <a:solidFill>
                  <a:srgbClr val="FF0000"/>
                </a:solidFill>
              </a:rPr>
              <a:t>keypoint </a:t>
            </a:r>
            <a:r>
              <a:rPr lang="en-US" altLang="ko-KR" sz="2400" b="1"/>
              <a:t> 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463A1E-13E6-47EB-6E8D-0F363E105EF9}"/>
              </a:ext>
            </a:extLst>
          </p:cNvPr>
          <p:cNvSpPr txBox="1"/>
          <p:nvPr/>
        </p:nvSpPr>
        <p:spPr>
          <a:xfrm>
            <a:off x="701040" y="2286000"/>
            <a:ext cx="10911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/>
              <a:t>모든 두 정점 사이에 이들을 잇는 경로가 존재하면서 사이클이 존재하지 않는 경우만 고려한다</a:t>
            </a:r>
            <a:r>
              <a:rPr lang="en-US" altLang="ko-KR" sz="24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/>
              <a:t>마을과 마을 사이를 직접 잇는 </a:t>
            </a:r>
            <a:r>
              <a:rPr lang="en-US" altLang="ko-KR" sz="2400"/>
              <a:t>N-1</a:t>
            </a:r>
            <a:r>
              <a:rPr lang="ko-KR" altLang="en-US" sz="2400"/>
              <a:t>개의 길이 있으며</a:t>
            </a:r>
            <a:r>
              <a:rPr lang="en-US" altLang="ko-KR" sz="2400"/>
              <a:t>, </a:t>
            </a:r>
            <a:r>
              <a:rPr lang="ko-KR" altLang="en-US" sz="2400"/>
              <a:t>모든 마을은 연결되어 있다</a:t>
            </a:r>
            <a:r>
              <a:rPr lang="en-US" altLang="ko-KR" sz="24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/>
              <a:t>일반적인 그래프가 아니라 트리이다</a:t>
            </a:r>
            <a:r>
              <a:rPr lang="en-US" altLang="ko-KR" sz="2400"/>
              <a:t>(</a:t>
            </a:r>
            <a:r>
              <a:rPr lang="ko-KR" altLang="en-US" sz="2400" b="1"/>
              <a:t>연결되어있고 사이클이 없는 그래프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1604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79120" y="30480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트리 </a:t>
            </a:r>
            <a:r>
              <a:rPr lang="en-US" altLang="ko-KR" sz="2400" b="1"/>
              <a:t>(Tree)</a:t>
            </a:r>
            <a:r>
              <a:rPr lang="ko-KR" altLang="en-US" sz="2400" b="1"/>
              <a:t>를 저장하는 방법</a:t>
            </a:r>
            <a:r>
              <a:rPr lang="en-US" altLang="ko-KR" sz="2400" b="1"/>
              <a:t> 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883FDB-EDD7-4DB7-DA41-9A519A7A462F}"/>
              </a:ext>
            </a:extLst>
          </p:cNvPr>
          <p:cNvSpPr txBox="1"/>
          <p:nvPr/>
        </p:nvSpPr>
        <p:spPr>
          <a:xfrm>
            <a:off x="1147010" y="1937078"/>
            <a:ext cx="9897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그래프를 저장하는 대표적인 두가지 방법</a:t>
            </a:r>
            <a:endParaRPr lang="en-US" altLang="ko-KR" sz="3200"/>
          </a:p>
          <a:p>
            <a:endParaRPr lang="en-US" altLang="ko-KR" sz="3200"/>
          </a:p>
          <a:p>
            <a:pPr marL="342900" indent="-342900">
              <a:buAutoNum type="arabicPeriod"/>
            </a:pPr>
            <a:r>
              <a:rPr lang="ko-KR" altLang="en-US" sz="3200"/>
              <a:t>인접 행렬 </a:t>
            </a:r>
            <a:r>
              <a:rPr lang="en-US" altLang="ko-KR" sz="3200"/>
              <a:t>(Adjacency Matrix) </a:t>
            </a:r>
          </a:p>
          <a:p>
            <a:pPr marL="342900" indent="-342900">
              <a:buAutoNum type="arabicPeriod"/>
            </a:pPr>
            <a:r>
              <a:rPr lang="ko-KR" altLang="en-US" sz="3200" b="1"/>
              <a:t>인접 리스트</a:t>
            </a:r>
            <a:r>
              <a:rPr lang="en-US" altLang="ko-KR" sz="3200" b="1"/>
              <a:t>(Adjacency List)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C6059-6F69-99E5-0C82-23B1A947671D}"/>
              </a:ext>
            </a:extLst>
          </p:cNvPr>
          <p:cNvSpPr txBox="1"/>
          <p:nvPr/>
        </p:nvSpPr>
        <p:spPr>
          <a:xfrm>
            <a:off x="974824" y="4808499"/>
            <a:ext cx="10242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0070C0"/>
                </a:solidFill>
                <a:effectLst/>
                <a:latin typeface="Apple SD Gothic Neo"/>
              </a:rPr>
              <a:t>공간도 적게 사용하면서 탐색 시간도 빠른 </a:t>
            </a:r>
            <a:r>
              <a:rPr lang="ko-KR" altLang="en-US" sz="3200" b="1" u="sng">
                <a:solidFill>
                  <a:srgbClr val="0070C0"/>
                </a:solidFill>
                <a:effectLst/>
                <a:latin typeface="Apple SD Gothic Neo"/>
              </a:rPr>
              <a:t>인접 리스트</a:t>
            </a:r>
            <a:r>
              <a:rPr lang="ko-KR" altLang="en-US" sz="3200" b="1">
                <a:solidFill>
                  <a:srgbClr val="0070C0"/>
                </a:solidFill>
                <a:effectLst/>
                <a:latin typeface="Apple SD Gothic Neo"/>
              </a:rPr>
              <a:t>가 훨씬 많이 사용된다</a:t>
            </a:r>
            <a:endParaRPr lang="ko-KR" altLang="en-US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3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79120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트리 </a:t>
            </a:r>
            <a:r>
              <a:rPr lang="en-US" altLang="ko-KR" sz="2400" b="1"/>
              <a:t>(Tree)</a:t>
            </a:r>
            <a:r>
              <a:rPr lang="ko-KR" altLang="en-US" sz="2400" b="1"/>
              <a:t> 문제의 핵심</a:t>
            </a:r>
            <a:r>
              <a:rPr lang="en-US" altLang="ko-KR" sz="2400" b="1"/>
              <a:t>!! 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883FDB-EDD7-4DB7-DA41-9A519A7A462F}"/>
              </a:ext>
            </a:extLst>
          </p:cNvPr>
          <p:cNvSpPr txBox="1"/>
          <p:nvPr/>
        </p:nvSpPr>
        <p:spPr>
          <a:xfrm>
            <a:off x="1248610" y="2601040"/>
            <a:ext cx="989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/>
              <a:t>정점</a:t>
            </a:r>
            <a:r>
              <a:rPr lang="en-US" altLang="ko-KR" sz="3200" b="1"/>
              <a:t>(Vertex) &amp; </a:t>
            </a:r>
            <a:r>
              <a:rPr lang="ko-KR" altLang="en-US" sz="3200" b="1"/>
              <a:t>간선</a:t>
            </a:r>
            <a:r>
              <a:rPr lang="en-US" altLang="ko-KR" sz="3200" b="1"/>
              <a:t>(Edge) </a:t>
            </a:r>
            <a:r>
              <a:rPr lang="ko-KR" altLang="en-US" sz="3200" b="1"/>
              <a:t>에 대한 정확한 정의</a:t>
            </a:r>
            <a:endParaRPr lang="en-US" altLang="ko-KR" sz="3200" b="1"/>
          </a:p>
          <a:p>
            <a:pPr marL="514350" indent="-514350">
              <a:buAutoNum type="arabicPeriod"/>
            </a:pPr>
            <a:endParaRPr lang="en-US" altLang="ko-KR" sz="3200" b="1"/>
          </a:p>
          <a:p>
            <a:pPr marL="514350" indent="-514350">
              <a:buAutoNum type="arabicPeriod"/>
            </a:pPr>
            <a:r>
              <a:rPr lang="ko-KR" altLang="en-US" sz="3200" b="1"/>
              <a:t>트리의 요소와 문제의 요구 사항 매치</a:t>
            </a:r>
            <a:r>
              <a:rPr lang="en-US" altLang="ko-KR" sz="3200" b="1"/>
              <a:t>!!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95470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en-US" altLang="ko-KR" sz="2400" b="1"/>
              <a:t>Boj_11725</a:t>
            </a:r>
            <a:r>
              <a:rPr lang="ko-KR" altLang="en-US" sz="2400" b="1"/>
              <a:t> 트리 부모 찾기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3F9A15-9ABA-2643-2FA3-0B550704A33F}"/>
              </a:ext>
            </a:extLst>
          </p:cNvPr>
          <p:cNvSpPr txBox="1"/>
          <p:nvPr/>
        </p:nvSpPr>
        <p:spPr>
          <a:xfrm>
            <a:off x="464024" y="1335643"/>
            <a:ext cx="108777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/>
              <a:t>문제</a:t>
            </a:r>
            <a:endParaRPr lang="en-US" altLang="ko-KR" sz="2400" b="1" u="sng"/>
          </a:p>
          <a:p>
            <a:endParaRPr lang="en-US" altLang="ko-KR" sz="2400" b="1" u="sng"/>
          </a:p>
          <a:p>
            <a:r>
              <a:rPr lang="ko-KR" altLang="en-US"/>
              <a:t>루트 없는 트리가 주어진다</a:t>
            </a:r>
            <a:r>
              <a:rPr lang="en-US" altLang="ko-KR"/>
              <a:t>. </a:t>
            </a:r>
            <a:r>
              <a:rPr lang="ko-KR" altLang="en-US"/>
              <a:t>이때</a:t>
            </a:r>
            <a:r>
              <a:rPr lang="en-US" altLang="ko-KR"/>
              <a:t>, </a:t>
            </a:r>
            <a:r>
              <a:rPr lang="ko-KR" altLang="en-US"/>
              <a:t>트리의 루트를 </a:t>
            </a:r>
            <a:r>
              <a:rPr lang="en-US" altLang="ko-KR"/>
              <a:t>1</a:t>
            </a:r>
            <a:r>
              <a:rPr lang="ko-KR" altLang="en-US"/>
              <a:t>이라고 정했을 때</a:t>
            </a:r>
            <a:r>
              <a:rPr lang="en-US" altLang="ko-KR"/>
              <a:t>, </a:t>
            </a:r>
            <a:r>
              <a:rPr lang="ko-KR" altLang="en-US"/>
              <a:t>각 노드의 부모를 구하는 프로그램을 작성하시오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9168D4-88A6-409C-D563-FB936CCB0867}"/>
              </a:ext>
            </a:extLst>
          </p:cNvPr>
          <p:cNvGrpSpPr/>
          <p:nvPr/>
        </p:nvGrpSpPr>
        <p:grpSpPr>
          <a:xfrm>
            <a:off x="1333505" y="3263324"/>
            <a:ext cx="3708460" cy="2470124"/>
            <a:chOff x="1333505" y="3263324"/>
            <a:chExt cx="3708460" cy="247012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3F1B183-0E82-C80C-905B-3E809F04EDEC}"/>
                </a:ext>
              </a:extLst>
            </p:cNvPr>
            <p:cNvSpPr/>
            <p:nvPr/>
          </p:nvSpPr>
          <p:spPr>
            <a:xfrm>
              <a:off x="4597138" y="5032241"/>
              <a:ext cx="444827" cy="469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1AE4F24-EBBF-7425-26C5-B3F44F53B02C}"/>
                </a:ext>
              </a:extLst>
            </p:cNvPr>
            <p:cNvGrpSpPr/>
            <p:nvPr/>
          </p:nvGrpSpPr>
          <p:grpSpPr>
            <a:xfrm>
              <a:off x="1333505" y="3263324"/>
              <a:ext cx="3486048" cy="2470124"/>
              <a:chOff x="1333505" y="3263324"/>
              <a:chExt cx="3486048" cy="2470124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02807DA-4E9E-CC69-0319-CE2C17A236C0}"/>
                  </a:ext>
                </a:extLst>
              </p:cNvPr>
              <p:cNvSpPr/>
              <p:nvPr/>
            </p:nvSpPr>
            <p:spPr>
              <a:xfrm>
                <a:off x="2320919" y="5261607"/>
                <a:ext cx="452252" cy="47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4</a:t>
                </a:r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58C6AEE-86E4-B0CF-FBF9-312CB200BD34}"/>
                  </a:ext>
                </a:extLst>
              </p:cNvPr>
              <p:cNvSpPr/>
              <p:nvPr/>
            </p:nvSpPr>
            <p:spPr>
              <a:xfrm>
                <a:off x="1333505" y="4093197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6A280C6-C914-E29C-B481-06D1C7DB3C91}"/>
                  </a:ext>
                </a:extLst>
              </p:cNvPr>
              <p:cNvSpPr/>
              <p:nvPr/>
            </p:nvSpPr>
            <p:spPr>
              <a:xfrm>
                <a:off x="2432595" y="3507400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6</a:t>
                </a:r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DAA39AA-0B38-8440-8B9A-A4A61FC4E419}"/>
                  </a:ext>
                </a:extLst>
              </p:cNvPr>
              <p:cNvSpPr/>
              <p:nvPr/>
            </p:nvSpPr>
            <p:spPr>
              <a:xfrm>
                <a:off x="3709618" y="4069305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67B9652-5129-A786-C9F9-4FA64E9E7478}"/>
                  </a:ext>
                </a:extLst>
              </p:cNvPr>
              <p:cNvSpPr/>
              <p:nvPr/>
            </p:nvSpPr>
            <p:spPr>
              <a:xfrm>
                <a:off x="4374726" y="3263324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ED6ADF7-0A5B-D70D-06E3-ECA5E3B2011D}"/>
                  </a:ext>
                </a:extLst>
              </p:cNvPr>
              <p:cNvSpPr/>
              <p:nvPr/>
            </p:nvSpPr>
            <p:spPr>
              <a:xfrm>
                <a:off x="2749535" y="4562717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4EA8C25-F41F-A04D-674A-F3D25D35DA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0256" y="3826665"/>
                <a:ext cx="719407" cy="4197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09C6045-A4E0-73E7-46E0-C8BD34F91F1F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2877422" y="3498086"/>
                <a:ext cx="1497304" cy="2440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87D617D-6BAE-6475-3CAD-1CD6DCCFD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3809" y="4549675"/>
                <a:ext cx="728675" cy="7988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F8E2EA4-96A5-EB30-AA4F-ABE347FF6483}"/>
                  </a:ext>
                </a:extLst>
              </p:cNvPr>
              <p:cNvCxnSpPr>
                <a:cxnSpLocks/>
                <a:endCxn id="11" idx="7"/>
              </p:cNvCxnSpPr>
              <p:nvPr/>
            </p:nvCxnSpPr>
            <p:spPr>
              <a:xfrm flipH="1">
                <a:off x="2684391" y="4949085"/>
                <a:ext cx="193031" cy="3714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FE156A0-686A-6741-AAF6-8E1CAAEC0FC7}"/>
                  </a:ext>
                </a:extLst>
              </p:cNvPr>
              <p:cNvCxnSpPr>
                <a:cxnSpLocks/>
                <a:stCxn id="12" idx="2"/>
                <a:endCxn id="11" idx="6"/>
              </p:cNvCxnSpPr>
              <p:nvPr/>
            </p:nvCxnSpPr>
            <p:spPr>
              <a:xfrm flipH="1">
                <a:off x="2749535" y="5267003"/>
                <a:ext cx="1847603" cy="2195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3AE3471-53E2-480A-9709-4A755266FFE1}"/>
                  </a:ext>
                </a:extLst>
              </p:cNvPr>
              <p:cNvCxnSpPr>
                <a:cxnSpLocks/>
                <a:stCxn id="9" idx="3"/>
                <a:endCxn id="8" idx="7"/>
              </p:cNvCxnSpPr>
              <p:nvPr/>
            </p:nvCxnSpPr>
            <p:spPr>
              <a:xfrm flipH="1">
                <a:off x="4089301" y="3664086"/>
                <a:ext cx="350569" cy="4739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7218DD1-4118-9B4B-31B0-9AEE2B120362}"/>
              </a:ext>
            </a:extLst>
          </p:cNvPr>
          <p:cNvGrpSpPr/>
          <p:nvPr/>
        </p:nvGrpSpPr>
        <p:grpSpPr>
          <a:xfrm>
            <a:off x="7619058" y="3022219"/>
            <a:ext cx="2757163" cy="2811063"/>
            <a:chOff x="6092553" y="2564356"/>
            <a:chExt cx="2354743" cy="216034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93A218-D96E-DE06-C496-35C4AD0B72A0}"/>
                </a:ext>
              </a:extLst>
            </p:cNvPr>
            <p:cNvSpPr/>
            <p:nvPr/>
          </p:nvSpPr>
          <p:spPr>
            <a:xfrm>
              <a:off x="6742376" y="2564356"/>
              <a:ext cx="385011" cy="346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228346C-CA06-9E52-C854-56E2359C5E96}"/>
                </a:ext>
              </a:extLst>
            </p:cNvPr>
            <p:cNvSpPr/>
            <p:nvPr/>
          </p:nvSpPr>
          <p:spPr>
            <a:xfrm>
              <a:off x="6092553" y="3094533"/>
              <a:ext cx="385011" cy="346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B571A05-0D2F-F06C-ADC6-7C79BA143861}"/>
                </a:ext>
              </a:extLst>
            </p:cNvPr>
            <p:cNvSpPr/>
            <p:nvPr/>
          </p:nvSpPr>
          <p:spPr>
            <a:xfrm>
              <a:off x="6092553" y="3761747"/>
              <a:ext cx="385011" cy="346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C9F2AC1-A69D-D558-D4FF-AEBC8104AA27}"/>
                </a:ext>
              </a:extLst>
            </p:cNvPr>
            <p:cNvSpPr/>
            <p:nvPr/>
          </p:nvSpPr>
          <p:spPr>
            <a:xfrm>
              <a:off x="6092553" y="4378192"/>
              <a:ext cx="385011" cy="346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F76DC2B-291D-1540-DED4-30FE4EAACE2D}"/>
                </a:ext>
              </a:extLst>
            </p:cNvPr>
            <p:cNvSpPr/>
            <p:nvPr/>
          </p:nvSpPr>
          <p:spPr>
            <a:xfrm>
              <a:off x="7457737" y="3066264"/>
              <a:ext cx="385011" cy="346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B523C2-D2E0-F40B-A1C1-82D5092518E7}"/>
                </a:ext>
              </a:extLst>
            </p:cNvPr>
            <p:cNvSpPr/>
            <p:nvPr/>
          </p:nvSpPr>
          <p:spPr>
            <a:xfrm>
              <a:off x="7169781" y="3782728"/>
              <a:ext cx="385011" cy="346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FD8201E-F5AC-71F6-D3C4-294B038A5E9B}"/>
                </a:ext>
              </a:extLst>
            </p:cNvPr>
            <p:cNvSpPr/>
            <p:nvPr/>
          </p:nvSpPr>
          <p:spPr>
            <a:xfrm>
              <a:off x="8062285" y="3782728"/>
              <a:ext cx="385011" cy="346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F8703E7-25C3-1457-5D60-7C1DC1205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2949" y="2826990"/>
              <a:ext cx="381564" cy="3030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2098710-79FF-FADA-D197-FEBFC28CF16E}"/>
                </a:ext>
              </a:extLst>
            </p:cNvPr>
            <p:cNvCxnSpPr>
              <a:cxnSpLocks/>
            </p:cNvCxnSpPr>
            <p:nvPr/>
          </p:nvCxnSpPr>
          <p:spPr>
            <a:xfrm>
              <a:off x="6285058" y="3428303"/>
              <a:ext cx="0" cy="3270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707984C-6C8E-A601-1EEC-C5C0A9780FA5}"/>
                </a:ext>
              </a:extLst>
            </p:cNvPr>
            <p:cNvCxnSpPr>
              <a:cxnSpLocks/>
              <a:stCxn id="49" idx="4"/>
            </p:cNvCxnSpPr>
            <p:nvPr/>
          </p:nvCxnSpPr>
          <p:spPr>
            <a:xfrm>
              <a:off x="6285059" y="4108256"/>
              <a:ext cx="7781" cy="269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2F98A6E-BBA4-9955-2F5E-F959E4D4D51C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7563377" y="3955983"/>
              <a:ext cx="498908" cy="210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FF660E-CDC7-0518-AC97-C7BFF3ED7472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 flipV="1">
              <a:off x="7084993" y="2800678"/>
              <a:ext cx="429128" cy="3163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E342BB6-CB5D-E067-EBB1-A64F6D3865CA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 flipV="1">
              <a:off x="7768955" y="3380245"/>
              <a:ext cx="349714" cy="4532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9B3AF620-2488-EE9A-F880-207104E4D3F6}"/>
              </a:ext>
            </a:extLst>
          </p:cNvPr>
          <p:cNvSpPr/>
          <p:nvPr/>
        </p:nvSpPr>
        <p:spPr>
          <a:xfrm>
            <a:off x="5739153" y="3950784"/>
            <a:ext cx="1050701" cy="5723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3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en-US" altLang="ko-KR" sz="2400" b="1"/>
              <a:t>Boj_11725</a:t>
            </a:r>
            <a:r>
              <a:rPr lang="ko-KR" altLang="en-US" sz="2400" b="1"/>
              <a:t> 트리 부모 찾기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3F9A15-9ABA-2643-2FA3-0B550704A33F}"/>
              </a:ext>
            </a:extLst>
          </p:cNvPr>
          <p:cNvSpPr txBox="1"/>
          <p:nvPr/>
        </p:nvSpPr>
        <p:spPr>
          <a:xfrm>
            <a:off x="706654" y="1211516"/>
            <a:ext cx="107786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/>
              <a:t>입력</a:t>
            </a:r>
            <a:endParaRPr lang="en-US" altLang="ko-KR" sz="2400" b="1" u="sng"/>
          </a:p>
          <a:p>
            <a:endParaRPr lang="en-US" altLang="ko-KR"/>
          </a:p>
          <a:p>
            <a:r>
              <a:rPr lang="ko-KR" altLang="en-US"/>
              <a:t>첫째 줄에 노드의 개수 </a:t>
            </a:r>
            <a:r>
              <a:rPr lang="en-US" altLang="ko-KR"/>
              <a:t>N (2&lt;= N &lt;= 100,000)</a:t>
            </a:r>
            <a:r>
              <a:rPr lang="ko-KR" altLang="en-US"/>
              <a:t>이 주어진다</a:t>
            </a:r>
            <a:r>
              <a:rPr lang="en-US" altLang="ko-KR"/>
              <a:t>. </a:t>
            </a:r>
            <a:r>
              <a:rPr lang="ko-KR" altLang="en-US"/>
              <a:t>둘쨰 줄부터 </a:t>
            </a:r>
            <a:r>
              <a:rPr lang="en-US" altLang="ko-KR"/>
              <a:t>N-1</a:t>
            </a:r>
            <a:r>
              <a:rPr lang="ko-KR" altLang="en-US"/>
              <a:t>개의 줄에 트리 상에서 연결된 두 정점이 주어진다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 sz="2400" b="1" u="sng"/>
              <a:t>출력</a:t>
            </a:r>
            <a:endParaRPr lang="en-US" altLang="ko-KR" sz="2400" b="1" u="sng"/>
          </a:p>
          <a:p>
            <a:endParaRPr lang="en-US" altLang="ko-KR"/>
          </a:p>
          <a:p>
            <a:r>
              <a:rPr lang="ko-KR" altLang="en-US"/>
              <a:t>첫째줄부터 각 노드의 부모 노드 번호를 </a:t>
            </a:r>
            <a:r>
              <a:rPr lang="en-US" altLang="ko-KR"/>
              <a:t>2</a:t>
            </a:r>
            <a:r>
              <a:rPr lang="ko-KR" altLang="en-US"/>
              <a:t>번 노드부터 순서대로 출력한다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DC7FB-8F03-1DA7-445E-05D41D68E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02" y="3950822"/>
            <a:ext cx="8468995" cy="228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32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C5A34-0A0B-19FB-7A53-00A379211B44}"/>
              </a:ext>
            </a:extLst>
          </p:cNvPr>
          <p:cNvSpPr/>
          <p:nvPr/>
        </p:nvSpPr>
        <p:spPr>
          <a:xfrm>
            <a:off x="563078" y="264160"/>
            <a:ext cx="110337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 </a:t>
            </a:r>
            <a:r>
              <a:rPr lang="ko-KR" altLang="en-US" sz="2400" b="1"/>
              <a:t>접근 </a:t>
            </a:r>
            <a:r>
              <a:rPr lang="en-US" altLang="ko-KR" sz="2400" b="1"/>
              <a:t>– Non-Rooted Tree → Rooted Tree</a:t>
            </a:r>
            <a:endParaRPr lang="ko-KR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14:cNvPr>
              <p14:cNvContentPartPr/>
              <p14:nvPr/>
            </p14:nvContentPartPr>
            <p14:xfrm>
              <a:off x="3748800" y="26010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62369B-9B81-8557-7F4E-DDAAEEE07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800" y="25920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37206-A0ED-43A3-CBAA-27D68CCC0156}"/>
              </a:ext>
            </a:extLst>
          </p:cNvPr>
          <p:cNvSpPr txBox="1"/>
          <p:nvPr/>
        </p:nvSpPr>
        <p:spPr>
          <a:xfrm>
            <a:off x="832513" y="1598814"/>
            <a:ext cx="34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인접 리스트로 저장하기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FE1E65F-3268-A915-1DDC-00A006EC87BF}"/>
              </a:ext>
            </a:extLst>
          </p:cNvPr>
          <p:cNvGrpSpPr/>
          <p:nvPr/>
        </p:nvGrpSpPr>
        <p:grpSpPr>
          <a:xfrm>
            <a:off x="1510926" y="2789062"/>
            <a:ext cx="3708460" cy="2470124"/>
            <a:chOff x="1333505" y="3263324"/>
            <a:chExt cx="3708460" cy="247012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DB06CBC-A8C1-FA59-A420-D420520F3F01}"/>
                </a:ext>
              </a:extLst>
            </p:cNvPr>
            <p:cNvSpPr/>
            <p:nvPr/>
          </p:nvSpPr>
          <p:spPr>
            <a:xfrm>
              <a:off x="4597138" y="5032241"/>
              <a:ext cx="444827" cy="469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00055F0-BD7F-BD2D-CCB4-7022C55E339F}"/>
                </a:ext>
              </a:extLst>
            </p:cNvPr>
            <p:cNvGrpSpPr/>
            <p:nvPr/>
          </p:nvGrpSpPr>
          <p:grpSpPr>
            <a:xfrm>
              <a:off x="1333505" y="3263324"/>
              <a:ext cx="3486048" cy="2470124"/>
              <a:chOff x="1333505" y="3263324"/>
              <a:chExt cx="3486048" cy="2470124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E6FD70A-DA8E-9DD8-32EB-2AA582E44F80}"/>
                  </a:ext>
                </a:extLst>
              </p:cNvPr>
              <p:cNvSpPr/>
              <p:nvPr/>
            </p:nvSpPr>
            <p:spPr>
              <a:xfrm>
                <a:off x="2320919" y="5261607"/>
                <a:ext cx="452252" cy="47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4</a:t>
                </a:r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A9D1411-5AD5-A910-F1B8-5D12993787BB}"/>
                  </a:ext>
                </a:extLst>
              </p:cNvPr>
              <p:cNvSpPr/>
              <p:nvPr/>
            </p:nvSpPr>
            <p:spPr>
              <a:xfrm>
                <a:off x="1333505" y="4093197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C5BCCFB-015C-B347-B146-F063D892C8AF}"/>
                  </a:ext>
                </a:extLst>
              </p:cNvPr>
              <p:cNvSpPr/>
              <p:nvPr/>
            </p:nvSpPr>
            <p:spPr>
              <a:xfrm>
                <a:off x="2432595" y="3507400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6</a:t>
                </a:r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45855099-5131-3027-DFE9-1CCEF8407756}"/>
                  </a:ext>
                </a:extLst>
              </p:cNvPr>
              <p:cNvSpPr/>
              <p:nvPr/>
            </p:nvSpPr>
            <p:spPr>
              <a:xfrm>
                <a:off x="3709618" y="4069305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F10E93A-077A-A069-EA0E-A8F9F5BF752B}"/>
                  </a:ext>
                </a:extLst>
              </p:cNvPr>
              <p:cNvSpPr/>
              <p:nvPr/>
            </p:nvSpPr>
            <p:spPr>
              <a:xfrm>
                <a:off x="4374726" y="3263324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B1AF8D9-6435-E252-E1C3-1E2BE2FAFDDB}"/>
                  </a:ext>
                </a:extLst>
              </p:cNvPr>
              <p:cNvSpPr/>
              <p:nvPr/>
            </p:nvSpPr>
            <p:spPr>
              <a:xfrm>
                <a:off x="2749535" y="4562717"/>
                <a:ext cx="444827" cy="4695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BDA64B5-839E-5D9F-B667-DF1C56B0D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0256" y="3826665"/>
                <a:ext cx="719407" cy="4197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27BAD4C-E381-2157-AAFA-CCD32507487E}"/>
                  </a:ext>
                </a:extLst>
              </p:cNvPr>
              <p:cNvCxnSpPr>
                <a:cxnSpLocks/>
                <a:stCxn id="26" idx="6"/>
                <a:endCxn id="28" idx="2"/>
              </p:cNvCxnSpPr>
              <p:nvPr/>
            </p:nvCxnSpPr>
            <p:spPr>
              <a:xfrm flipV="1">
                <a:off x="2877422" y="3498086"/>
                <a:ext cx="1497304" cy="2440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307676E-D731-5A7C-C5EE-D3D6CAD25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3809" y="4549675"/>
                <a:ext cx="728675" cy="7988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2AE080D-43F2-B0D2-E416-9A75B5C1B845}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H="1">
                <a:off x="2684391" y="4949085"/>
                <a:ext cx="193031" cy="3714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18D4AB18-C86F-D989-7FBC-C410DB61D570}"/>
                  </a:ext>
                </a:extLst>
              </p:cNvPr>
              <p:cNvCxnSpPr>
                <a:cxnSpLocks/>
                <a:stCxn id="22" idx="2"/>
                <a:endCxn id="24" idx="6"/>
              </p:cNvCxnSpPr>
              <p:nvPr/>
            </p:nvCxnSpPr>
            <p:spPr>
              <a:xfrm flipH="1">
                <a:off x="2749535" y="5267003"/>
                <a:ext cx="1847603" cy="2195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142A4A12-0882-30C6-F321-0B115308FB42}"/>
                  </a:ext>
                </a:extLst>
              </p:cNvPr>
              <p:cNvCxnSpPr>
                <a:cxnSpLocks/>
                <a:stCxn id="28" idx="3"/>
                <a:endCxn id="27" idx="7"/>
              </p:cNvCxnSpPr>
              <p:nvPr/>
            </p:nvCxnSpPr>
            <p:spPr>
              <a:xfrm flipH="1">
                <a:off x="4089301" y="3664086"/>
                <a:ext cx="350569" cy="4739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02CCA3-9652-7814-1194-52DB756038A0}"/>
              </a:ext>
            </a:extLst>
          </p:cNvPr>
          <p:cNvSpPr/>
          <p:nvPr/>
        </p:nvSpPr>
        <p:spPr>
          <a:xfrm>
            <a:off x="6939102" y="1643241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adj</a:t>
            </a:r>
            <a:endParaRPr lang="ko-KR" altLang="en-US" sz="16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B1426D-8ED9-2813-7EB0-51AB18482065}"/>
              </a:ext>
            </a:extLst>
          </p:cNvPr>
          <p:cNvSpPr/>
          <p:nvPr/>
        </p:nvSpPr>
        <p:spPr>
          <a:xfrm>
            <a:off x="6939102" y="2196773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D7C261-CA4A-A74B-687C-D46895622D6F}"/>
              </a:ext>
            </a:extLst>
          </p:cNvPr>
          <p:cNvSpPr/>
          <p:nvPr/>
        </p:nvSpPr>
        <p:spPr>
          <a:xfrm>
            <a:off x="7615425" y="2196259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1D31FC-3CA1-6AB6-675F-F1E1F256DC27}"/>
              </a:ext>
            </a:extLst>
          </p:cNvPr>
          <p:cNvSpPr/>
          <p:nvPr/>
        </p:nvSpPr>
        <p:spPr>
          <a:xfrm>
            <a:off x="8291747" y="2196773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3EF50A-72CE-A959-1F35-940B3915620B}"/>
              </a:ext>
            </a:extLst>
          </p:cNvPr>
          <p:cNvSpPr/>
          <p:nvPr/>
        </p:nvSpPr>
        <p:spPr>
          <a:xfrm>
            <a:off x="6939102" y="2744191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410EA-A008-D331-140B-B059006D131B}"/>
              </a:ext>
            </a:extLst>
          </p:cNvPr>
          <p:cNvSpPr/>
          <p:nvPr/>
        </p:nvSpPr>
        <p:spPr>
          <a:xfrm>
            <a:off x="7615425" y="2744191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9AD4E0-34FA-6523-A566-32934CE70042}"/>
              </a:ext>
            </a:extLst>
          </p:cNvPr>
          <p:cNvSpPr/>
          <p:nvPr/>
        </p:nvSpPr>
        <p:spPr>
          <a:xfrm>
            <a:off x="6939102" y="3304743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00A8EB-7B72-A107-8CFF-07E665900B6E}"/>
              </a:ext>
            </a:extLst>
          </p:cNvPr>
          <p:cNvSpPr/>
          <p:nvPr/>
        </p:nvSpPr>
        <p:spPr>
          <a:xfrm>
            <a:off x="7615425" y="3306522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EA9E1CF-45CB-4D52-2668-CEE49DBD360B}"/>
              </a:ext>
            </a:extLst>
          </p:cNvPr>
          <p:cNvSpPr/>
          <p:nvPr/>
        </p:nvSpPr>
        <p:spPr>
          <a:xfrm>
            <a:off x="8291747" y="3306996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2E3F29-BC23-76F0-6A97-75608F1AE3B4}"/>
              </a:ext>
            </a:extLst>
          </p:cNvPr>
          <p:cNvSpPr/>
          <p:nvPr/>
        </p:nvSpPr>
        <p:spPr>
          <a:xfrm>
            <a:off x="6939102" y="3853940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BA66BC-0E31-3A71-6DDF-E262A063DEE2}"/>
              </a:ext>
            </a:extLst>
          </p:cNvPr>
          <p:cNvSpPr/>
          <p:nvPr/>
        </p:nvSpPr>
        <p:spPr>
          <a:xfrm>
            <a:off x="7615425" y="3854414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7C2986-00AB-8198-2203-4B68C6AA4A73}"/>
              </a:ext>
            </a:extLst>
          </p:cNvPr>
          <p:cNvSpPr/>
          <p:nvPr/>
        </p:nvSpPr>
        <p:spPr>
          <a:xfrm>
            <a:off x="8291747" y="3854414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AD0C92-14BB-F474-36D1-32CD01D85BE6}"/>
              </a:ext>
            </a:extLst>
          </p:cNvPr>
          <p:cNvSpPr/>
          <p:nvPr/>
        </p:nvSpPr>
        <p:spPr>
          <a:xfrm>
            <a:off x="8968069" y="3840405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79D802-8A00-44D5-B663-49A09D583A68}"/>
              </a:ext>
            </a:extLst>
          </p:cNvPr>
          <p:cNvSpPr/>
          <p:nvPr/>
        </p:nvSpPr>
        <p:spPr>
          <a:xfrm>
            <a:off x="6939102" y="4414966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C1D4BB-2F44-0C69-1546-73397267033E}"/>
              </a:ext>
            </a:extLst>
          </p:cNvPr>
          <p:cNvSpPr/>
          <p:nvPr/>
        </p:nvSpPr>
        <p:spPr>
          <a:xfrm>
            <a:off x="7615425" y="4403730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E1A5DE-08FC-8F4C-457E-88378A5D602E}"/>
              </a:ext>
            </a:extLst>
          </p:cNvPr>
          <p:cNvSpPr/>
          <p:nvPr/>
        </p:nvSpPr>
        <p:spPr>
          <a:xfrm>
            <a:off x="6944471" y="4964370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D79FB0C-4C4D-A1FD-C785-C0CB088DCF12}"/>
              </a:ext>
            </a:extLst>
          </p:cNvPr>
          <p:cNvSpPr/>
          <p:nvPr/>
        </p:nvSpPr>
        <p:spPr>
          <a:xfrm>
            <a:off x="7612741" y="4952104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73C491-4BA0-A75D-F8D6-C250954CE2A2}"/>
              </a:ext>
            </a:extLst>
          </p:cNvPr>
          <p:cNvSpPr/>
          <p:nvPr/>
        </p:nvSpPr>
        <p:spPr>
          <a:xfrm>
            <a:off x="8291747" y="4962648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B7DA13A-134A-B261-6650-7C5017D1FEE8}"/>
              </a:ext>
            </a:extLst>
          </p:cNvPr>
          <p:cNvSpPr/>
          <p:nvPr/>
        </p:nvSpPr>
        <p:spPr>
          <a:xfrm>
            <a:off x="6939102" y="5501508"/>
            <a:ext cx="676323" cy="553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AFD00-7294-2856-197C-6F1D1B89C940}"/>
              </a:ext>
            </a:extLst>
          </p:cNvPr>
          <p:cNvSpPr/>
          <p:nvPr/>
        </p:nvSpPr>
        <p:spPr>
          <a:xfrm>
            <a:off x="7612741" y="5510618"/>
            <a:ext cx="676323" cy="553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9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1067</Words>
  <Application>Microsoft Office PowerPoint</Application>
  <PresentationFormat>와이드스크린</PresentationFormat>
  <Paragraphs>283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Apple SD Gothic Neo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도윤</dc:creator>
  <cp:lastModifiedBy>김 도윤</cp:lastModifiedBy>
  <cp:revision>2</cp:revision>
  <dcterms:created xsi:type="dcterms:W3CDTF">2022-06-29T05:37:00Z</dcterms:created>
  <dcterms:modified xsi:type="dcterms:W3CDTF">2022-06-30T09:29:58Z</dcterms:modified>
</cp:coreProperties>
</file>