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>
        <p:scale>
          <a:sx n="50" d="100"/>
          <a:sy n="50" d="100"/>
        </p:scale>
        <p:origin x="16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17243-0278-8202-D8A4-F0A681B9F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C291F9-EA3B-644B-A988-6D04D2EE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A6536-1B04-A1E8-6A99-6C76079A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258FC-7BF5-E12E-8301-807BDEE3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18C95-4A92-9EEC-5D57-93F6D1FA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1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CE124-3FE9-7004-9AE4-8C5E5476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9BE47B-9C5C-E55A-A998-53CE84D6E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71D17-CB85-BD9A-9D89-BDDCC179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E7AF8-BF98-5901-932F-379B43B1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2399B-2A50-D03B-68FD-31F78A6D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2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961D7C-2412-E603-5776-411612386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6DC21B-B197-CCD1-698E-EAF81E562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B4632-1F2E-4902-C563-09E37EC1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1AC4C-C0A2-E923-695F-6DAD9883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481BA-AC82-B763-56C2-9F0BDC4C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8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43A2B-0499-DCE0-38EF-B8156AC9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85740-7D18-B6DC-41BA-589F3731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FB15C-76FC-507B-53FC-CEAEF43C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11BD4-07EB-3231-4B13-E0520B9A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E79FA-76EA-6859-D1E3-CA437646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0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C6FCF-353E-30A9-6591-2C03E788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8350A-A497-53C8-0234-D7D68911D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2D9F8-14CB-C914-379D-C47177B4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E1681-68C6-3C76-D234-1D77D617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4B757-8F99-E7D7-4896-D5CD9FCB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2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6FC83-BB7B-5C55-FBA4-D5F26E33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41121-4458-0FF1-8A35-54CFF11FE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1D465-7D27-0C20-5070-D39601E0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88DFC-EE79-A5E8-3BD9-FC7C9F8F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B58684-571C-958A-237F-00F5E48D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28F6B-8945-29B7-B244-C631D6F2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7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5C6F1-58F3-9C3E-78ED-C30D02F84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AAC17-88B7-A746-F59F-9606F3C2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5399C9-31F7-336C-8668-15F2C48D5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6DF2E-EBF8-8A1C-48B4-9B3354C07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8CB0AC-D3F0-4138-DDB1-9D5854ED4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2A6EC6-5BC2-8717-5AF3-EFA3EEC1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74E60C-88F7-3A9E-4D79-FF8D1333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B650B9-1620-1C17-ABB2-AD1DF5B8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82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D10C5-4433-C001-C71E-416B1F22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2A6892-764A-C651-3122-8E34CE4E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54D532-F364-D2FE-6E90-8A03FDD8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F6F597-80AF-448E-2FB0-1D6E2C9E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7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C95A27-967C-F253-4363-1A78FB64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7D2327-75A7-62BD-575A-52510A2F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830B63-2F75-5365-185F-D119C06D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7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40F7E-B89D-1E38-129D-F88F4B07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F5EC2-3044-2108-0FDC-892C4C4B3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E474C5-72AD-2E44-11F8-D848C9A5D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22E5A-A62B-979E-D772-29A90906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EB570-97B3-68D1-6EC0-A1206CD1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8DFCD-48FB-5495-E795-64FEFF82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4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65879-FA85-715A-7982-6DDE1017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1ACA6F-E431-46FF-0FCA-15A05E729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B4453-E459-2742-F199-6E126F1D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34C18E-7236-7C2F-04C7-8D2BE1DA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BD7DD-894A-6B7D-8A9F-F65A2295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B22BEC-719A-F538-4A98-9AFD84E5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DFC833-EC4A-D295-6161-76CB4700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E7E00-8B2E-731C-0119-AAC998192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6CBEA-DD54-EBBB-EE7C-BEE4A0139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CD879-59FB-0C7E-6DC0-1C2D4A0AC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137BA-6419-32A2-2627-19B469D2C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68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D6033F-99A3-6C41-FC15-82B5D3467F5B}"/>
              </a:ext>
            </a:extLst>
          </p:cNvPr>
          <p:cNvSpPr txBox="1"/>
          <p:nvPr/>
        </p:nvSpPr>
        <p:spPr>
          <a:xfrm>
            <a:off x="6613237" y="795220"/>
            <a:ext cx="239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세로크기</a:t>
            </a:r>
            <a:r>
              <a:rPr lang="en-US" altLang="ko-KR"/>
              <a:t>: R &gt;= 3  </a:t>
            </a:r>
          </a:p>
          <a:p>
            <a:r>
              <a:rPr lang="ko-KR" altLang="en-US"/>
              <a:t>가로크기</a:t>
            </a:r>
            <a:r>
              <a:rPr lang="en-US" altLang="ko-KR"/>
              <a:t>: C &lt;= 250</a:t>
            </a:r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98C2075-FC6C-9874-AE61-0838419EBE29}"/>
              </a:ext>
            </a:extLst>
          </p:cNvPr>
          <p:cNvSpPr/>
          <p:nvPr/>
        </p:nvSpPr>
        <p:spPr>
          <a:xfrm>
            <a:off x="1459344" y="2040728"/>
            <a:ext cx="424873" cy="3694549"/>
          </a:xfrm>
          <a:custGeom>
            <a:avLst/>
            <a:gdLst>
              <a:gd name="connsiteX0" fmla="*/ 378691 w 424873"/>
              <a:gd name="connsiteY0" fmla="*/ 0 h 3278909"/>
              <a:gd name="connsiteX1" fmla="*/ 332509 w 424873"/>
              <a:gd name="connsiteY1" fmla="*/ 36946 h 3278909"/>
              <a:gd name="connsiteX2" fmla="*/ 212436 w 424873"/>
              <a:gd name="connsiteY2" fmla="*/ 221673 h 3278909"/>
              <a:gd name="connsiteX3" fmla="*/ 129309 w 424873"/>
              <a:gd name="connsiteY3" fmla="*/ 471055 h 3278909"/>
              <a:gd name="connsiteX4" fmla="*/ 92364 w 424873"/>
              <a:gd name="connsiteY4" fmla="*/ 600364 h 3278909"/>
              <a:gd name="connsiteX5" fmla="*/ 83127 w 424873"/>
              <a:gd name="connsiteY5" fmla="*/ 674255 h 3278909"/>
              <a:gd name="connsiteX6" fmla="*/ 55418 w 424873"/>
              <a:gd name="connsiteY6" fmla="*/ 822037 h 3278909"/>
              <a:gd name="connsiteX7" fmla="*/ 27709 w 424873"/>
              <a:gd name="connsiteY7" fmla="*/ 1034473 h 3278909"/>
              <a:gd name="connsiteX8" fmla="*/ 18473 w 424873"/>
              <a:gd name="connsiteY8" fmla="*/ 1163782 h 3278909"/>
              <a:gd name="connsiteX9" fmla="*/ 0 w 424873"/>
              <a:gd name="connsiteY9" fmla="*/ 1256146 h 3278909"/>
              <a:gd name="connsiteX10" fmla="*/ 9236 w 424873"/>
              <a:gd name="connsiteY10" fmla="*/ 1644073 h 3278909"/>
              <a:gd name="connsiteX11" fmla="*/ 36945 w 424873"/>
              <a:gd name="connsiteY11" fmla="*/ 1745673 h 3278909"/>
              <a:gd name="connsiteX12" fmla="*/ 55418 w 424873"/>
              <a:gd name="connsiteY12" fmla="*/ 1874982 h 3278909"/>
              <a:gd name="connsiteX13" fmla="*/ 73891 w 424873"/>
              <a:gd name="connsiteY13" fmla="*/ 1985818 h 3278909"/>
              <a:gd name="connsiteX14" fmla="*/ 110836 w 424873"/>
              <a:gd name="connsiteY14" fmla="*/ 2262909 h 3278909"/>
              <a:gd name="connsiteX15" fmla="*/ 157018 w 424873"/>
              <a:gd name="connsiteY15" fmla="*/ 2493818 h 3278909"/>
              <a:gd name="connsiteX16" fmla="*/ 175491 w 424873"/>
              <a:gd name="connsiteY16" fmla="*/ 2678546 h 3278909"/>
              <a:gd name="connsiteX17" fmla="*/ 240145 w 424873"/>
              <a:gd name="connsiteY17" fmla="*/ 2863273 h 3278909"/>
              <a:gd name="connsiteX18" fmla="*/ 277091 w 424873"/>
              <a:gd name="connsiteY18" fmla="*/ 2992582 h 3278909"/>
              <a:gd name="connsiteX19" fmla="*/ 350982 w 424873"/>
              <a:gd name="connsiteY19" fmla="*/ 3168073 h 3278909"/>
              <a:gd name="connsiteX20" fmla="*/ 397164 w 424873"/>
              <a:gd name="connsiteY20" fmla="*/ 3241964 h 3278909"/>
              <a:gd name="connsiteX21" fmla="*/ 424873 w 424873"/>
              <a:gd name="connsiteY21" fmla="*/ 3278909 h 327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4873" h="3278909">
                <a:moveTo>
                  <a:pt x="378691" y="0"/>
                </a:moveTo>
                <a:cubicBezTo>
                  <a:pt x="363297" y="12315"/>
                  <a:pt x="345830" y="22414"/>
                  <a:pt x="332509" y="36946"/>
                </a:cubicBezTo>
                <a:cubicBezTo>
                  <a:pt x="297018" y="75664"/>
                  <a:pt x="229268" y="180644"/>
                  <a:pt x="212436" y="221673"/>
                </a:cubicBezTo>
                <a:cubicBezTo>
                  <a:pt x="179178" y="302740"/>
                  <a:pt x="157018" y="387928"/>
                  <a:pt x="129309" y="471055"/>
                </a:cubicBezTo>
                <a:cubicBezTo>
                  <a:pt x="99479" y="650039"/>
                  <a:pt x="149501" y="371820"/>
                  <a:pt x="92364" y="600364"/>
                </a:cubicBezTo>
                <a:cubicBezTo>
                  <a:pt x="86344" y="624445"/>
                  <a:pt x="87208" y="649771"/>
                  <a:pt x="83127" y="674255"/>
                </a:cubicBezTo>
                <a:cubicBezTo>
                  <a:pt x="74887" y="723692"/>
                  <a:pt x="63039" y="772501"/>
                  <a:pt x="55418" y="822037"/>
                </a:cubicBezTo>
                <a:cubicBezTo>
                  <a:pt x="44559" y="892618"/>
                  <a:pt x="35384" y="963475"/>
                  <a:pt x="27709" y="1034473"/>
                </a:cubicBezTo>
                <a:cubicBezTo>
                  <a:pt x="23064" y="1077435"/>
                  <a:pt x="23833" y="1120903"/>
                  <a:pt x="18473" y="1163782"/>
                </a:cubicBezTo>
                <a:cubicBezTo>
                  <a:pt x="14579" y="1194937"/>
                  <a:pt x="6158" y="1225358"/>
                  <a:pt x="0" y="1256146"/>
                </a:cubicBezTo>
                <a:cubicBezTo>
                  <a:pt x="3079" y="1385455"/>
                  <a:pt x="-498" y="1515094"/>
                  <a:pt x="9236" y="1644073"/>
                </a:cubicBezTo>
                <a:cubicBezTo>
                  <a:pt x="11878" y="1679077"/>
                  <a:pt x="30061" y="1711251"/>
                  <a:pt x="36945" y="1745673"/>
                </a:cubicBezTo>
                <a:cubicBezTo>
                  <a:pt x="45484" y="1788368"/>
                  <a:pt x="48797" y="1831948"/>
                  <a:pt x="55418" y="1874982"/>
                </a:cubicBezTo>
                <a:cubicBezTo>
                  <a:pt x="61113" y="1912001"/>
                  <a:pt x="67733" y="1948873"/>
                  <a:pt x="73891" y="1985818"/>
                </a:cubicBezTo>
                <a:cubicBezTo>
                  <a:pt x="84606" y="2114404"/>
                  <a:pt x="81861" y="2118034"/>
                  <a:pt x="110836" y="2262909"/>
                </a:cubicBezTo>
                <a:lnTo>
                  <a:pt x="157018" y="2493818"/>
                </a:lnTo>
                <a:cubicBezTo>
                  <a:pt x="159461" y="2523134"/>
                  <a:pt x="167584" y="2639010"/>
                  <a:pt x="175491" y="2678546"/>
                </a:cubicBezTo>
                <a:cubicBezTo>
                  <a:pt x="188722" y="2744701"/>
                  <a:pt x="218486" y="2798296"/>
                  <a:pt x="240145" y="2863273"/>
                </a:cubicBezTo>
                <a:cubicBezTo>
                  <a:pt x="254321" y="2905800"/>
                  <a:pt x="262915" y="2950055"/>
                  <a:pt x="277091" y="2992582"/>
                </a:cubicBezTo>
                <a:cubicBezTo>
                  <a:pt x="285691" y="3018381"/>
                  <a:pt x="336786" y="3141259"/>
                  <a:pt x="350982" y="3168073"/>
                </a:cubicBezTo>
                <a:cubicBezTo>
                  <a:pt x="364572" y="3193743"/>
                  <a:pt x="381053" y="3217797"/>
                  <a:pt x="397164" y="3241964"/>
                </a:cubicBezTo>
                <a:cubicBezTo>
                  <a:pt x="405703" y="3254772"/>
                  <a:pt x="424873" y="3278909"/>
                  <a:pt x="424873" y="32789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C235B04-5B0E-28E1-5BF5-B31B853775C7}"/>
              </a:ext>
            </a:extLst>
          </p:cNvPr>
          <p:cNvSpPr/>
          <p:nvPr/>
        </p:nvSpPr>
        <p:spPr>
          <a:xfrm>
            <a:off x="1962726" y="1256146"/>
            <a:ext cx="4054764" cy="720436"/>
          </a:xfrm>
          <a:custGeom>
            <a:avLst/>
            <a:gdLst>
              <a:gd name="connsiteX0" fmla="*/ 0 w 4054764"/>
              <a:gd name="connsiteY0" fmla="*/ 720436 h 720436"/>
              <a:gd name="connsiteX1" fmla="*/ 609600 w 4054764"/>
              <a:gd name="connsiteY1" fmla="*/ 240145 h 720436"/>
              <a:gd name="connsiteX2" fmla="*/ 997528 w 4054764"/>
              <a:gd name="connsiteY2" fmla="*/ 120073 h 720436"/>
              <a:gd name="connsiteX3" fmla="*/ 1145310 w 4054764"/>
              <a:gd name="connsiteY3" fmla="*/ 83127 h 720436"/>
              <a:gd name="connsiteX4" fmla="*/ 1265382 w 4054764"/>
              <a:gd name="connsiteY4" fmla="*/ 64654 h 720436"/>
              <a:gd name="connsiteX5" fmla="*/ 1625600 w 4054764"/>
              <a:gd name="connsiteY5" fmla="*/ 36945 h 720436"/>
              <a:gd name="connsiteX6" fmla="*/ 1884219 w 4054764"/>
              <a:gd name="connsiteY6" fmla="*/ 18473 h 720436"/>
              <a:gd name="connsiteX7" fmla="*/ 2364510 w 4054764"/>
              <a:gd name="connsiteY7" fmla="*/ 9236 h 720436"/>
              <a:gd name="connsiteX8" fmla="*/ 2678546 w 4054764"/>
              <a:gd name="connsiteY8" fmla="*/ 0 h 720436"/>
              <a:gd name="connsiteX9" fmla="*/ 3278910 w 4054764"/>
              <a:gd name="connsiteY9" fmla="*/ 36945 h 720436"/>
              <a:gd name="connsiteX10" fmla="*/ 3509819 w 4054764"/>
              <a:gd name="connsiteY10" fmla="*/ 120073 h 720436"/>
              <a:gd name="connsiteX11" fmla="*/ 3648364 w 4054764"/>
              <a:gd name="connsiteY11" fmla="*/ 258618 h 720436"/>
              <a:gd name="connsiteX12" fmla="*/ 3685310 w 4054764"/>
              <a:gd name="connsiteY12" fmla="*/ 295563 h 720436"/>
              <a:gd name="connsiteX13" fmla="*/ 3740728 w 4054764"/>
              <a:gd name="connsiteY13" fmla="*/ 378691 h 720436"/>
              <a:gd name="connsiteX14" fmla="*/ 3786910 w 4054764"/>
              <a:gd name="connsiteY14" fmla="*/ 480291 h 720436"/>
              <a:gd name="connsiteX15" fmla="*/ 3805382 w 4054764"/>
              <a:gd name="connsiteY15" fmla="*/ 508000 h 720436"/>
              <a:gd name="connsiteX16" fmla="*/ 3906982 w 4054764"/>
              <a:gd name="connsiteY16" fmla="*/ 544945 h 720436"/>
              <a:gd name="connsiteX17" fmla="*/ 3943928 w 4054764"/>
              <a:gd name="connsiteY17" fmla="*/ 563418 h 720436"/>
              <a:gd name="connsiteX18" fmla="*/ 3999346 w 4054764"/>
              <a:gd name="connsiteY18" fmla="*/ 618836 h 720436"/>
              <a:gd name="connsiteX19" fmla="*/ 4027055 w 4054764"/>
              <a:gd name="connsiteY19" fmla="*/ 637309 h 720436"/>
              <a:gd name="connsiteX20" fmla="*/ 4054764 w 4054764"/>
              <a:gd name="connsiteY20" fmla="*/ 701963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54764" h="720436">
                <a:moveTo>
                  <a:pt x="0" y="720436"/>
                </a:moveTo>
                <a:cubicBezTo>
                  <a:pt x="213564" y="536672"/>
                  <a:pt x="370766" y="370936"/>
                  <a:pt x="609600" y="240145"/>
                </a:cubicBezTo>
                <a:cubicBezTo>
                  <a:pt x="765251" y="154907"/>
                  <a:pt x="821973" y="160586"/>
                  <a:pt x="997528" y="120073"/>
                </a:cubicBezTo>
                <a:cubicBezTo>
                  <a:pt x="1047004" y="108655"/>
                  <a:pt x="1095586" y="93415"/>
                  <a:pt x="1145310" y="83127"/>
                </a:cubicBezTo>
                <a:cubicBezTo>
                  <a:pt x="1184965" y="74922"/>
                  <a:pt x="1225149" y="69252"/>
                  <a:pt x="1265382" y="64654"/>
                </a:cubicBezTo>
                <a:cubicBezTo>
                  <a:pt x="1443424" y="44307"/>
                  <a:pt x="1460332" y="47963"/>
                  <a:pt x="1625600" y="36945"/>
                </a:cubicBezTo>
                <a:cubicBezTo>
                  <a:pt x="1711835" y="31196"/>
                  <a:pt x="1797854" y="21712"/>
                  <a:pt x="1884219" y="18473"/>
                </a:cubicBezTo>
                <a:cubicBezTo>
                  <a:pt x="2044233" y="12472"/>
                  <a:pt x="2204427" y="12959"/>
                  <a:pt x="2364510" y="9236"/>
                </a:cubicBezTo>
                <a:lnTo>
                  <a:pt x="2678546" y="0"/>
                </a:lnTo>
                <a:cubicBezTo>
                  <a:pt x="2945732" y="6072"/>
                  <a:pt x="3049378" y="-7687"/>
                  <a:pt x="3278910" y="36945"/>
                </a:cubicBezTo>
                <a:cubicBezTo>
                  <a:pt x="3365858" y="53852"/>
                  <a:pt x="3435819" y="73336"/>
                  <a:pt x="3509819" y="120073"/>
                </a:cubicBezTo>
                <a:cubicBezTo>
                  <a:pt x="3653524" y="210834"/>
                  <a:pt x="3540068" y="150325"/>
                  <a:pt x="3648364" y="258618"/>
                </a:cubicBezTo>
                <a:cubicBezTo>
                  <a:pt x="3660679" y="270933"/>
                  <a:pt x="3673841" y="282456"/>
                  <a:pt x="3685310" y="295563"/>
                </a:cubicBezTo>
                <a:cubicBezTo>
                  <a:pt x="3709796" y="323546"/>
                  <a:pt x="3721419" y="346509"/>
                  <a:pt x="3740728" y="378691"/>
                </a:cubicBezTo>
                <a:cubicBezTo>
                  <a:pt x="3754030" y="458507"/>
                  <a:pt x="3737396" y="414272"/>
                  <a:pt x="3786910" y="480291"/>
                </a:cubicBezTo>
                <a:cubicBezTo>
                  <a:pt x="3793570" y="489171"/>
                  <a:pt x="3795608" y="502737"/>
                  <a:pt x="3805382" y="508000"/>
                </a:cubicBezTo>
                <a:cubicBezTo>
                  <a:pt x="3837111" y="525085"/>
                  <a:pt x="3873523" y="531562"/>
                  <a:pt x="3906982" y="544945"/>
                </a:cubicBezTo>
                <a:cubicBezTo>
                  <a:pt x="3919766" y="550059"/>
                  <a:pt x="3931973" y="556587"/>
                  <a:pt x="3943928" y="563418"/>
                </a:cubicBezTo>
                <a:cubicBezTo>
                  <a:pt x="3994717" y="592441"/>
                  <a:pt x="3950732" y="570222"/>
                  <a:pt x="3999346" y="618836"/>
                </a:cubicBezTo>
                <a:cubicBezTo>
                  <a:pt x="4007195" y="626685"/>
                  <a:pt x="4017819" y="631151"/>
                  <a:pt x="4027055" y="637309"/>
                </a:cubicBezTo>
                <a:lnTo>
                  <a:pt x="4054764" y="70196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39DA88-87A1-AA2A-C0D0-D19587A36C5C}"/>
              </a:ext>
            </a:extLst>
          </p:cNvPr>
          <p:cNvSpPr txBox="1"/>
          <p:nvPr/>
        </p:nvSpPr>
        <p:spPr>
          <a:xfrm>
            <a:off x="628072" y="3244334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R=6</a:t>
            </a:r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FD0D6-14E8-97D0-CAC5-5C3C32B51164}"/>
              </a:ext>
            </a:extLst>
          </p:cNvPr>
          <p:cNvSpPr txBox="1"/>
          <p:nvPr/>
        </p:nvSpPr>
        <p:spPr>
          <a:xfrm>
            <a:off x="3694545" y="795220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C=6</a:t>
            </a:r>
            <a:endParaRPr lang="ko-KR" alt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7B82C-7BA4-0606-927F-1BFC105A9C1C}"/>
              </a:ext>
            </a:extLst>
          </p:cNvPr>
          <p:cNvSpPr txBox="1"/>
          <p:nvPr/>
        </p:nvSpPr>
        <p:spPr>
          <a:xfrm>
            <a:off x="9088582" y="794481"/>
            <a:ext cx="152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 = </a:t>
            </a:r>
            <a:r>
              <a:rPr lang="ko-KR" altLang="en-US"/>
              <a:t>빈 필드</a:t>
            </a:r>
            <a:endParaRPr lang="en-US" altLang="ko-KR"/>
          </a:p>
          <a:p>
            <a:r>
              <a:rPr lang="en-US" altLang="ko-KR"/>
              <a:t># = </a:t>
            </a:r>
            <a:r>
              <a:rPr lang="ko-KR" altLang="en-US"/>
              <a:t>울타리</a:t>
            </a:r>
            <a:endParaRPr lang="en-US" altLang="ko-KR"/>
          </a:p>
          <a:p>
            <a:r>
              <a:rPr lang="en-US" altLang="ko-KR"/>
              <a:t>V = </a:t>
            </a:r>
            <a:r>
              <a:rPr lang="ko-KR" altLang="en-US" b="1"/>
              <a:t>늑대</a:t>
            </a:r>
            <a:endParaRPr lang="en-US" altLang="ko-KR" b="1"/>
          </a:p>
          <a:p>
            <a:r>
              <a:rPr lang="en-US" altLang="ko-KR"/>
              <a:t>O = </a:t>
            </a:r>
            <a:r>
              <a:rPr lang="ko-KR" altLang="en-US" b="1"/>
              <a:t>양</a:t>
            </a:r>
            <a:endParaRPr lang="en-US" altLang="ko-KR" b="1"/>
          </a:p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8D10B-E3D2-42AF-981C-1802021D6402}"/>
              </a:ext>
            </a:extLst>
          </p:cNvPr>
          <p:cNvSpPr txBox="1"/>
          <p:nvPr/>
        </p:nvSpPr>
        <p:spPr>
          <a:xfrm>
            <a:off x="6613237" y="3394978"/>
            <a:ext cx="449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 </a:t>
            </a:r>
            <a:endParaRPr lang="en-US" altLang="ko-KR" sz="2400" b="1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8D56ED-2A60-7854-F032-B4AAAAEFA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123864"/>
              </p:ext>
            </p:extLst>
          </p:nvPr>
        </p:nvGraphicFramePr>
        <p:xfrm>
          <a:off x="1962725" y="2040728"/>
          <a:ext cx="386079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6">
                  <a:extLst>
                    <a:ext uri="{9D8B030D-6E8A-4147-A177-3AD203B41FA5}">
                      <a16:colId xmlns:a16="http://schemas.microsoft.com/office/drawing/2014/main" val="3688110221"/>
                    </a:ext>
                  </a:extLst>
                </a:gridCol>
                <a:gridCol w="643466">
                  <a:extLst>
                    <a:ext uri="{9D8B030D-6E8A-4147-A177-3AD203B41FA5}">
                      <a16:colId xmlns:a16="http://schemas.microsoft.com/office/drawing/2014/main" val="2665129285"/>
                    </a:ext>
                  </a:extLst>
                </a:gridCol>
                <a:gridCol w="643466">
                  <a:extLst>
                    <a:ext uri="{9D8B030D-6E8A-4147-A177-3AD203B41FA5}">
                      <a16:colId xmlns:a16="http://schemas.microsoft.com/office/drawing/2014/main" val="2933749111"/>
                    </a:ext>
                  </a:extLst>
                </a:gridCol>
                <a:gridCol w="643466">
                  <a:extLst>
                    <a:ext uri="{9D8B030D-6E8A-4147-A177-3AD203B41FA5}">
                      <a16:colId xmlns:a16="http://schemas.microsoft.com/office/drawing/2014/main" val="174527965"/>
                    </a:ext>
                  </a:extLst>
                </a:gridCol>
                <a:gridCol w="643466">
                  <a:extLst>
                    <a:ext uri="{9D8B030D-6E8A-4147-A177-3AD203B41FA5}">
                      <a16:colId xmlns:a16="http://schemas.microsoft.com/office/drawing/2014/main" val="202869125"/>
                    </a:ext>
                  </a:extLst>
                </a:gridCol>
                <a:gridCol w="643466">
                  <a:extLst>
                    <a:ext uri="{9D8B030D-6E8A-4147-A177-3AD203B41FA5}">
                      <a16:colId xmlns:a16="http://schemas.microsoft.com/office/drawing/2014/main" val="305837187"/>
                    </a:ext>
                  </a:extLst>
                </a:gridCol>
              </a:tblGrid>
              <a:tr h="615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993837"/>
                  </a:ext>
                </a:extLst>
              </a:tr>
              <a:tr h="615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ko-KR" sz="3600"/>
                        <a:t> 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94814"/>
                  </a:ext>
                </a:extLst>
              </a:tr>
              <a:tr h="615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ko-KR" sz="3600"/>
                        <a:t> 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66512"/>
                  </a:ext>
                </a:extLst>
              </a:tr>
              <a:tr h="615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6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990360"/>
                  </a:ext>
                </a:extLst>
              </a:tr>
              <a:tr h="615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97787"/>
                  </a:ext>
                </a:extLst>
              </a:tr>
              <a:tr h="615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15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95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98C2075-FC6C-9874-AE61-0838419EBE29}"/>
              </a:ext>
            </a:extLst>
          </p:cNvPr>
          <p:cNvSpPr/>
          <p:nvPr/>
        </p:nvSpPr>
        <p:spPr>
          <a:xfrm>
            <a:off x="1459344" y="2040728"/>
            <a:ext cx="424873" cy="3694549"/>
          </a:xfrm>
          <a:custGeom>
            <a:avLst/>
            <a:gdLst>
              <a:gd name="connsiteX0" fmla="*/ 378691 w 424873"/>
              <a:gd name="connsiteY0" fmla="*/ 0 h 3278909"/>
              <a:gd name="connsiteX1" fmla="*/ 332509 w 424873"/>
              <a:gd name="connsiteY1" fmla="*/ 36946 h 3278909"/>
              <a:gd name="connsiteX2" fmla="*/ 212436 w 424873"/>
              <a:gd name="connsiteY2" fmla="*/ 221673 h 3278909"/>
              <a:gd name="connsiteX3" fmla="*/ 129309 w 424873"/>
              <a:gd name="connsiteY3" fmla="*/ 471055 h 3278909"/>
              <a:gd name="connsiteX4" fmla="*/ 92364 w 424873"/>
              <a:gd name="connsiteY4" fmla="*/ 600364 h 3278909"/>
              <a:gd name="connsiteX5" fmla="*/ 83127 w 424873"/>
              <a:gd name="connsiteY5" fmla="*/ 674255 h 3278909"/>
              <a:gd name="connsiteX6" fmla="*/ 55418 w 424873"/>
              <a:gd name="connsiteY6" fmla="*/ 822037 h 3278909"/>
              <a:gd name="connsiteX7" fmla="*/ 27709 w 424873"/>
              <a:gd name="connsiteY7" fmla="*/ 1034473 h 3278909"/>
              <a:gd name="connsiteX8" fmla="*/ 18473 w 424873"/>
              <a:gd name="connsiteY8" fmla="*/ 1163782 h 3278909"/>
              <a:gd name="connsiteX9" fmla="*/ 0 w 424873"/>
              <a:gd name="connsiteY9" fmla="*/ 1256146 h 3278909"/>
              <a:gd name="connsiteX10" fmla="*/ 9236 w 424873"/>
              <a:gd name="connsiteY10" fmla="*/ 1644073 h 3278909"/>
              <a:gd name="connsiteX11" fmla="*/ 36945 w 424873"/>
              <a:gd name="connsiteY11" fmla="*/ 1745673 h 3278909"/>
              <a:gd name="connsiteX12" fmla="*/ 55418 w 424873"/>
              <a:gd name="connsiteY12" fmla="*/ 1874982 h 3278909"/>
              <a:gd name="connsiteX13" fmla="*/ 73891 w 424873"/>
              <a:gd name="connsiteY13" fmla="*/ 1985818 h 3278909"/>
              <a:gd name="connsiteX14" fmla="*/ 110836 w 424873"/>
              <a:gd name="connsiteY14" fmla="*/ 2262909 h 3278909"/>
              <a:gd name="connsiteX15" fmla="*/ 157018 w 424873"/>
              <a:gd name="connsiteY15" fmla="*/ 2493818 h 3278909"/>
              <a:gd name="connsiteX16" fmla="*/ 175491 w 424873"/>
              <a:gd name="connsiteY16" fmla="*/ 2678546 h 3278909"/>
              <a:gd name="connsiteX17" fmla="*/ 240145 w 424873"/>
              <a:gd name="connsiteY17" fmla="*/ 2863273 h 3278909"/>
              <a:gd name="connsiteX18" fmla="*/ 277091 w 424873"/>
              <a:gd name="connsiteY18" fmla="*/ 2992582 h 3278909"/>
              <a:gd name="connsiteX19" fmla="*/ 350982 w 424873"/>
              <a:gd name="connsiteY19" fmla="*/ 3168073 h 3278909"/>
              <a:gd name="connsiteX20" fmla="*/ 397164 w 424873"/>
              <a:gd name="connsiteY20" fmla="*/ 3241964 h 3278909"/>
              <a:gd name="connsiteX21" fmla="*/ 424873 w 424873"/>
              <a:gd name="connsiteY21" fmla="*/ 3278909 h 327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4873" h="3278909">
                <a:moveTo>
                  <a:pt x="378691" y="0"/>
                </a:moveTo>
                <a:cubicBezTo>
                  <a:pt x="363297" y="12315"/>
                  <a:pt x="345830" y="22414"/>
                  <a:pt x="332509" y="36946"/>
                </a:cubicBezTo>
                <a:cubicBezTo>
                  <a:pt x="297018" y="75664"/>
                  <a:pt x="229268" y="180644"/>
                  <a:pt x="212436" y="221673"/>
                </a:cubicBezTo>
                <a:cubicBezTo>
                  <a:pt x="179178" y="302740"/>
                  <a:pt x="157018" y="387928"/>
                  <a:pt x="129309" y="471055"/>
                </a:cubicBezTo>
                <a:cubicBezTo>
                  <a:pt x="99479" y="650039"/>
                  <a:pt x="149501" y="371820"/>
                  <a:pt x="92364" y="600364"/>
                </a:cubicBezTo>
                <a:cubicBezTo>
                  <a:pt x="86344" y="624445"/>
                  <a:pt x="87208" y="649771"/>
                  <a:pt x="83127" y="674255"/>
                </a:cubicBezTo>
                <a:cubicBezTo>
                  <a:pt x="74887" y="723692"/>
                  <a:pt x="63039" y="772501"/>
                  <a:pt x="55418" y="822037"/>
                </a:cubicBezTo>
                <a:cubicBezTo>
                  <a:pt x="44559" y="892618"/>
                  <a:pt x="35384" y="963475"/>
                  <a:pt x="27709" y="1034473"/>
                </a:cubicBezTo>
                <a:cubicBezTo>
                  <a:pt x="23064" y="1077435"/>
                  <a:pt x="23833" y="1120903"/>
                  <a:pt x="18473" y="1163782"/>
                </a:cubicBezTo>
                <a:cubicBezTo>
                  <a:pt x="14579" y="1194937"/>
                  <a:pt x="6158" y="1225358"/>
                  <a:pt x="0" y="1256146"/>
                </a:cubicBezTo>
                <a:cubicBezTo>
                  <a:pt x="3079" y="1385455"/>
                  <a:pt x="-498" y="1515094"/>
                  <a:pt x="9236" y="1644073"/>
                </a:cubicBezTo>
                <a:cubicBezTo>
                  <a:pt x="11878" y="1679077"/>
                  <a:pt x="30061" y="1711251"/>
                  <a:pt x="36945" y="1745673"/>
                </a:cubicBezTo>
                <a:cubicBezTo>
                  <a:pt x="45484" y="1788368"/>
                  <a:pt x="48797" y="1831948"/>
                  <a:pt x="55418" y="1874982"/>
                </a:cubicBezTo>
                <a:cubicBezTo>
                  <a:pt x="61113" y="1912001"/>
                  <a:pt x="67733" y="1948873"/>
                  <a:pt x="73891" y="1985818"/>
                </a:cubicBezTo>
                <a:cubicBezTo>
                  <a:pt x="84606" y="2114404"/>
                  <a:pt x="81861" y="2118034"/>
                  <a:pt x="110836" y="2262909"/>
                </a:cubicBezTo>
                <a:lnTo>
                  <a:pt x="157018" y="2493818"/>
                </a:lnTo>
                <a:cubicBezTo>
                  <a:pt x="159461" y="2523134"/>
                  <a:pt x="167584" y="2639010"/>
                  <a:pt x="175491" y="2678546"/>
                </a:cubicBezTo>
                <a:cubicBezTo>
                  <a:pt x="188722" y="2744701"/>
                  <a:pt x="218486" y="2798296"/>
                  <a:pt x="240145" y="2863273"/>
                </a:cubicBezTo>
                <a:cubicBezTo>
                  <a:pt x="254321" y="2905800"/>
                  <a:pt x="262915" y="2950055"/>
                  <a:pt x="277091" y="2992582"/>
                </a:cubicBezTo>
                <a:cubicBezTo>
                  <a:pt x="285691" y="3018381"/>
                  <a:pt x="336786" y="3141259"/>
                  <a:pt x="350982" y="3168073"/>
                </a:cubicBezTo>
                <a:cubicBezTo>
                  <a:pt x="364572" y="3193743"/>
                  <a:pt x="381053" y="3217797"/>
                  <a:pt x="397164" y="3241964"/>
                </a:cubicBezTo>
                <a:cubicBezTo>
                  <a:pt x="405703" y="3254772"/>
                  <a:pt x="424873" y="3278909"/>
                  <a:pt x="424873" y="32789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C235B04-5B0E-28E1-5BF5-B31B853775C7}"/>
              </a:ext>
            </a:extLst>
          </p:cNvPr>
          <p:cNvSpPr/>
          <p:nvPr/>
        </p:nvSpPr>
        <p:spPr>
          <a:xfrm>
            <a:off x="1962726" y="1256146"/>
            <a:ext cx="4054764" cy="720436"/>
          </a:xfrm>
          <a:custGeom>
            <a:avLst/>
            <a:gdLst>
              <a:gd name="connsiteX0" fmla="*/ 0 w 4054764"/>
              <a:gd name="connsiteY0" fmla="*/ 720436 h 720436"/>
              <a:gd name="connsiteX1" fmla="*/ 609600 w 4054764"/>
              <a:gd name="connsiteY1" fmla="*/ 240145 h 720436"/>
              <a:gd name="connsiteX2" fmla="*/ 997528 w 4054764"/>
              <a:gd name="connsiteY2" fmla="*/ 120073 h 720436"/>
              <a:gd name="connsiteX3" fmla="*/ 1145310 w 4054764"/>
              <a:gd name="connsiteY3" fmla="*/ 83127 h 720436"/>
              <a:gd name="connsiteX4" fmla="*/ 1265382 w 4054764"/>
              <a:gd name="connsiteY4" fmla="*/ 64654 h 720436"/>
              <a:gd name="connsiteX5" fmla="*/ 1625600 w 4054764"/>
              <a:gd name="connsiteY5" fmla="*/ 36945 h 720436"/>
              <a:gd name="connsiteX6" fmla="*/ 1884219 w 4054764"/>
              <a:gd name="connsiteY6" fmla="*/ 18473 h 720436"/>
              <a:gd name="connsiteX7" fmla="*/ 2364510 w 4054764"/>
              <a:gd name="connsiteY7" fmla="*/ 9236 h 720436"/>
              <a:gd name="connsiteX8" fmla="*/ 2678546 w 4054764"/>
              <a:gd name="connsiteY8" fmla="*/ 0 h 720436"/>
              <a:gd name="connsiteX9" fmla="*/ 3278910 w 4054764"/>
              <a:gd name="connsiteY9" fmla="*/ 36945 h 720436"/>
              <a:gd name="connsiteX10" fmla="*/ 3509819 w 4054764"/>
              <a:gd name="connsiteY10" fmla="*/ 120073 h 720436"/>
              <a:gd name="connsiteX11" fmla="*/ 3648364 w 4054764"/>
              <a:gd name="connsiteY11" fmla="*/ 258618 h 720436"/>
              <a:gd name="connsiteX12" fmla="*/ 3685310 w 4054764"/>
              <a:gd name="connsiteY12" fmla="*/ 295563 h 720436"/>
              <a:gd name="connsiteX13" fmla="*/ 3740728 w 4054764"/>
              <a:gd name="connsiteY13" fmla="*/ 378691 h 720436"/>
              <a:gd name="connsiteX14" fmla="*/ 3786910 w 4054764"/>
              <a:gd name="connsiteY14" fmla="*/ 480291 h 720436"/>
              <a:gd name="connsiteX15" fmla="*/ 3805382 w 4054764"/>
              <a:gd name="connsiteY15" fmla="*/ 508000 h 720436"/>
              <a:gd name="connsiteX16" fmla="*/ 3906982 w 4054764"/>
              <a:gd name="connsiteY16" fmla="*/ 544945 h 720436"/>
              <a:gd name="connsiteX17" fmla="*/ 3943928 w 4054764"/>
              <a:gd name="connsiteY17" fmla="*/ 563418 h 720436"/>
              <a:gd name="connsiteX18" fmla="*/ 3999346 w 4054764"/>
              <a:gd name="connsiteY18" fmla="*/ 618836 h 720436"/>
              <a:gd name="connsiteX19" fmla="*/ 4027055 w 4054764"/>
              <a:gd name="connsiteY19" fmla="*/ 637309 h 720436"/>
              <a:gd name="connsiteX20" fmla="*/ 4054764 w 4054764"/>
              <a:gd name="connsiteY20" fmla="*/ 701963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54764" h="720436">
                <a:moveTo>
                  <a:pt x="0" y="720436"/>
                </a:moveTo>
                <a:cubicBezTo>
                  <a:pt x="213564" y="536672"/>
                  <a:pt x="370766" y="370936"/>
                  <a:pt x="609600" y="240145"/>
                </a:cubicBezTo>
                <a:cubicBezTo>
                  <a:pt x="765251" y="154907"/>
                  <a:pt x="821973" y="160586"/>
                  <a:pt x="997528" y="120073"/>
                </a:cubicBezTo>
                <a:cubicBezTo>
                  <a:pt x="1047004" y="108655"/>
                  <a:pt x="1095586" y="93415"/>
                  <a:pt x="1145310" y="83127"/>
                </a:cubicBezTo>
                <a:cubicBezTo>
                  <a:pt x="1184965" y="74922"/>
                  <a:pt x="1225149" y="69252"/>
                  <a:pt x="1265382" y="64654"/>
                </a:cubicBezTo>
                <a:cubicBezTo>
                  <a:pt x="1443424" y="44307"/>
                  <a:pt x="1460332" y="47963"/>
                  <a:pt x="1625600" y="36945"/>
                </a:cubicBezTo>
                <a:cubicBezTo>
                  <a:pt x="1711835" y="31196"/>
                  <a:pt x="1797854" y="21712"/>
                  <a:pt x="1884219" y="18473"/>
                </a:cubicBezTo>
                <a:cubicBezTo>
                  <a:pt x="2044233" y="12472"/>
                  <a:pt x="2204427" y="12959"/>
                  <a:pt x="2364510" y="9236"/>
                </a:cubicBezTo>
                <a:lnTo>
                  <a:pt x="2678546" y="0"/>
                </a:lnTo>
                <a:cubicBezTo>
                  <a:pt x="2945732" y="6072"/>
                  <a:pt x="3049378" y="-7687"/>
                  <a:pt x="3278910" y="36945"/>
                </a:cubicBezTo>
                <a:cubicBezTo>
                  <a:pt x="3365858" y="53852"/>
                  <a:pt x="3435819" y="73336"/>
                  <a:pt x="3509819" y="120073"/>
                </a:cubicBezTo>
                <a:cubicBezTo>
                  <a:pt x="3653524" y="210834"/>
                  <a:pt x="3540068" y="150325"/>
                  <a:pt x="3648364" y="258618"/>
                </a:cubicBezTo>
                <a:cubicBezTo>
                  <a:pt x="3660679" y="270933"/>
                  <a:pt x="3673841" y="282456"/>
                  <a:pt x="3685310" y="295563"/>
                </a:cubicBezTo>
                <a:cubicBezTo>
                  <a:pt x="3709796" y="323546"/>
                  <a:pt x="3721419" y="346509"/>
                  <a:pt x="3740728" y="378691"/>
                </a:cubicBezTo>
                <a:cubicBezTo>
                  <a:pt x="3754030" y="458507"/>
                  <a:pt x="3737396" y="414272"/>
                  <a:pt x="3786910" y="480291"/>
                </a:cubicBezTo>
                <a:cubicBezTo>
                  <a:pt x="3793570" y="489171"/>
                  <a:pt x="3795608" y="502737"/>
                  <a:pt x="3805382" y="508000"/>
                </a:cubicBezTo>
                <a:cubicBezTo>
                  <a:pt x="3837111" y="525085"/>
                  <a:pt x="3873523" y="531562"/>
                  <a:pt x="3906982" y="544945"/>
                </a:cubicBezTo>
                <a:cubicBezTo>
                  <a:pt x="3919766" y="550059"/>
                  <a:pt x="3931973" y="556587"/>
                  <a:pt x="3943928" y="563418"/>
                </a:cubicBezTo>
                <a:cubicBezTo>
                  <a:pt x="3994717" y="592441"/>
                  <a:pt x="3950732" y="570222"/>
                  <a:pt x="3999346" y="618836"/>
                </a:cubicBezTo>
                <a:cubicBezTo>
                  <a:pt x="4007195" y="626685"/>
                  <a:pt x="4017819" y="631151"/>
                  <a:pt x="4027055" y="637309"/>
                </a:cubicBezTo>
                <a:lnTo>
                  <a:pt x="4054764" y="70196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39DA88-87A1-AA2A-C0D0-D19587A36C5C}"/>
              </a:ext>
            </a:extLst>
          </p:cNvPr>
          <p:cNvSpPr txBox="1"/>
          <p:nvPr/>
        </p:nvSpPr>
        <p:spPr>
          <a:xfrm>
            <a:off x="628072" y="3244334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R=6</a:t>
            </a:r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FD0D6-14E8-97D0-CAC5-5C3C32B51164}"/>
              </a:ext>
            </a:extLst>
          </p:cNvPr>
          <p:cNvSpPr txBox="1"/>
          <p:nvPr/>
        </p:nvSpPr>
        <p:spPr>
          <a:xfrm>
            <a:off x="3694545" y="795220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C=6</a:t>
            </a:r>
            <a:endParaRPr lang="ko-KR" alt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8D10B-E3D2-42AF-981C-1802021D6402}"/>
              </a:ext>
            </a:extLst>
          </p:cNvPr>
          <p:cNvSpPr txBox="1"/>
          <p:nvPr/>
        </p:nvSpPr>
        <p:spPr>
          <a:xfrm>
            <a:off x="6613237" y="3394978"/>
            <a:ext cx="449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 </a:t>
            </a:r>
            <a:endParaRPr lang="en-US" altLang="ko-KR" sz="2400" b="1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8D56ED-2A60-7854-F032-B4AAAAEFA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05722"/>
              </p:ext>
            </p:extLst>
          </p:nvPr>
        </p:nvGraphicFramePr>
        <p:xfrm>
          <a:off x="1976580" y="1998779"/>
          <a:ext cx="411942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570">
                  <a:extLst>
                    <a:ext uri="{9D8B030D-6E8A-4147-A177-3AD203B41FA5}">
                      <a16:colId xmlns:a16="http://schemas.microsoft.com/office/drawing/2014/main" val="3688110221"/>
                    </a:ext>
                  </a:extLst>
                </a:gridCol>
                <a:gridCol w="686570">
                  <a:extLst>
                    <a:ext uri="{9D8B030D-6E8A-4147-A177-3AD203B41FA5}">
                      <a16:colId xmlns:a16="http://schemas.microsoft.com/office/drawing/2014/main" val="2665129285"/>
                    </a:ext>
                  </a:extLst>
                </a:gridCol>
                <a:gridCol w="703296">
                  <a:extLst>
                    <a:ext uri="{9D8B030D-6E8A-4147-A177-3AD203B41FA5}">
                      <a16:colId xmlns:a16="http://schemas.microsoft.com/office/drawing/2014/main" val="2933749111"/>
                    </a:ext>
                  </a:extLst>
                </a:gridCol>
                <a:gridCol w="669844">
                  <a:extLst>
                    <a:ext uri="{9D8B030D-6E8A-4147-A177-3AD203B41FA5}">
                      <a16:colId xmlns:a16="http://schemas.microsoft.com/office/drawing/2014/main" val="174527965"/>
                    </a:ext>
                  </a:extLst>
                </a:gridCol>
                <a:gridCol w="686570">
                  <a:extLst>
                    <a:ext uri="{9D8B030D-6E8A-4147-A177-3AD203B41FA5}">
                      <a16:colId xmlns:a16="http://schemas.microsoft.com/office/drawing/2014/main" val="202869125"/>
                    </a:ext>
                  </a:extLst>
                </a:gridCol>
                <a:gridCol w="686570">
                  <a:extLst>
                    <a:ext uri="{9D8B030D-6E8A-4147-A177-3AD203B41FA5}">
                      <a16:colId xmlns:a16="http://schemas.microsoft.com/office/drawing/2014/main" val="305837187"/>
                    </a:ext>
                  </a:extLst>
                </a:gridCol>
              </a:tblGrid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993837"/>
                  </a:ext>
                </a:extLst>
              </a:tr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ko-KR" sz="3600"/>
                        <a:t> 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94814"/>
                  </a:ext>
                </a:extLst>
              </a:tr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ko-KR" sz="3600"/>
                        <a:t> 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66512"/>
                  </a:ext>
                </a:extLst>
              </a:tr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6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990360"/>
                  </a:ext>
                </a:extLst>
              </a:tr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97787"/>
                  </a:ext>
                </a:extLst>
              </a:tr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158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12B05E-86D5-C86A-4754-5C99DF6DFB5D}"/>
              </a:ext>
            </a:extLst>
          </p:cNvPr>
          <p:cNvSpPr txBox="1"/>
          <p:nvPr/>
        </p:nvSpPr>
        <p:spPr>
          <a:xfrm>
            <a:off x="6514716" y="1594485"/>
            <a:ext cx="5049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한 칸에서 수평</a:t>
            </a:r>
            <a:r>
              <a:rPr lang="en-US" altLang="ko-KR"/>
              <a:t>, </a:t>
            </a:r>
            <a:r>
              <a:rPr lang="ko-KR" altLang="en-US"/>
              <a:t>수직만으로 이동하며 울타리를 지나지 않고 다른 칸으로 이동할 수 있다면</a:t>
            </a:r>
            <a:r>
              <a:rPr lang="en-US" altLang="ko-KR"/>
              <a:t>, </a:t>
            </a:r>
            <a:r>
              <a:rPr lang="ko-KR" altLang="en-US"/>
              <a:t>두 칸은 같은 영역 안에 속해 있다고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마당에서 </a:t>
            </a:r>
            <a:r>
              <a:rPr lang="en-US" altLang="ko-KR"/>
              <a:t>‘</a:t>
            </a:r>
            <a:r>
              <a:rPr lang="ko-KR" altLang="en-US"/>
              <a:t>탈출</a:t>
            </a:r>
            <a:r>
              <a:rPr lang="en-US" altLang="ko-KR"/>
              <a:t>’</a:t>
            </a:r>
            <a:r>
              <a:rPr lang="ko-KR" altLang="en-US"/>
              <a:t>할 수 있는 칸은 영역에 속하지 않는다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 b="1"/>
              <a:t>영역 안의 양의 수가 늑대의 수보다 많으면 양이 이겨 늑대를 쫒아내고</a:t>
            </a:r>
            <a:r>
              <a:rPr lang="en-US" altLang="ko-KR" b="1"/>
              <a:t>, </a:t>
            </a:r>
            <a:r>
              <a:rPr lang="ko-KR" altLang="en-US" b="1"/>
              <a:t>그렇지 않다면 늑대가 양을 다 잡아먹는다</a:t>
            </a:r>
            <a:r>
              <a:rPr lang="en-US" altLang="ko-KR" b="1"/>
              <a:t>. </a:t>
            </a:r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아침이 되었을 때 살아남은 양과 늑대의 수를 출력한다</a:t>
            </a:r>
            <a:r>
              <a:rPr lang="en-US" altLang="ko-KR"/>
              <a:t>. </a:t>
            </a:r>
          </a:p>
          <a:p>
            <a:r>
              <a:rPr lang="en-US" altLang="ko-KR"/>
              <a:t> 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5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98C2075-FC6C-9874-AE61-0838419EBE29}"/>
              </a:ext>
            </a:extLst>
          </p:cNvPr>
          <p:cNvSpPr/>
          <p:nvPr/>
        </p:nvSpPr>
        <p:spPr>
          <a:xfrm>
            <a:off x="1459344" y="2040728"/>
            <a:ext cx="424873" cy="3694549"/>
          </a:xfrm>
          <a:custGeom>
            <a:avLst/>
            <a:gdLst>
              <a:gd name="connsiteX0" fmla="*/ 378691 w 424873"/>
              <a:gd name="connsiteY0" fmla="*/ 0 h 3278909"/>
              <a:gd name="connsiteX1" fmla="*/ 332509 w 424873"/>
              <a:gd name="connsiteY1" fmla="*/ 36946 h 3278909"/>
              <a:gd name="connsiteX2" fmla="*/ 212436 w 424873"/>
              <a:gd name="connsiteY2" fmla="*/ 221673 h 3278909"/>
              <a:gd name="connsiteX3" fmla="*/ 129309 w 424873"/>
              <a:gd name="connsiteY3" fmla="*/ 471055 h 3278909"/>
              <a:gd name="connsiteX4" fmla="*/ 92364 w 424873"/>
              <a:gd name="connsiteY4" fmla="*/ 600364 h 3278909"/>
              <a:gd name="connsiteX5" fmla="*/ 83127 w 424873"/>
              <a:gd name="connsiteY5" fmla="*/ 674255 h 3278909"/>
              <a:gd name="connsiteX6" fmla="*/ 55418 w 424873"/>
              <a:gd name="connsiteY6" fmla="*/ 822037 h 3278909"/>
              <a:gd name="connsiteX7" fmla="*/ 27709 w 424873"/>
              <a:gd name="connsiteY7" fmla="*/ 1034473 h 3278909"/>
              <a:gd name="connsiteX8" fmla="*/ 18473 w 424873"/>
              <a:gd name="connsiteY8" fmla="*/ 1163782 h 3278909"/>
              <a:gd name="connsiteX9" fmla="*/ 0 w 424873"/>
              <a:gd name="connsiteY9" fmla="*/ 1256146 h 3278909"/>
              <a:gd name="connsiteX10" fmla="*/ 9236 w 424873"/>
              <a:gd name="connsiteY10" fmla="*/ 1644073 h 3278909"/>
              <a:gd name="connsiteX11" fmla="*/ 36945 w 424873"/>
              <a:gd name="connsiteY11" fmla="*/ 1745673 h 3278909"/>
              <a:gd name="connsiteX12" fmla="*/ 55418 w 424873"/>
              <a:gd name="connsiteY12" fmla="*/ 1874982 h 3278909"/>
              <a:gd name="connsiteX13" fmla="*/ 73891 w 424873"/>
              <a:gd name="connsiteY13" fmla="*/ 1985818 h 3278909"/>
              <a:gd name="connsiteX14" fmla="*/ 110836 w 424873"/>
              <a:gd name="connsiteY14" fmla="*/ 2262909 h 3278909"/>
              <a:gd name="connsiteX15" fmla="*/ 157018 w 424873"/>
              <a:gd name="connsiteY15" fmla="*/ 2493818 h 3278909"/>
              <a:gd name="connsiteX16" fmla="*/ 175491 w 424873"/>
              <a:gd name="connsiteY16" fmla="*/ 2678546 h 3278909"/>
              <a:gd name="connsiteX17" fmla="*/ 240145 w 424873"/>
              <a:gd name="connsiteY17" fmla="*/ 2863273 h 3278909"/>
              <a:gd name="connsiteX18" fmla="*/ 277091 w 424873"/>
              <a:gd name="connsiteY18" fmla="*/ 2992582 h 3278909"/>
              <a:gd name="connsiteX19" fmla="*/ 350982 w 424873"/>
              <a:gd name="connsiteY19" fmla="*/ 3168073 h 3278909"/>
              <a:gd name="connsiteX20" fmla="*/ 397164 w 424873"/>
              <a:gd name="connsiteY20" fmla="*/ 3241964 h 3278909"/>
              <a:gd name="connsiteX21" fmla="*/ 424873 w 424873"/>
              <a:gd name="connsiteY21" fmla="*/ 3278909 h 327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4873" h="3278909">
                <a:moveTo>
                  <a:pt x="378691" y="0"/>
                </a:moveTo>
                <a:cubicBezTo>
                  <a:pt x="363297" y="12315"/>
                  <a:pt x="345830" y="22414"/>
                  <a:pt x="332509" y="36946"/>
                </a:cubicBezTo>
                <a:cubicBezTo>
                  <a:pt x="297018" y="75664"/>
                  <a:pt x="229268" y="180644"/>
                  <a:pt x="212436" y="221673"/>
                </a:cubicBezTo>
                <a:cubicBezTo>
                  <a:pt x="179178" y="302740"/>
                  <a:pt x="157018" y="387928"/>
                  <a:pt x="129309" y="471055"/>
                </a:cubicBezTo>
                <a:cubicBezTo>
                  <a:pt x="99479" y="650039"/>
                  <a:pt x="149501" y="371820"/>
                  <a:pt x="92364" y="600364"/>
                </a:cubicBezTo>
                <a:cubicBezTo>
                  <a:pt x="86344" y="624445"/>
                  <a:pt x="87208" y="649771"/>
                  <a:pt x="83127" y="674255"/>
                </a:cubicBezTo>
                <a:cubicBezTo>
                  <a:pt x="74887" y="723692"/>
                  <a:pt x="63039" y="772501"/>
                  <a:pt x="55418" y="822037"/>
                </a:cubicBezTo>
                <a:cubicBezTo>
                  <a:pt x="44559" y="892618"/>
                  <a:pt x="35384" y="963475"/>
                  <a:pt x="27709" y="1034473"/>
                </a:cubicBezTo>
                <a:cubicBezTo>
                  <a:pt x="23064" y="1077435"/>
                  <a:pt x="23833" y="1120903"/>
                  <a:pt x="18473" y="1163782"/>
                </a:cubicBezTo>
                <a:cubicBezTo>
                  <a:pt x="14579" y="1194937"/>
                  <a:pt x="6158" y="1225358"/>
                  <a:pt x="0" y="1256146"/>
                </a:cubicBezTo>
                <a:cubicBezTo>
                  <a:pt x="3079" y="1385455"/>
                  <a:pt x="-498" y="1515094"/>
                  <a:pt x="9236" y="1644073"/>
                </a:cubicBezTo>
                <a:cubicBezTo>
                  <a:pt x="11878" y="1679077"/>
                  <a:pt x="30061" y="1711251"/>
                  <a:pt x="36945" y="1745673"/>
                </a:cubicBezTo>
                <a:cubicBezTo>
                  <a:pt x="45484" y="1788368"/>
                  <a:pt x="48797" y="1831948"/>
                  <a:pt x="55418" y="1874982"/>
                </a:cubicBezTo>
                <a:cubicBezTo>
                  <a:pt x="61113" y="1912001"/>
                  <a:pt x="67733" y="1948873"/>
                  <a:pt x="73891" y="1985818"/>
                </a:cubicBezTo>
                <a:cubicBezTo>
                  <a:pt x="84606" y="2114404"/>
                  <a:pt x="81861" y="2118034"/>
                  <a:pt x="110836" y="2262909"/>
                </a:cubicBezTo>
                <a:lnTo>
                  <a:pt x="157018" y="2493818"/>
                </a:lnTo>
                <a:cubicBezTo>
                  <a:pt x="159461" y="2523134"/>
                  <a:pt x="167584" y="2639010"/>
                  <a:pt x="175491" y="2678546"/>
                </a:cubicBezTo>
                <a:cubicBezTo>
                  <a:pt x="188722" y="2744701"/>
                  <a:pt x="218486" y="2798296"/>
                  <a:pt x="240145" y="2863273"/>
                </a:cubicBezTo>
                <a:cubicBezTo>
                  <a:pt x="254321" y="2905800"/>
                  <a:pt x="262915" y="2950055"/>
                  <a:pt x="277091" y="2992582"/>
                </a:cubicBezTo>
                <a:cubicBezTo>
                  <a:pt x="285691" y="3018381"/>
                  <a:pt x="336786" y="3141259"/>
                  <a:pt x="350982" y="3168073"/>
                </a:cubicBezTo>
                <a:cubicBezTo>
                  <a:pt x="364572" y="3193743"/>
                  <a:pt x="381053" y="3217797"/>
                  <a:pt x="397164" y="3241964"/>
                </a:cubicBezTo>
                <a:cubicBezTo>
                  <a:pt x="405703" y="3254772"/>
                  <a:pt x="424873" y="3278909"/>
                  <a:pt x="424873" y="32789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C235B04-5B0E-28E1-5BF5-B31B853775C7}"/>
              </a:ext>
            </a:extLst>
          </p:cNvPr>
          <p:cNvSpPr/>
          <p:nvPr/>
        </p:nvSpPr>
        <p:spPr>
          <a:xfrm>
            <a:off x="1962726" y="1256146"/>
            <a:ext cx="4054764" cy="720436"/>
          </a:xfrm>
          <a:custGeom>
            <a:avLst/>
            <a:gdLst>
              <a:gd name="connsiteX0" fmla="*/ 0 w 4054764"/>
              <a:gd name="connsiteY0" fmla="*/ 720436 h 720436"/>
              <a:gd name="connsiteX1" fmla="*/ 609600 w 4054764"/>
              <a:gd name="connsiteY1" fmla="*/ 240145 h 720436"/>
              <a:gd name="connsiteX2" fmla="*/ 997528 w 4054764"/>
              <a:gd name="connsiteY2" fmla="*/ 120073 h 720436"/>
              <a:gd name="connsiteX3" fmla="*/ 1145310 w 4054764"/>
              <a:gd name="connsiteY3" fmla="*/ 83127 h 720436"/>
              <a:gd name="connsiteX4" fmla="*/ 1265382 w 4054764"/>
              <a:gd name="connsiteY4" fmla="*/ 64654 h 720436"/>
              <a:gd name="connsiteX5" fmla="*/ 1625600 w 4054764"/>
              <a:gd name="connsiteY5" fmla="*/ 36945 h 720436"/>
              <a:gd name="connsiteX6" fmla="*/ 1884219 w 4054764"/>
              <a:gd name="connsiteY6" fmla="*/ 18473 h 720436"/>
              <a:gd name="connsiteX7" fmla="*/ 2364510 w 4054764"/>
              <a:gd name="connsiteY7" fmla="*/ 9236 h 720436"/>
              <a:gd name="connsiteX8" fmla="*/ 2678546 w 4054764"/>
              <a:gd name="connsiteY8" fmla="*/ 0 h 720436"/>
              <a:gd name="connsiteX9" fmla="*/ 3278910 w 4054764"/>
              <a:gd name="connsiteY9" fmla="*/ 36945 h 720436"/>
              <a:gd name="connsiteX10" fmla="*/ 3509819 w 4054764"/>
              <a:gd name="connsiteY10" fmla="*/ 120073 h 720436"/>
              <a:gd name="connsiteX11" fmla="*/ 3648364 w 4054764"/>
              <a:gd name="connsiteY11" fmla="*/ 258618 h 720436"/>
              <a:gd name="connsiteX12" fmla="*/ 3685310 w 4054764"/>
              <a:gd name="connsiteY12" fmla="*/ 295563 h 720436"/>
              <a:gd name="connsiteX13" fmla="*/ 3740728 w 4054764"/>
              <a:gd name="connsiteY13" fmla="*/ 378691 h 720436"/>
              <a:gd name="connsiteX14" fmla="*/ 3786910 w 4054764"/>
              <a:gd name="connsiteY14" fmla="*/ 480291 h 720436"/>
              <a:gd name="connsiteX15" fmla="*/ 3805382 w 4054764"/>
              <a:gd name="connsiteY15" fmla="*/ 508000 h 720436"/>
              <a:gd name="connsiteX16" fmla="*/ 3906982 w 4054764"/>
              <a:gd name="connsiteY16" fmla="*/ 544945 h 720436"/>
              <a:gd name="connsiteX17" fmla="*/ 3943928 w 4054764"/>
              <a:gd name="connsiteY17" fmla="*/ 563418 h 720436"/>
              <a:gd name="connsiteX18" fmla="*/ 3999346 w 4054764"/>
              <a:gd name="connsiteY18" fmla="*/ 618836 h 720436"/>
              <a:gd name="connsiteX19" fmla="*/ 4027055 w 4054764"/>
              <a:gd name="connsiteY19" fmla="*/ 637309 h 720436"/>
              <a:gd name="connsiteX20" fmla="*/ 4054764 w 4054764"/>
              <a:gd name="connsiteY20" fmla="*/ 701963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54764" h="720436">
                <a:moveTo>
                  <a:pt x="0" y="720436"/>
                </a:moveTo>
                <a:cubicBezTo>
                  <a:pt x="213564" y="536672"/>
                  <a:pt x="370766" y="370936"/>
                  <a:pt x="609600" y="240145"/>
                </a:cubicBezTo>
                <a:cubicBezTo>
                  <a:pt x="765251" y="154907"/>
                  <a:pt x="821973" y="160586"/>
                  <a:pt x="997528" y="120073"/>
                </a:cubicBezTo>
                <a:cubicBezTo>
                  <a:pt x="1047004" y="108655"/>
                  <a:pt x="1095586" y="93415"/>
                  <a:pt x="1145310" y="83127"/>
                </a:cubicBezTo>
                <a:cubicBezTo>
                  <a:pt x="1184965" y="74922"/>
                  <a:pt x="1225149" y="69252"/>
                  <a:pt x="1265382" y="64654"/>
                </a:cubicBezTo>
                <a:cubicBezTo>
                  <a:pt x="1443424" y="44307"/>
                  <a:pt x="1460332" y="47963"/>
                  <a:pt x="1625600" y="36945"/>
                </a:cubicBezTo>
                <a:cubicBezTo>
                  <a:pt x="1711835" y="31196"/>
                  <a:pt x="1797854" y="21712"/>
                  <a:pt x="1884219" y="18473"/>
                </a:cubicBezTo>
                <a:cubicBezTo>
                  <a:pt x="2044233" y="12472"/>
                  <a:pt x="2204427" y="12959"/>
                  <a:pt x="2364510" y="9236"/>
                </a:cubicBezTo>
                <a:lnTo>
                  <a:pt x="2678546" y="0"/>
                </a:lnTo>
                <a:cubicBezTo>
                  <a:pt x="2945732" y="6072"/>
                  <a:pt x="3049378" y="-7687"/>
                  <a:pt x="3278910" y="36945"/>
                </a:cubicBezTo>
                <a:cubicBezTo>
                  <a:pt x="3365858" y="53852"/>
                  <a:pt x="3435819" y="73336"/>
                  <a:pt x="3509819" y="120073"/>
                </a:cubicBezTo>
                <a:cubicBezTo>
                  <a:pt x="3653524" y="210834"/>
                  <a:pt x="3540068" y="150325"/>
                  <a:pt x="3648364" y="258618"/>
                </a:cubicBezTo>
                <a:cubicBezTo>
                  <a:pt x="3660679" y="270933"/>
                  <a:pt x="3673841" y="282456"/>
                  <a:pt x="3685310" y="295563"/>
                </a:cubicBezTo>
                <a:cubicBezTo>
                  <a:pt x="3709796" y="323546"/>
                  <a:pt x="3721419" y="346509"/>
                  <a:pt x="3740728" y="378691"/>
                </a:cubicBezTo>
                <a:cubicBezTo>
                  <a:pt x="3754030" y="458507"/>
                  <a:pt x="3737396" y="414272"/>
                  <a:pt x="3786910" y="480291"/>
                </a:cubicBezTo>
                <a:cubicBezTo>
                  <a:pt x="3793570" y="489171"/>
                  <a:pt x="3795608" y="502737"/>
                  <a:pt x="3805382" y="508000"/>
                </a:cubicBezTo>
                <a:cubicBezTo>
                  <a:pt x="3837111" y="525085"/>
                  <a:pt x="3873523" y="531562"/>
                  <a:pt x="3906982" y="544945"/>
                </a:cubicBezTo>
                <a:cubicBezTo>
                  <a:pt x="3919766" y="550059"/>
                  <a:pt x="3931973" y="556587"/>
                  <a:pt x="3943928" y="563418"/>
                </a:cubicBezTo>
                <a:cubicBezTo>
                  <a:pt x="3994717" y="592441"/>
                  <a:pt x="3950732" y="570222"/>
                  <a:pt x="3999346" y="618836"/>
                </a:cubicBezTo>
                <a:cubicBezTo>
                  <a:pt x="4007195" y="626685"/>
                  <a:pt x="4017819" y="631151"/>
                  <a:pt x="4027055" y="637309"/>
                </a:cubicBezTo>
                <a:lnTo>
                  <a:pt x="4054764" y="70196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39DA88-87A1-AA2A-C0D0-D19587A36C5C}"/>
              </a:ext>
            </a:extLst>
          </p:cNvPr>
          <p:cNvSpPr txBox="1"/>
          <p:nvPr/>
        </p:nvSpPr>
        <p:spPr>
          <a:xfrm>
            <a:off x="628072" y="3244334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R=6</a:t>
            </a:r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FD0D6-14E8-97D0-CAC5-5C3C32B51164}"/>
              </a:ext>
            </a:extLst>
          </p:cNvPr>
          <p:cNvSpPr txBox="1"/>
          <p:nvPr/>
        </p:nvSpPr>
        <p:spPr>
          <a:xfrm>
            <a:off x="3694545" y="795220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C=6</a:t>
            </a:r>
            <a:endParaRPr lang="ko-KR" alt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8D10B-E3D2-42AF-981C-1802021D6402}"/>
              </a:ext>
            </a:extLst>
          </p:cNvPr>
          <p:cNvSpPr txBox="1"/>
          <p:nvPr/>
        </p:nvSpPr>
        <p:spPr>
          <a:xfrm>
            <a:off x="6613237" y="3394978"/>
            <a:ext cx="449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 </a:t>
            </a:r>
            <a:endParaRPr lang="en-US" altLang="ko-KR" sz="2400" b="1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8D56ED-2A60-7854-F032-B4AAAAEFA367}"/>
              </a:ext>
            </a:extLst>
          </p:cNvPr>
          <p:cNvGraphicFramePr>
            <a:graphicFrameLocks noGrp="1"/>
          </p:cNvGraphicFramePr>
          <p:nvPr/>
        </p:nvGraphicFramePr>
        <p:xfrm>
          <a:off x="1976580" y="1998779"/>
          <a:ext cx="411942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570">
                  <a:extLst>
                    <a:ext uri="{9D8B030D-6E8A-4147-A177-3AD203B41FA5}">
                      <a16:colId xmlns:a16="http://schemas.microsoft.com/office/drawing/2014/main" val="3688110221"/>
                    </a:ext>
                  </a:extLst>
                </a:gridCol>
                <a:gridCol w="686570">
                  <a:extLst>
                    <a:ext uri="{9D8B030D-6E8A-4147-A177-3AD203B41FA5}">
                      <a16:colId xmlns:a16="http://schemas.microsoft.com/office/drawing/2014/main" val="2665129285"/>
                    </a:ext>
                  </a:extLst>
                </a:gridCol>
                <a:gridCol w="703296">
                  <a:extLst>
                    <a:ext uri="{9D8B030D-6E8A-4147-A177-3AD203B41FA5}">
                      <a16:colId xmlns:a16="http://schemas.microsoft.com/office/drawing/2014/main" val="2933749111"/>
                    </a:ext>
                  </a:extLst>
                </a:gridCol>
                <a:gridCol w="669844">
                  <a:extLst>
                    <a:ext uri="{9D8B030D-6E8A-4147-A177-3AD203B41FA5}">
                      <a16:colId xmlns:a16="http://schemas.microsoft.com/office/drawing/2014/main" val="174527965"/>
                    </a:ext>
                  </a:extLst>
                </a:gridCol>
                <a:gridCol w="686570">
                  <a:extLst>
                    <a:ext uri="{9D8B030D-6E8A-4147-A177-3AD203B41FA5}">
                      <a16:colId xmlns:a16="http://schemas.microsoft.com/office/drawing/2014/main" val="202869125"/>
                    </a:ext>
                  </a:extLst>
                </a:gridCol>
                <a:gridCol w="686570">
                  <a:extLst>
                    <a:ext uri="{9D8B030D-6E8A-4147-A177-3AD203B41FA5}">
                      <a16:colId xmlns:a16="http://schemas.microsoft.com/office/drawing/2014/main" val="305837187"/>
                    </a:ext>
                  </a:extLst>
                </a:gridCol>
              </a:tblGrid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993837"/>
                  </a:ext>
                </a:extLst>
              </a:tr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ko-KR" sz="3600"/>
                        <a:t> 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94814"/>
                  </a:ext>
                </a:extLst>
              </a:tr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ko-KR" sz="3600"/>
                        <a:t> 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66512"/>
                  </a:ext>
                </a:extLst>
              </a:tr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6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990360"/>
                  </a:ext>
                </a:extLst>
              </a:tr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97787"/>
                  </a:ext>
                </a:extLst>
              </a:tr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158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12B05E-86D5-C86A-4754-5C99DF6DFB5D}"/>
              </a:ext>
            </a:extLst>
          </p:cNvPr>
          <p:cNvSpPr txBox="1"/>
          <p:nvPr/>
        </p:nvSpPr>
        <p:spPr>
          <a:xfrm>
            <a:off x="6514716" y="1256146"/>
            <a:ext cx="5049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울타리가 쳐있지 않는 부분부터 </a:t>
            </a:r>
            <a:r>
              <a:rPr lang="en-US" altLang="ko-KR"/>
              <a:t>dfs </a:t>
            </a:r>
            <a:r>
              <a:rPr lang="ko-KR" altLang="en-US"/>
              <a:t>를 시작해야 한다</a:t>
            </a:r>
            <a:r>
              <a:rPr lang="en-US" altLang="ko-KR"/>
              <a:t>. 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en-US" altLang="ko-KR"/>
              <a:t> → # </a:t>
            </a:r>
            <a:r>
              <a:rPr lang="ko-KR" altLang="en-US"/>
              <a:t>이 아니며 방문한적이 없을때 </a:t>
            </a:r>
            <a:r>
              <a:rPr lang="en-US" altLang="ko-KR"/>
              <a:t>dfs</a:t>
            </a:r>
            <a:r>
              <a:rPr lang="ko-KR" altLang="en-US"/>
              <a:t>를 탐색하자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좌우상하 탐색하며 양과 늑대의 수를 세어준다</a:t>
            </a:r>
            <a:r>
              <a:rPr lang="en-US" altLang="ko-KR"/>
              <a:t>. </a:t>
            </a:r>
          </a:p>
          <a:p>
            <a:r>
              <a:rPr lang="en-US" altLang="ko-KR"/>
              <a:t>(</a:t>
            </a:r>
            <a:r>
              <a:rPr lang="ko-KR" altLang="en-US"/>
              <a:t>이때</a:t>
            </a:r>
            <a:r>
              <a:rPr lang="en-US" altLang="ko-KR"/>
              <a:t>, yard</a:t>
            </a:r>
            <a:r>
              <a:rPr lang="ko-KR" altLang="en-US"/>
              <a:t> 범위를 넘어갔을 경우</a:t>
            </a:r>
            <a:r>
              <a:rPr lang="en-US" altLang="ko-KR"/>
              <a:t>, </a:t>
            </a:r>
            <a:r>
              <a:rPr lang="ko-KR" altLang="en-US"/>
              <a:t>방문을 이미 한 경우</a:t>
            </a:r>
            <a:r>
              <a:rPr lang="en-US" altLang="ko-KR"/>
              <a:t>, </a:t>
            </a:r>
            <a:r>
              <a:rPr lang="ko-KR" altLang="en-US"/>
              <a:t>울타리인 경우에는 탐색하지 않는다</a:t>
            </a:r>
            <a:r>
              <a:rPr lang="en-US" altLang="ko-KR"/>
              <a:t>) 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3. #</a:t>
            </a:r>
            <a:r>
              <a:rPr lang="ko-KR" altLang="en-US"/>
              <a:t>이 나올 경우 탐색을 완료한다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한 영역을 다 탐색했을 경우 총 양과 늑대의 수를 누적시키고 종료한다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75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7009</TotalTime>
  <Words>289</Words>
  <Application>Microsoft Office PowerPoint</Application>
  <PresentationFormat>와이드스크린</PresentationFormat>
  <Paragraphs>142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도윤</dc:creator>
  <cp:lastModifiedBy>김 도윤</cp:lastModifiedBy>
  <cp:revision>3</cp:revision>
  <dcterms:created xsi:type="dcterms:W3CDTF">2022-06-16T04:49:41Z</dcterms:created>
  <dcterms:modified xsi:type="dcterms:W3CDTF">2022-06-27T07:57:33Z</dcterms:modified>
</cp:coreProperties>
</file>