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58"/>
    <p:restoredTop sz="94771"/>
  </p:normalViewPr>
  <p:slideViewPr>
    <p:cSldViewPr snapToGrid="0" snapToObjects="1">
      <p:cViewPr>
        <p:scale>
          <a:sx n="140" d="100"/>
          <a:sy n="140" d="100"/>
        </p:scale>
        <p:origin x="1776"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15F48-0A89-D440-8344-AE027D8F2F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EF0E58-8D6C-EE4C-863C-043064071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9D22D2-BF84-C84A-95A8-14901171DCBE}"/>
              </a:ext>
            </a:extLst>
          </p:cNvPr>
          <p:cNvSpPr>
            <a:spLocks noGrp="1"/>
          </p:cNvSpPr>
          <p:nvPr>
            <p:ph type="dt" sz="half" idx="10"/>
          </p:nvPr>
        </p:nvSpPr>
        <p:spPr/>
        <p:txBody>
          <a:bodyPr/>
          <a:lstStyle/>
          <a:p>
            <a:fld id="{EB37F923-520C-AF42-B63D-05C274909E64}" type="datetimeFigureOut">
              <a:rPr lang="en-US" smtClean="0"/>
              <a:t>4/7/21</a:t>
            </a:fld>
            <a:endParaRPr lang="en-US"/>
          </a:p>
        </p:txBody>
      </p:sp>
      <p:sp>
        <p:nvSpPr>
          <p:cNvPr id="5" name="Footer Placeholder 4">
            <a:extLst>
              <a:ext uri="{FF2B5EF4-FFF2-40B4-BE49-F238E27FC236}">
                <a16:creationId xmlns:a16="http://schemas.microsoft.com/office/drawing/2014/main" id="{1A106FAE-5C6F-484E-967D-45A85DB6E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58F67-CF57-C747-A6F3-B0E9436E82DC}"/>
              </a:ext>
            </a:extLst>
          </p:cNvPr>
          <p:cNvSpPr>
            <a:spLocks noGrp="1"/>
          </p:cNvSpPr>
          <p:nvPr>
            <p:ph type="sldNum" sz="quarter" idx="12"/>
          </p:nvPr>
        </p:nvSpPr>
        <p:spPr/>
        <p:txBody>
          <a:bodyPr/>
          <a:lstStyle/>
          <a:p>
            <a:fld id="{5A89DB79-CF35-DD44-A220-73F3018D3885}" type="slidenum">
              <a:rPr lang="en-US" smtClean="0"/>
              <a:t>‹#›</a:t>
            </a:fld>
            <a:endParaRPr lang="en-US"/>
          </a:p>
        </p:txBody>
      </p:sp>
    </p:spTree>
    <p:extLst>
      <p:ext uri="{BB962C8B-B14F-4D97-AF65-F5344CB8AC3E}">
        <p14:creationId xmlns:p14="http://schemas.microsoft.com/office/powerpoint/2010/main" val="2067428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8DAED-4E07-1C46-B6CE-D6B716383C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A4F16D-E320-C543-A35B-E2BE60DC2D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5AC9F3-8FE8-D54F-A92C-9959D93779C8}"/>
              </a:ext>
            </a:extLst>
          </p:cNvPr>
          <p:cNvSpPr>
            <a:spLocks noGrp="1"/>
          </p:cNvSpPr>
          <p:nvPr>
            <p:ph type="dt" sz="half" idx="10"/>
          </p:nvPr>
        </p:nvSpPr>
        <p:spPr/>
        <p:txBody>
          <a:bodyPr/>
          <a:lstStyle/>
          <a:p>
            <a:fld id="{EB37F923-520C-AF42-B63D-05C274909E64}" type="datetimeFigureOut">
              <a:rPr lang="en-US" smtClean="0"/>
              <a:t>4/7/21</a:t>
            </a:fld>
            <a:endParaRPr lang="en-US"/>
          </a:p>
        </p:txBody>
      </p:sp>
      <p:sp>
        <p:nvSpPr>
          <p:cNvPr id="5" name="Footer Placeholder 4">
            <a:extLst>
              <a:ext uri="{FF2B5EF4-FFF2-40B4-BE49-F238E27FC236}">
                <a16:creationId xmlns:a16="http://schemas.microsoft.com/office/drawing/2014/main" id="{3E55B142-F257-754D-BFB4-D6CB2DE50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5830C-5667-004F-8609-C26447CCB52C}"/>
              </a:ext>
            </a:extLst>
          </p:cNvPr>
          <p:cNvSpPr>
            <a:spLocks noGrp="1"/>
          </p:cNvSpPr>
          <p:nvPr>
            <p:ph type="sldNum" sz="quarter" idx="12"/>
          </p:nvPr>
        </p:nvSpPr>
        <p:spPr/>
        <p:txBody>
          <a:bodyPr/>
          <a:lstStyle/>
          <a:p>
            <a:fld id="{5A89DB79-CF35-DD44-A220-73F3018D3885}" type="slidenum">
              <a:rPr lang="en-US" smtClean="0"/>
              <a:t>‹#›</a:t>
            </a:fld>
            <a:endParaRPr lang="en-US"/>
          </a:p>
        </p:txBody>
      </p:sp>
    </p:spTree>
    <p:extLst>
      <p:ext uri="{BB962C8B-B14F-4D97-AF65-F5344CB8AC3E}">
        <p14:creationId xmlns:p14="http://schemas.microsoft.com/office/powerpoint/2010/main" val="889943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AFED8-05D5-7B42-A75C-66382D1564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E1163B-45AE-4A47-A5CC-6D7A9EFCC3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C31474-80FB-FE4C-BDBA-51C08E81A0C8}"/>
              </a:ext>
            </a:extLst>
          </p:cNvPr>
          <p:cNvSpPr>
            <a:spLocks noGrp="1"/>
          </p:cNvSpPr>
          <p:nvPr>
            <p:ph type="dt" sz="half" idx="10"/>
          </p:nvPr>
        </p:nvSpPr>
        <p:spPr/>
        <p:txBody>
          <a:bodyPr/>
          <a:lstStyle/>
          <a:p>
            <a:fld id="{EB37F923-520C-AF42-B63D-05C274909E64}" type="datetimeFigureOut">
              <a:rPr lang="en-US" smtClean="0"/>
              <a:t>4/7/21</a:t>
            </a:fld>
            <a:endParaRPr lang="en-US"/>
          </a:p>
        </p:txBody>
      </p:sp>
      <p:sp>
        <p:nvSpPr>
          <p:cNvPr id="5" name="Footer Placeholder 4">
            <a:extLst>
              <a:ext uri="{FF2B5EF4-FFF2-40B4-BE49-F238E27FC236}">
                <a16:creationId xmlns:a16="http://schemas.microsoft.com/office/drawing/2014/main" id="{6B3D86E9-2942-5740-869C-1607A694F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15843-38F2-3045-AAF1-1BADE25F6DF7}"/>
              </a:ext>
            </a:extLst>
          </p:cNvPr>
          <p:cNvSpPr>
            <a:spLocks noGrp="1"/>
          </p:cNvSpPr>
          <p:nvPr>
            <p:ph type="sldNum" sz="quarter" idx="12"/>
          </p:nvPr>
        </p:nvSpPr>
        <p:spPr/>
        <p:txBody>
          <a:bodyPr/>
          <a:lstStyle/>
          <a:p>
            <a:fld id="{5A89DB79-CF35-DD44-A220-73F3018D3885}" type="slidenum">
              <a:rPr lang="en-US" smtClean="0"/>
              <a:t>‹#›</a:t>
            </a:fld>
            <a:endParaRPr lang="en-US"/>
          </a:p>
        </p:txBody>
      </p:sp>
    </p:spTree>
    <p:extLst>
      <p:ext uri="{BB962C8B-B14F-4D97-AF65-F5344CB8AC3E}">
        <p14:creationId xmlns:p14="http://schemas.microsoft.com/office/powerpoint/2010/main" val="2297550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652D3-F3E7-8F48-98EE-99DBDD21E8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07440-C40A-7346-ABB7-9031B1EA72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8AAABD-F0E8-444E-B300-043FCA8A99B0}"/>
              </a:ext>
            </a:extLst>
          </p:cNvPr>
          <p:cNvSpPr>
            <a:spLocks noGrp="1"/>
          </p:cNvSpPr>
          <p:nvPr>
            <p:ph type="dt" sz="half" idx="10"/>
          </p:nvPr>
        </p:nvSpPr>
        <p:spPr/>
        <p:txBody>
          <a:bodyPr/>
          <a:lstStyle/>
          <a:p>
            <a:fld id="{EB37F923-520C-AF42-B63D-05C274909E64}" type="datetimeFigureOut">
              <a:rPr lang="en-US" smtClean="0"/>
              <a:t>4/7/21</a:t>
            </a:fld>
            <a:endParaRPr lang="en-US"/>
          </a:p>
        </p:txBody>
      </p:sp>
      <p:sp>
        <p:nvSpPr>
          <p:cNvPr id="5" name="Footer Placeholder 4">
            <a:extLst>
              <a:ext uri="{FF2B5EF4-FFF2-40B4-BE49-F238E27FC236}">
                <a16:creationId xmlns:a16="http://schemas.microsoft.com/office/drawing/2014/main" id="{65594F13-21AF-9F43-8155-71500B5FF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CEB44-4458-684B-8249-805C29CF2082}"/>
              </a:ext>
            </a:extLst>
          </p:cNvPr>
          <p:cNvSpPr>
            <a:spLocks noGrp="1"/>
          </p:cNvSpPr>
          <p:nvPr>
            <p:ph type="sldNum" sz="quarter" idx="12"/>
          </p:nvPr>
        </p:nvSpPr>
        <p:spPr/>
        <p:txBody>
          <a:bodyPr/>
          <a:lstStyle/>
          <a:p>
            <a:fld id="{5A89DB79-CF35-DD44-A220-73F3018D3885}" type="slidenum">
              <a:rPr lang="en-US" smtClean="0"/>
              <a:t>‹#›</a:t>
            </a:fld>
            <a:endParaRPr lang="en-US"/>
          </a:p>
        </p:txBody>
      </p:sp>
    </p:spTree>
    <p:extLst>
      <p:ext uri="{BB962C8B-B14F-4D97-AF65-F5344CB8AC3E}">
        <p14:creationId xmlns:p14="http://schemas.microsoft.com/office/powerpoint/2010/main" val="2748178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A581-F96E-1549-A1E5-1618FBB974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C0DD12-30FB-9A46-893F-1A3B11900A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677C64-21CA-7646-AB98-2727FCC48642}"/>
              </a:ext>
            </a:extLst>
          </p:cNvPr>
          <p:cNvSpPr>
            <a:spLocks noGrp="1"/>
          </p:cNvSpPr>
          <p:nvPr>
            <p:ph type="dt" sz="half" idx="10"/>
          </p:nvPr>
        </p:nvSpPr>
        <p:spPr/>
        <p:txBody>
          <a:bodyPr/>
          <a:lstStyle/>
          <a:p>
            <a:fld id="{EB37F923-520C-AF42-B63D-05C274909E64}" type="datetimeFigureOut">
              <a:rPr lang="en-US" smtClean="0"/>
              <a:t>4/7/21</a:t>
            </a:fld>
            <a:endParaRPr lang="en-US"/>
          </a:p>
        </p:txBody>
      </p:sp>
      <p:sp>
        <p:nvSpPr>
          <p:cNvPr id="5" name="Footer Placeholder 4">
            <a:extLst>
              <a:ext uri="{FF2B5EF4-FFF2-40B4-BE49-F238E27FC236}">
                <a16:creationId xmlns:a16="http://schemas.microsoft.com/office/drawing/2014/main" id="{A57C7E22-EDC3-6241-8F10-5DC6B8C12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F729A-44EE-3F41-9DCE-D280403BFB9E}"/>
              </a:ext>
            </a:extLst>
          </p:cNvPr>
          <p:cNvSpPr>
            <a:spLocks noGrp="1"/>
          </p:cNvSpPr>
          <p:nvPr>
            <p:ph type="sldNum" sz="quarter" idx="12"/>
          </p:nvPr>
        </p:nvSpPr>
        <p:spPr/>
        <p:txBody>
          <a:bodyPr/>
          <a:lstStyle/>
          <a:p>
            <a:fld id="{5A89DB79-CF35-DD44-A220-73F3018D3885}" type="slidenum">
              <a:rPr lang="en-US" smtClean="0"/>
              <a:t>‹#›</a:t>
            </a:fld>
            <a:endParaRPr lang="en-US"/>
          </a:p>
        </p:txBody>
      </p:sp>
    </p:spTree>
    <p:extLst>
      <p:ext uri="{BB962C8B-B14F-4D97-AF65-F5344CB8AC3E}">
        <p14:creationId xmlns:p14="http://schemas.microsoft.com/office/powerpoint/2010/main" val="1065523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DEDE-6798-3F43-B67E-CBF6B7ED7A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83D422-4272-7F4B-BE0E-B231F0C52D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ED390-A7CB-7D4D-AD15-48E38763CB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376269-1E3E-8841-969A-C2738D4B35D3}"/>
              </a:ext>
            </a:extLst>
          </p:cNvPr>
          <p:cNvSpPr>
            <a:spLocks noGrp="1"/>
          </p:cNvSpPr>
          <p:nvPr>
            <p:ph type="dt" sz="half" idx="10"/>
          </p:nvPr>
        </p:nvSpPr>
        <p:spPr/>
        <p:txBody>
          <a:bodyPr/>
          <a:lstStyle/>
          <a:p>
            <a:fld id="{EB37F923-520C-AF42-B63D-05C274909E64}" type="datetimeFigureOut">
              <a:rPr lang="en-US" smtClean="0"/>
              <a:t>4/7/21</a:t>
            </a:fld>
            <a:endParaRPr lang="en-US"/>
          </a:p>
        </p:txBody>
      </p:sp>
      <p:sp>
        <p:nvSpPr>
          <p:cNvPr id="6" name="Footer Placeholder 5">
            <a:extLst>
              <a:ext uri="{FF2B5EF4-FFF2-40B4-BE49-F238E27FC236}">
                <a16:creationId xmlns:a16="http://schemas.microsoft.com/office/drawing/2014/main" id="{21187FD3-720E-4E42-94A0-B11654C62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A47C9-7563-E14B-8D7D-F04AF52CF884}"/>
              </a:ext>
            </a:extLst>
          </p:cNvPr>
          <p:cNvSpPr>
            <a:spLocks noGrp="1"/>
          </p:cNvSpPr>
          <p:nvPr>
            <p:ph type="sldNum" sz="quarter" idx="12"/>
          </p:nvPr>
        </p:nvSpPr>
        <p:spPr/>
        <p:txBody>
          <a:bodyPr/>
          <a:lstStyle/>
          <a:p>
            <a:fld id="{5A89DB79-CF35-DD44-A220-73F3018D3885}" type="slidenum">
              <a:rPr lang="en-US" smtClean="0"/>
              <a:t>‹#›</a:t>
            </a:fld>
            <a:endParaRPr lang="en-US"/>
          </a:p>
        </p:txBody>
      </p:sp>
    </p:spTree>
    <p:extLst>
      <p:ext uri="{BB962C8B-B14F-4D97-AF65-F5344CB8AC3E}">
        <p14:creationId xmlns:p14="http://schemas.microsoft.com/office/powerpoint/2010/main" val="274663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871D-247C-9145-9F70-10527901F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974563-B566-2B4E-B25F-C1D603F9D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EE94BA-9250-D343-9AA9-A83B01C6A5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19AE10-01B8-0D41-976E-9F0AE28538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1E3465-2CDD-5B46-9DBC-62CE91884E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FBE236-80E3-3449-97F7-C058C4B822BA}"/>
              </a:ext>
            </a:extLst>
          </p:cNvPr>
          <p:cNvSpPr>
            <a:spLocks noGrp="1"/>
          </p:cNvSpPr>
          <p:nvPr>
            <p:ph type="dt" sz="half" idx="10"/>
          </p:nvPr>
        </p:nvSpPr>
        <p:spPr/>
        <p:txBody>
          <a:bodyPr/>
          <a:lstStyle/>
          <a:p>
            <a:fld id="{EB37F923-520C-AF42-B63D-05C274909E64}" type="datetimeFigureOut">
              <a:rPr lang="en-US" smtClean="0"/>
              <a:t>4/7/21</a:t>
            </a:fld>
            <a:endParaRPr lang="en-US"/>
          </a:p>
        </p:txBody>
      </p:sp>
      <p:sp>
        <p:nvSpPr>
          <p:cNvPr id="8" name="Footer Placeholder 7">
            <a:extLst>
              <a:ext uri="{FF2B5EF4-FFF2-40B4-BE49-F238E27FC236}">
                <a16:creationId xmlns:a16="http://schemas.microsoft.com/office/drawing/2014/main" id="{B7C618C4-9266-4A4C-A179-A6B339FB31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7FB058-E628-DD47-ACA8-77ABC9A87DC9}"/>
              </a:ext>
            </a:extLst>
          </p:cNvPr>
          <p:cNvSpPr>
            <a:spLocks noGrp="1"/>
          </p:cNvSpPr>
          <p:nvPr>
            <p:ph type="sldNum" sz="quarter" idx="12"/>
          </p:nvPr>
        </p:nvSpPr>
        <p:spPr/>
        <p:txBody>
          <a:bodyPr/>
          <a:lstStyle/>
          <a:p>
            <a:fld id="{5A89DB79-CF35-DD44-A220-73F3018D3885}" type="slidenum">
              <a:rPr lang="en-US" smtClean="0"/>
              <a:t>‹#›</a:t>
            </a:fld>
            <a:endParaRPr lang="en-US"/>
          </a:p>
        </p:txBody>
      </p:sp>
    </p:spTree>
    <p:extLst>
      <p:ext uri="{BB962C8B-B14F-4D97-AF65-F5344CB8AC3E}">
        <p14:creationId xmlns:p14="http://schemas.microsoft.com/office/powerpoint/2010/main" val="2801213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9BFF-2626-8044-805D-97B52D7EA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31181E-5AD3-2C40-8D6A-99EF7D08D6CA}"/>
              </a:ext>
            </a:extLst>
          </p:cNvPr>
          <p:cNvSpPr>
            <a:spLocks noGrp="1"/>
          </p:cNvSpPr>
          <p:nvPr>
            <p:ph type="dt" sz="half" idx="10"/>
          </p:nvPr>
        </p:nvSpPr>
        <p:spPr/>
        <p:txBody>
          <a:bodyPr/>
          <a:lstStyle/>
          <a:p>
            <a:fld id="{EB37F923-520C-AF42-B63D-05C274909E64}" type="datetimeFigureOut">
              <a:rPr lang="en-US" smtClean="0"/>
              <a:t>4/7/21</a:t>
            </a:fld>
            <a:endParaRPr lang="en-US"/>
          </a:p>
        </p:txBody>
      </p:sp>
      <p:sp>
        <p:nvSpPr>
          <p:cNvPr id="4" name="Footer Placeholder 3">
            <a:extLst>
              <a:ext uri="{FF2B5EF4-FFF2-40B4-BE49-F238E27FC236}">
                <a16:creationId xmlns:a16="http://schemas.microsoft.com/office/drawing/2014/main" id="{C1BFFFEE-38EC-C941-BF54-CA0F96D0B8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31ABF3-9905-2643-A9F6-E52B8A888462}"/>
              </a:ext>
            </a:extLst>
          </p:cNvPr>
          <p:cNvSpPr>
            <a:spLocks noGrp="1"/>
          </p:cNvSpPr>
          <p:nvPr>
            <p:ph type="sldNum" sz="quarter" idx="12"/>
          </p:nvPr>
        </p:nvSpPr>
        <p:spPr/>
        <p:txBody>
          <a:bodyPr/>
          <a:lstStyle/>
          <a:p>
            <a:fld id="{5A89DB79-CF35-DD44-A220-73F3018D3885}" type="slidenum">
              <a:rPr lang="en-US" smtClean="0"/>
              <a:t>‹#›</a:t>
            </a:fld>
            <a:endParaRPr lang="en-US"/>
          </a:p>
        </p:txBody>
      </p:sp>
    </p:spTree>
    <p:extLst>
      <p:ext uri="{BB962C8B-B14F-4D97-AF65-F5344CB8AC3E}">
        <p14:creationId xmlns:p14="http://schemas.microsoft.com/office/powerpoint/2010/main" val="285346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951301-4360-1449-BE69-922A6EE63710}"/>
              </a:ext>
            </a:extLst>
          </p:cNvPr>
          <p:cNvSpPr>
            <a:spLocks noGrp="1"/>
          </p:cNvSpPr>
          <p:nvPr>
            <p:ph type="dt" sz="half" idx="10"/>
          </p:nvPr>
        </p:nvSpPr>
        <p:spPr/>
        <p:txBody>
          <a:bodyPr/>
          <a:lstStyle/>
          <a:p>
            <a:fld id="{EB37F923-520C-AF42-B63D-05C274909E64}" type="datetimeFigureOut">
              <a:rPr lang="en-US" smtClean="0"/>
              <a:t>4/7/21</a:t>
            </a:fld>
            <a:endParaRPr lang="en-US"/>
          </a:p>
        </p:txBody>
      </p:sp>
      <p:sp>
        <p:nvSpPr>
          <p:cNvPr id="3" name="Footer Placeholder 2">
            <a:extLst>
              <a:ext uri="{FF2B5EF4-FFF2-40B4-BE49-F238E27FC236}">
                <a16:creationId xmlns:a16="http://schemas.microsoft.com/office/drawing/2014/main" id="{1C38C4D2-9959-2049-8993-40AAEDA8F8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BCC27C-E2D0-7945-B2D1-F4C2913CC28C}"/>
              </a:ext>
            </a:extLst>
          </p:cNvPr>
          <p:cNvSpPr>
            <a:spLocks noGrp="1"/>
          </p:cNvSpPr>
          <p:nvPr>
            <p:ph type="sldNum" sz="quarter" idx="12"/>
          </p:nvPr>
        </p:nvSpPr>
        <p:spPr/>
        <p:txBody>
          <a:bodyPr/>
          <a:lstStyle/>
          <a:p>
            <a:fld id="{5A89DB79-CF35-DD44-A220-73F3018D3885}" type="slidenum">
              <a:rPr lang="en-US" smtClean="0"/>
              <a:t>‹#›</a:t>
            </a:fld>
            <a:endParaRPr lang="en-US"/>
          </a:p>
        </p:txBody>
      </p:sp>
    </p:spTree>
    <p:extLst>
      <p:ext uri="{BB962C8B-B14F-4D97-AF65-F5344CB8AC3E}">
        <p14:creationId xmlns:p14="http://schemas.microsoft.com/office/powerpoint/2010/main" val="1272163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D6FC2-3F3C-6642-B919-0DFE205202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9625DD-8CA1-3B48-AC57-526E471BC4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FB72AC-2294-9E4E-8106-D8095F47C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2CCAFB-8274-6447-AA0C-E0F894088D04}"/>
              </a:ext>
            </a:extLst>
          </p:cNvPr>
          <p:cNvSpPr>
            <a:spLocks noGrp="1"/>
          </p:cNvSpPr>
          <p:nvPr>
            <p:ph type="dt" sz="half" idx="10"/>
          </p:nvPr>
        </p:nvSpPr>
        <p:spPr/>
        <p:txBody>
          <a:bodyPr/>
          <a:lstStyle/>
          <a:p>
            <a:fld id="{EB37F923-520C-AF42-B63D-05C274909E64}" type="datetimeFigureOut">
              <a:rPr lang="en-US" smtClean="0"/>
              <a:t>4/7/21</a:t>
            </a:fld>
            <a:endParaRPr lang="en-US"/>
          </a:p>
        </p:txBody>
      </p:sp>
      <p:sp>
        <p:nvSpPr>
          <p:cNvPr id="6" name="Footer Placeholder 5">
            <a:extLst>
              <a:ext uri="{FF2B5EF4-FFF2-40B4-BE49-F238E27FC236}">
                <a16:creationId xmlns:a16="http://schemas.microsoft.com/office/drawing/2014/main" id="{67BC7E3D-147F-D043-9C59-1E7222723D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0E1E1F-7736-F244-869E-600D155CAEC9}"/>
              </a:ext>
            </a:extLst>
          </p:cNvPr>
          <p:cNvSpPr>
            <a:spLocks noGrp="1"/>
          </p:cNvSpPr>
          <p:nvPr>
            <p:ph type="sldNum" sz="quarter" idx="12"/>
          </p:nvPr>
        </p:nvSpPr>
        <p:spPr/>
        <p:txBody>
          <a:bodyPr/>
          <a:lstStyle/>
          <a:p>
            <a:fld id="{5A89DB79-CF35-DD44-A220-73F3018D3885}" type="slidenum">
              <a:rPr lang="en-US" smtClean="0"/>
              <a:t>‹#›</a:t>
            </a:fld>
            <a:endParaRPr lang="en-US"/>
          </a:p>
        </p:txBody>
      </p:sp>
    </p:spTree>
    <p:extLst>
      <p:ext uri="{BB962C8B-B14F-4D97-AF65-F5344CB8AC3E}">
        <p14:creationId xmlns:p14="http://schemas.microsoft.com/office/powerpoint/2010/main" val="4189545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01ED8-362D-5E42-9278-425FF375FB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832D9C-C552-394F-8D75-DDC87FCE6E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03CD6C-83A4-BC4A-BAEE-3BDC684E8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0D11BF-AE68-A341-9C67-F88B6EC4FCE2}"/>
              </a:ext>
            </a:extLst>
          </p:cNvPr>
          <p:cNvSpPr>
            <a:spLocks noGrp="1"/>
          </p:cNvSpPr>
          <p:nvPr>
            <p:ph type="dt" sz="half" idx="10"/>
          </p:nvPr>
        </p:nvSpPr>
        <p:spPr/>
        <p:txBody>
          <a:bodyPr/>
          <a:lstStyle/>
          <a:p>
            <a:fld id="{EB37F923-520C-AF42-B63D-05C274909E64}" type="datetimeFigureOut">
              <a:rPr lang="en-US" smtClean="0"/>
              <a:t>4/7/21</a:t>
            </a:fld>
            <a:endParaRPr lang="en-US"/>
          </a:p>
        </p:txBody>
      </p:sp>
      <p:sp>
        <p:nvSpPr>
          <p:cNvPr id="6" name="Footer Placeholder 5">
            <a:extLst>
              <a:ext uri="{FF2B5EF4-FFF2-40B4-BE49-F238E27FC236}">
                <a16:creationId xmlns:a16="http://schemas.microsoft.com/office/drawing/2014/main" id="{1C2E146C-554A-AA44-A265-D309A66D7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0134E5-129C-614D-82B8-90FB9D26366A}"/>
              </a:ext>
            </a:extLst>
          </p:cNvPr>
          <p:cNvSpPr>
            <a:spLocks noGrp="1"/>
          </p:cNvSpPr>
          <p:nvPr>
            <p:ph type="sldNum" sz="quarter" idx="12"/>
          </p:nvPr>
        </p:nvSpPr>
        <p:spPr/>
        <p:txBody>
          <a:bodyPr/>
          <a:lstStyle/>
          <a:p>
            <a:fld id="{5A89DB79-CF35-DD44-A220-73F3018D3885}" type="slidenum">
              <a:rPr lang="en-US" smtClean="0"/>
              <a:t>‹#›</a:t>
            </a:fld>
            <a:endParaRPr lang="en-US"/>
          </a:p>
        </p:txBody>
      </p:sp>
    </p:spTree>
    <p:extLst>
      <p:ext uri="{BB962C8B-B14F-4D97-AF65-F5344CB8AC3E}">
        <p14:creationId xmlns:p14="http://schemas.microsoft.com/office/powerpoint/2010/main" val="864290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3ABD9A-FAEF-B040-88EE-F9E7EA372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9DD9D5-B3FE-764A-8C62-7326474FAF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D957B-A2CD-1944-B145-A042C5B810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37F923-520C-AF42-B63D-05C274909E64}" type="datetimeFigureOut">
              <a:rPr lang="en-US" smtClean="0"/>
              <a:t>4/7/21</a:t>
            </a:fld>
            <a:endParaRPr lang="en-US"/>
          </a:p>
        </p:txBody>
      </p:sp>
      <p:sp>
        <p:nvSpPr>
          <p:cNvPr id="5" name="Footer Placeholder 4">
            <a:extLst>
              <a:ext uri="{FF2B5EF4-FFF2-40B4-BE49-F238E27FC236}">
                <a16:creationId xmlns:a16="http://schemas.microsoft.com/office/drawing/2014/main" id="{2BA02D1E-35B2-F94A-9F5E-30BAC97E28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84112D-493F-6A48-ACB3-2C538AD09A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9DB79-CF35-DD44-A220-73F3018D3885}" type="slidenum">
              <a:rPr lang="en-US" smtClean="0"/>
              <a:t>‹#›</a:t>
            </a:fld>
            <a:endParaRPr lang="en-US"/>
          </a:p>
        </p:txBody>
      </p:sp>
    </p:spTree>
    <p:extLst>
      <p:ext uri="{BB962C8B-B14F-4D97-AF65-F5344CB8AC3E}">
        <p14:creationId xmlns:p14="http://schemas.microsoft.com/office/powerpoint/2010/main" val="2077616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11.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18" Type="http://schemas.openxmlformats.org/officeDocument/2006/relationships/image" Target="../media/image62.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17" Type="http://schemas.openxmlformats.org/officeDocument/2006/relationships/image" Target="../media/image61.png"/><Relationship Id="rId2" Type="http://schemas.openxmlformats.org/officeDocument/2006/relationships/image" Target="../media/image46.png"/><Relationship Id="rId16"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5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 Id="rId14" Type="http://schemas.openxmlformats.org/officeDocument/2006/relationships/image" Target="../media/image58.png"/></Relationships>
</file>

<file path=ppt/slides/_rels/slide1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12" Type="http://schemas.openxmlformats.org/officeDocument/2006/relationships/image" Target="../media/image75.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s>
</file>

<file path=ppt/slides/_rels/slide14.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514B-C8C5-A947-9F83-403DF792F881}"/>
              </a:ext>
            </a:extLst>
          </p:cNvPr>
          <p:cNvSpPr>
            <a:spLocks noGrp="1"/>
          </p:cNvSpPr>
          <p:nvPr>
            <p:ph type="ctrTitle"/>
          </p:nvPr>
        </p:nvSpPr>
        <p:spPr/>
        <p:txBody>
          <a:bodyPr/>
          <a:lstStyle/>
          <a:p>
            <a:r>
              <a:rPr lang="en-US" dirty="0"/>
              <a:t>Systematic Review Workflow</a:t>
            </a:r>
          </a:p>
        </p:txBody>
      </p:sp>
      <p:sp>
        <p:nvSpPr>
          <p:cNvPr id="3" name="Subtitle 2">
            <a:extLst>
              <a:ext uri="{FF2B5EF4-FFF2-40B4-BE49-F238E27FC236}">
                <a16:creationId xmlns:a16="http://schemas.microsoft.com/office/drawing/2014/main" id="{EEE6AF18-B2D0-FE42-973D-532D3582DC1D}"/>
              </a:ext>
            </a:extLst>
          </p:cNvPr>
          <p:cNvSpPr>
            <a:spLocks noGrp="1"/>
          </p:cNvSpPr>
          <p:nvPr>
            <p:ph type="subTitle" idx="1"/>
          </p:nvPr>
        </p:nvSpPr>
        <p:spPr/>
        <p:txBody>
          <a:bodyPr/>
          <a:lstStyle/>
          <a:p>
            <a:r>
              <a:rPr lang="en-US" dirty="0"/>
              <a:t>Danny Toomey – </a:t>
            </a:r>
            <a:r>
              <a:rPr lang="en-US"/>
              <a:t>1Day Sooner</a:t>
            </a:r>
          </a:p>
        </p:txBody>
      </p:sp>
    </p:spTree>
    <p:extLst>
      <p:ext uri="{BB962C8B-B14F-4D97-AF65-F5344CB8AC3E}">
        <p14:creationId xmlns:p14="http://schemas.microsoft.com/office/powerpoint/2010/main" val="3893767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A19F-DA09-744D-9D8A-1ACDCA9621BD}"/>
              </a:ext>
            </a:extLst>
          </p:cNvPr>
          <p:cNvSpPr>
            <a:spLocks noGrp="1"/>
          </p:cNvSpPr>
          <p:nvPr>
            <p:ph type="title"/>
          </p:nvPr>
        </p:nvSpPr>
        <p:spPr>
          <a:xfrm>
            <a:off x="838200" y="0"/>
            <a:ext cx="10515600" cy="824578"/>
          </a:xfrm>
        </p:spPr>
        <p:txBody>
          <a:bodyPr/>
          <a:lstStyle/>
          <a:p>
            <a:r>
              <a:rPr lang="en-US" dirty="0"/>
              <a:t>Annotated reading – Gerding 2015, Results</a:t>
            </a:r>
          </a:p>
        </p:txBody>
      </p:sp>
      <p:pic>
        <p:nvPicPr>
          <p:cNvPr id="5" name="Picture 4">
            <a:extLst>
              <a:ext uri="{FF2B5EF4-FFF2-40B4-BE49-F238E27FC236}">
                <a16:creationId xmlns:a16="http://schemas.microsoft.com/office/drawing/2014/main" id="{AA521F04-7282-4641-8F6A-DE7BDFCF8A56}"/>
              </a:ext>
            </a:extLst>
          </p:cNvPr>
          <p:cNvPicPr>
            <a:picLocks noChangeAspect="1"/>
          </p:cNvPicPr>
          <p:nvPr/>
        </p:nvPicPr>
        <p:blipFill>
          <a:blip r:embed="rId2"/>
          <a:stretch>
            <a:fillRect/>
          </a:stretch>
        </p:blipFill>
        <p:spPr>
          <a:xfrm>
            <a:off x="150966" y="824578"/>
            <a:ext cx="5817215" cy="423437"/>
          </a:xfrm>
          <a:prstGeom prst="rect">
            <a:avLst/>
          </a:prstGeom>
        </p:spPr>
      </p:pic>
      <p:pic>
        <p:nvPicPr>
          <p:cNvPr id="7" name="Picture 6">
            <a:extLst>
              <a:ext uri="{FF2B5EF4-FFF2-40B4-BE49-F238E27FC236}">
                <a16:creationId xmlns:a16="http://schemas.microsoft.com/office/drawing/2014/main" id="{D3A43F8B-99BB-6249-B4CE-A81B56C2D2C7}"/>
              </a:ext>
            </a:extLst>
          </p:cNvPr>
          <p:cNvPicPr>
            <a:picLocks noChangeAspect="1"/>
          </p:cNvPicPr>
          <p:nvPr/>
        </p:nvPicPr>
        <p:blipFill>
          <a:blip r:embed="rId3"/>
          <a:stretch>
            <a:fillRect/>
          </a:stretch>
        </p:blipFill>
        <p:spPr>
          <a:xfrm>
            <a:off x="7551176" y="1149045"/>
            <a:ext cx="1671484" cy="1079500"/>
          </a:xfrm>
          <a:prstGeom prst="rect">
            <a:avLst/>
          </a:prstGeom>
        </p:spPr>
      </p:pic>
      <p:pic>
        <p:nvPicPr>
          <p:cNvPr id="9" name="Picture 8">
            <a:extLst>
              <a:ext uri="{FF2B5EF4-FFF2-40B4-BE49-F238E27FC236}">
                <a16:creationId xmlns:a16="http://schemas.microsoft.com/office/drawing/2014/main" id="{A92930AD-C317-D444-B55E-63DAC827D717}"/>
              </a:ext>
            </a:extLst>
          </p:cNvPr>
          <p:cNvPicPr>
            <a:picLocks noChangeAspect="1"/>
          </p:cNvPicPr>
          <p:nvPr/>
        </p:nvPicPr>
        <p:blipFill>
          <a:blip r:embed="rId4"/>
          <a:stretch>
            <a:fillRect/>
          </a:stretch>
        </p:blipFill>
        <p:spPr>
          <a:xfrm>
            <a:off x="150966" y="1745440"/>
            <a:ext cx="5817215" cy="937939"/>
          </a:xfrm>
          <a:prstGeom prst="rect">
            <a:avLst/>
          </a:prstGeom>
        </p:spPr>
      </p:pic>
      <p:pic>
        <p:nvPicPr>
          <p:cNvPr id="11" name="Picture 10">
            <a:extLst>
              <a:ext uri="{FF2B5EF4-FFF2-40B4-BE49-F238E27FC236}">
                <a16:creationId xmlns:a16="http://schemas.microsoft.com/office/drawing/2014/main" id="{EE1D2BC4-1A09-B544-82D2-EBFBC93D3438}"/>
              </a:ext>
            </a:extLst>
          </p:cNvPr>
          <p:cNvPicPr>
            <a:picLocks noChangeAspect="1"/>
          </p:cNvPicPr>
          <p:nvPr/>
        </p:nvPicPr>
        <p:blipFill>
          <a:blip r:embed="rId5"/>
          <a:stretch>
            <a:fillRect/>
          </a:stretch>
        </p:blipFill>
        <p:spPr>
          <a:xfrm>
            <a:off x="10638504" y="1077035"/>
            <a:ext cx="1396181" cy="1104169"/>
          </a:xfrm>
          <a:prstGeom prst="rect">
            <a:avLst/>
          </a:prstGeom>
        </p:spPr>
      </p:pic>
      <p:pic>
        <p:nvPicPr>
          <p:cNvPr id="13" name="Picture 12">
            <a:extLst>
              <a:ext uri="{FF2B5EF4-FFF2-40B4-BE49-F238E27FC236}">
                <a16:creationId xmlns:a16="http://schemas.microsoft.com/office/drawing/2014/main" id="{0A00224F-2F34-EE41-9E79-7B17D3D2D6A3}"/>
              </a:ext>
            </a:extLst>
          </p:cNvPr>
          <p:cNvPicPr>
            <a:picLocks noChangeAspect="1"/>
          </p:cNvPicPr>
          <p:nvPr/>
        </p:nvPicPr>
        <p:blipFill>
          <a:blip r:embed="rId6"/>
          <a:stretch>
            <a:fillRect/>
          </a:stretch>
        </p:blipFill>
        <p:spPr>
          <a:xfrm>
            <a:off x="150965" y="2780270"/>
            <a:ext cx="7754170" cy="658374"/>
          </a:xfrm>
          <a:prstGeom prst="rect">
            <a:avLst/>
          </a:prstGeom>
        </p:spPr>
      </p:pic>
      <p:pic>
        <p:nvPicPr>
          <p:cNvPr id="15" name="Picture 14">
            <a:extLst>
              <a:ext uri="{FF2B5EF4-FFF2-40B4-BE49-F238E27FC236}">
                <a16:creationId xmlns:a16="http://schemas.microsoft.com/office/drawing/2014/main" id="{DB3B69D6-F1D9-2347-8172-14D479E93381}"/>
              </a:ext>
            </a:extLst>
          </p:cNvPr>
          <p:cNvPicPr>
            <a:picLocks noChangeAspect="1"/>
          </p:cNvPicPr>
          <p:nvPr/>
        </p:nvPicPr>
        <p:blipFill>
          <a:blip r:embed="rId7"/>
          <a:stretch>
            <a:fillRect/>
          </a:stretch>
        </p:blipFill>
        <p:spPr>
          <a:xfrm>
            <a:off x="8424580" y="2789602"/>
            <a:ext cx="2217463" cy="1104169"/>
          </a:xfrm>
          <a:prstGeom prst="rect">
            <a:avLst/>
          </a:prstGeom>
        </p:spPr>
      </p:pic>
      <p:pic>
        <p:nvPicPr>
          <p:cNvPr id="17" name="Picture 16">
            <a:extLst>
              <a:ext uri="{FF2B5EF4-FFF2-40B4-BE49-F238E27FC236}">
                <a16:creationId xmlns:a16="http://schemas.microsoft.com/office/drawing/2014/main" id="{5172F98C-2CAD-6B47-83C9-7E9796B1A782}"/>
              </a:ext>
            </a:extLst>
          </p:cNvPr>
          <p:cNvPicPr>
            <a:picLocks noChangeAspect="1"/>
          </p:cNvPicPr>
          <p:nvPr/>
        </p:nvPicPr>
        <p:blipFill>
          <a:blip r:embed="rId8"/>
          <a:stretch>
            <a:fillRect/>
          </a:stretch>
        </p:blipFill>
        <p:spPr>
          <a:xfrm>
            <a:off x="9363941" y="1099886"/>
            <a:ext cx="1168165" cy="1130482"/>
          </a:xfrm>
          <a:prstGeom prst="rect">
            <a:avLst/>
          </a:prstGeom>
        </p:spPr>
      </p:pic>
      <p:pic>
        <p:nvPicPr>
          <p:cNvPr id="19" name="Picture 18">
            <a:extLst>
              <a:ext uri="{FF2B5EF4-FFF2-40B4-BE49-F238E27FC236}">
                <a16:creationId xmlns:a16="http://schemas.microsoft.com/office/drawing/2014/main" id="{FC9C04ED-D019-E144-98A4-98421F999D1B}"/>
              </a:ext>
            </a:extLst>
          </p:cNvPr>
          <p:cNvPicPr>
            <a:picLocks noChangeAspect="1"/>
          </p:cNvPicPr>
          <p:nvPr/>
        </p:nvPicPr>
        <p:blipFill>
          <a:blip r:embed="rId9"/>
          <a:stretch>
            <a:fillRect/>
          </a:stretch>
        </p:blipFill>
        <p:spPr>
          <a:xfrm>
            <a:off x="150965" y="3581188"/>
            <a:ext cx="5945035" cy="651303"/>
          </a:xfrm>
          <a:prstGeom prst="rect">
            <a:avLst/>
          </a:prstGeom>
        </p:spPr>
      </p:pic>
      <p:pic>
        <p:nvPicPr>
          <p:cNvPr id="21" name="Picture 20">
            <a:extLst>
              <a:ext uri="{FF2B5EF4-FFF2-40B4-BE49-F238E27FC236}">
                <a16:creationId xmlns:a16="http://schemas.microsoft.com/office/drawing/2014/main" id="{B2CB745C-7F76-1847-8917-6202FF47B239}"/>
              </a:ext>
            </a:extLst>
          </p:cNvPr>
          <p:cNvPicPr>
            <a:picLocks noChangeAspect="1"/>
          </p:cNvPicPr>
          <p:nvPr/>
        </p:nvPicPr>
        <p:blipFill>
          <a:blip r:embed="rId10"/>
          <a:stretch>
            <a:fillRect/>
          </a:stretch>
        </p:blipFill>
        <p:spPr>
          <a:xfrm>
            <a:off x="150965" y="4226504"/>
            <a:ext cx="5945035" cy="197157"/>
          </a:xfrm>
          <a:prstGeom prst="rect">
            <a:avLst/>
          </a:prstGeom>
        </p:spPr>
      </p:pic>
      <p:pic>
        <p:nvPicPr>
          <p:cNvPr id="23" name="Picture 22">
            <a:extLst>
              <a:ext uri="{FF2B5EF4-FFF2-40B4-BE49-F238E27FC236}">
                <a16:creationId xmlns:a16="http://schemas.microsoft.com/office/drawing/2014/main" id="{2A1C8A7D-E433-0949-9B9A-CF7ABB02E918}"/>
              </a:ext>
            </a:extLst>
          </p:cNvPr>
          <p:cNvPicPr>
            <a:picLocks noChangeAspect="1"/>
          </p:cNvPicPr>
          <p:nvPr/>
        </p:nvPicPr>
        <p:blipFill>
          <a:blip r:embed="rId11"/>
          <a:stretch>
            <a:fillRect/>
          </a:stretch>
        </p:blipFill>
        <p:spPr>
          <a:xfrm>
            <a:off x="150965" y="4418892"/>
            <a:ext cx="2975693" cy="283014"/>
          </a:xfrm>
          <a:prstGeom prst="rect">
            <a:avLst/>
          </a:prstGeom>
        </p:spPr>
      </p:pic>
      <p:pic>
        <p:nvPicPr>
          <p:cNvPr id="25" name="Picture 24">
            <a:extLst>
              <a:ext uri="{FF2B5EF4-FFF2-40B4-BE49-F238E27FC236}">
                <a16:creationId xmlns:a16="http://schemas.microsoft.com/office/drawing/2014/main" id="{FF6FC9D5-707E-0B44-AC73-EBED890D8260}"/>
              </a:ext>
            </a:extLst>
          </p:cNvPr>
          <p:cNvPicPr>
            <a:picLocks noChangeAspect="1"/>
          </p:cNvPicPr>
          <p:nvPr/>
        </p:nvPicPr>
        <p:blipFill>
          <a:blip r:embed="rId12"/>
          <a:stretch>
            <a:fillRect/>
          </a:stretch>
        </p:blipFill>
        <p:spPr>
          <a:xfrm>
            <a:off x="6379060" y="4100337"/>
            <a:ext cx="1693223" cy="1286849"/>
          </a:xfrm>
          <a:prstGeom prst="rect">
            <a:avLst/>
          </a:prstGeom>
        </p:spPr>
      </p:pic>
      <p:pic>
        <p:nvPicPr>
          <p:cNvPr id="27" name="Picture 26">
            <a:extLst>
              <a:ext uri="{FF2B5EF4-FFF2-40B4-BE49-F238E27FC236}">
                <a16:creationId xmlns:a16="http://schemas.microsoft.com/office/drawing/2014/main" id="{AE036653-D456-9A41-80FD-5D172CB2559B}"/>
              </a:ext>
            </a:extLst>
          </p:cNvPr>
          <p:cNvPicPr>
            <a:picLocks noChangeAspect="1"/>
          </p:cNvPicPr>
          <p:nvPr/>
        </p:nvPicPr>
        <p:blipFill>
          <a:blip r:embed="rId13"/>
          <a:stretch>
            <a:fillRect/>
          </a:stretch>
        </p:blipFill>
        <p:spPr>
          <a:xfrm>
            <a:off x="150965" y="1280195"/>
            <a:ext cx="5800010" cy="225044"/>
          </a:xfrm>
          <a:prstGeom prst="rect">
            <a:avLst/>
          </a:prstGeom>
        </p:spPr>
      </p:pic>
      <p:pic>
        <p:nvPicPr>
          <p:cNvPr id="29" name="Picture 28">
            <a:extLst>
              <a:ext uri="{FF2B5EF4-FFF2-40B4-BE49-F238E27FC236}">
                <a16:creationId xmlns:a16="http://schemas.microsoft.com/office/drawing/2014/main" id="{3A318056-2443-CF40-9B2D-9CED1D88DDAD}"/>
              </a:ext>
            </a:extLst>
          </p:cNvPr>
          <p:cNvPicPr>
            <a:picLocks noChangeAspect="1"/>
          </p:cNvPicPr>
          <p:nvPr/>
        </p:nvPicPr>
        <p:blipFill>
          <a:blip r:embed="rId14"/>
          <a:stretch>
            <a:fillRect/>
          </a:stretch>
        </p:blipFill>
        <p:spPr>
          <a:xfrm>
            <a:off x="6175596" y="1099886"/>
            <a:ext cx="1168165" cy="1335046"/>
          </a:xfrm>
          <a:prstGeom prst="rect">
            <a:avLst/>
          </a:prstGeom>
        </p:spPr>
      </p:pic>
      <p:sp>
        <p:nvSpPr>
          <p:cNvPr id="16" name="TextBox 15">
            <a:extLst>
              <a:ext uri="{FF2B5EF4-FFF2-40B4-BE49-F238E27FC236}">
                <a16:creationId xmlns:a16="http://schemas.microsoft.com/office/drawing/2014/main" id="{7F6174E1-1A0A-494C-9DC8-BCBC07C6D006}"/>
              </a:ext>
            </a:extLst>
          </p:cNvPr>
          <p:cNvSpPr txBox="1"/>
          <p:nvPr/>
        </p:nvSpPr>
        <p:spPr>
          <a:xfrm>
            <a:off x="1700985" y="801046"/>
            <a:ext cx="271921" cy="276999"/>
          </a:xfrm>
          <a:prstGeom prst="rect">
            <a:avLst/>
          </a:prstGeom>
          <a:solidFill>
            <a:schemeClr val="bg1"/>
          </a:solidFill>
          <a:ln>
            <a:solidFill>
              <a:schemeClr val="tx1"/>
            </a:solidFill>
          </a:ln>
        </p:spPr>
        <p:txBody>
          <a:bodyPr wrap="square" rtlCol="0">
            <a:spAutoFit/>
          </a:bodyPr>
          <a:lstStyle/>
          <a:p>
            <a:r>
              <a:rPr lang="en-US" sz="1200" dirty="0"/>
              <a:t>1</a:t>
            </a:r>
          </a:p>
        </p:txBody>
      </p:sp>
      <p:sp>
        <p:nvSpPr>
          <p:cNvPr id="18" name="TextBox 17">
            <a:extLst>
              <a:ext uri="{FF2B5EF4-FFF2-40B4-BE49-F238E27FC236}">
                <a16:creationId xmlns:a16="http://schemas.microsoft.com/office/drawing/2014/main" id="{33D746E7-17A7-B34E-9CB5-FD08069577E4}"/>
              </a:ext>
            </a:extLst>
          </p:cNvPr>
          <p:cNvSpPr txBox="1"/>
          <p:nvPr/>
        </p:nvSpPr>
        <p:spPr>
          <a:xfrm>
            <a:off x="6580753" y="864550"/>
            <a:ext cx="498472" cy="276999"/>
          </a:xfrm>
          <a:prstGeom prst="rect">
            <a:avLst/>
          </a:prstGeom>
          <a:noFill/>
        </p:spPr>
        <p:txBody>
          <a:bodyPr wrap="square" rtlCol="0">
            <a:spAutoFit/>
          </a:bodyPr>
          <a:lstStyle/>
          <a:p>
            <a:r>
              <a:rPr lang="en-US" sz="1200" dirty="0"/>
              <a:t>1</a:t>
            </a:r>
          </a:p>
        </p:txBody>
      </p:sp>
      <p:sp>
        <p:nvSpPr>
          <p:cNvPr id="20" name="TextBox 19">
            <a:extLst>
              <a:ext uri="{FF2B5EF4-FFF2-40B4-BE49-F238E27FC236}">
                <a16:creationId xmlns:a16="http://schemas.microsoft.com/office/drawing/2014/main" id="{5F817385-2232-6A48-AA36-0682F1312FB5}"/>
              </a:ext>
            </a:extLst>
          </p:cNvPr>
          <p:cNvSpPr txBox="1"/>
          <p:nvPr/>
        </p:nvSpPr>
        <p:spPr>
          <a:xfrm>
            <a:off x="1755062" y="1759693"/>
            <a:ext cx="271921" cy="276999"/>
          </a:xfrm>
          <a:prstGeom prst="rect">
            <a:avLst/>
          </a:prstGeom>
          <a:solidFill>
            <a:schemeClr val="bg1"/>
          </a:solidFill>
          <a:ln>
            <a:solidFill>
              <a:schemeClr val="tx1"/>
            </a:solidFill>
          </a:ln>
        </p:spPr>
        <p:txBody>
          <a:bodyPr wrap="square" rtlCol="0">
            <a:spAutoFit/>
          </a:bodyPr>
          <a:lstStyle/>
          <a:p>
            <a:r>
              <a:rPr lang="en-US" sz="1200" dirty="0"/>
              <a:t>2</a:t>
            </a:r>
          </a:p>
        </p:txBody>
      </p:sp>
      <p:sp>
        <p:nvSpPr>
          <p:cNvPr id="22" name="TextBox 21">
            <a:extLst>
              <a:ext uri="{FF2B5EF4-FFF2-40B4-BE49-F238E27FC236}">
                <a16:creationId xmlns:a16="http://schemas.microsoft.com/office/drawing/2014/main" id="{BCD69A8C-7C8A-6440-A163-DCA3F12E75C8}"/>
              </a:ext>
            </a:extLst>
          </p:cNvPr>
          <p:cNvSpPr txBox="1"/>
          <p:nvPr/>
        </p:nvSpPr>
        <p:spPr>
          <a:xfrm>
            <a:off x="1887796" y="2826495"/>
            <a:ext cx="271921" cy="276999"/>
          </a:xfrm>
          <a:prstGeom prst="rect">
            <a:avLst/>
          </a:prstGeom>
          <a:solidFill>
            <a:schemeClr val="bg1"/>
          </a:solidFill>
          <a:ln>
            <a:solidFill>
              <a:schemeClr val="tx1"/>
            </a:solidFill>
          </a:ln>
        </p:spPr>
        <p:txBody>
          <a:bodyPr wrap="square" rtlCol="0">
            <a:spAutoFit/>
          </a:bodyPr>
          <a:lstStyle/>
          <a:p>
            <a:r>
              <a:rPr lang="en-US" sz="1200" dirty="0"/>
              <a:t>3</a:t>
            </a:r>
          </a:p>
        </p:txBody>
      </p:sp>
      <p:sp>
        <p:nvSpPr>
          <p:cNvPr id="24" name="TextBox 23">
            <a:extLst>
              <a:ext uri="{FF2B5EF4-FFF2-40B4-BE49-F238E27FC236}">
                <a16:creationId xmlns:a16="http://schemas.microsoft.com/office/drawing/2014/main" id="{2B4E453A-4789-6A4B-90F7-30C1F8177481}"/>
              </a:ext>
            </a:extLst>
          </p:cNvPr>
          <p:cNvSpPr txBox="1"/>
          <p:nvPr/>
        </p:nvSpPr>
        <p:spPr>
          <a:xfrm>
            <a:off x="260554" y="3676986"/>
            <a:ext cx="271921" cy="276999"/>
          </a:xfrm>
          <a:prstGeom prst="rect">
            <a:avLst/>
          </a:prstGeom>
          <a:solidFill>
            <a:schemeClr val="bg1"/>
          </a:solidFill>
          <a:ln>
            <a:solidFill>
              <a:schemeClr val="tx1"/>
            </a:solidFill>
          </a:ln>
        </p:spPr>
        <p:txBody>
          <a:bodyPr wrap="square" rtlCol="0">
            <a:spAutoFit/>
          </a:bodyPr>
          <a:lstStyle/>
          <a:p>
            <a:r>
              <a:rPr lang="en-US" sz="1200" dirty="0"/>
              <a:t>4</a:t>
            </a:r>
          </a:p>
        </p:txBody>
      </p:sp>
      <p:sp>
        <p:nvSpPr>
          <p:cNvPr id="26" name="TextBox 25">
            <a:extLst>
              <a:ext uri="{FF2B5EF4-FFF2-40B4-BE49-F238E27FC236}">
                <a16:creationId xmlns:a16="http://schemas.microsoft.com/office/drawing/2014/main" id="{60FD0DCF-748B-264C-9D87-9700E76939B6}"/>
              </a:ext>
            </a:extLst>
          </p:cNvPr>
          <p:cNvSpPr txBox="1"/>
          <p:nvPr/>
        </p:nvSpPr>
        <p:spPr>
          <a:xfrm>
            <a:off x="8227660" y="908796"/>
            <a:ext cx="498472" cy="276999"/>
          </a:xfrm>
          <a:prstGeom prst="rect">
            <a:avLst/>
          </a:prstGeom>
          <a:noFill/>
        </p:spPr>
        <p:txBody>
          <a:bodyPr wrap="square" rtlCol="0">
            <a:spAutoFit/>
          </a:bodyPr>
          <a:lstStyle/>
          <a:p>
            <a:r>
              <a:rPr lang="en-US" sz="1200" dirty="0"/>
              <a:t>1</a:t>
            </a:r>
          </a:p>
        </p:txBody>
      </p:sp>
      <p:sp>
        <p:nvSpPr>
          <p:cNvPr id="30" name="TextBox 29">
            <a:extLst>
              <a:ext uri="{FF2B5EF4-FFF2-40B4-BE49-F238E27FC236}">
                <a16:creationId xmlns:a16="http://schemas.microsoft.com/office/drawing/2014/main" id="{1F45CED0-21AA-D040-81C0-51924052B8EF}"/>
              </a:ext>
            </a:extLst>
          </p:cNvPr>
          <p:cNvSpPr txBox="1"/>
          <p:nvPr/>
        </p:nvSpPr>
        <p:spPr>
          <a:xfrm>
            <a:off x="9805739" y="874386"/>
            <a:ext cx="498472" cy="276999"/>
          </a:xfrm>
          <a:prstGeom prst="rect">
            <a:avLst/>
          </a:prstGeom>
          <a:noFill/>
        </p:spPr>
        <p:txBody>
          <a:bodyPr wrap="square" rtlCol="0">
            <a:spAutoFit/>
          </a:bodyPr>
          <a:lstStyle/>
          <a:p>
            <a:r>
              <a:rPr lang="en-US" sz="1200" dirty="0"/>
              <a:t>2</a:t>
            </a:r>
          </a:p>
        </p:txBody>
      </p:sp>
      <p:sp>
        <p:nvSpPr>
          <p:cNvPr id="31" name="TextBox 30">
            <a:extLst>
              <a:ext uri="{FF2B5EF4-FFF2-40B4-BE49-F238E27FC236}">
                <a16:creationId xmlns:a16="http://schemas.microsoft.com/office/drawing/2014/main" id="{D297B1E0-DF82-FF47-9F84-6628BB7A34B6}"/>
              </a:ext>
            </a:extLst>
          </p:cNvPr>
          <p:cNvSpPr txBox="1"/>
          <p:nvPr/>
        </p:nvSpPr>
        <p:spPr>
          <a:xfrm>
            <a:off x="11088851" y="849807"/>
            <a:ext cx="498472" cy="276999"/>
          </a:xfrm>
          <a:prstGeom prst="rect">
            <a:avLst/>
          </a:prstGeom>
          <a:noFill/>
        </p:spPr>
        <p:txBody>
          <a:bodyPr wrap="square" rtlCol="0">
            <a:spAutoFit/>
          </a:bodyPr>
          <a:lstStyle/>
          <a:p>
            <a:r>
              <a:rPr lang="en-US" sz="1200" dirty="0"/>
              <a:t>2</a:t>
            </a:r>
          </a:p>
        </p:txBody>
      </p:sp>
      <p:sp>
        <p:nvSpPr>
          <p:cNvPr id="32" name="TextBox 31">
            <a:extLst>
              <a:ext uri="{FF2B5EF4-FFF2-40B4-BE49-F238E27FC236}">
                <a16:creationId xmlns:a16="http://schemas.microsoft.com/office/drawing/2014/main" id="{700D852B-74B3-874E-84E3-E6C5A7F12A76}"/>
              </a:ext>
            </a:extLst>
          </p:cNvPr>
          <p:cNvSpPr txBox="1"/>
          <p:nvPr/>
        </p:nvSpPr>
        <p:spPr>
          <a:xfrm>
            <a:off x="9363285" y="2565537"/>
            <a:ext cx="498472" cy="276999"/>
          </a:xfrm>
          <a:prstGeom prst="rect">
            <a:avLst/>
          </a:prstGeom>
          <a:noFill/>
        </p:spPr>
        <p:txBody>
          <a:bodyPr wrap="square" rtlCol="0">
            <a:spAutoFit/>
          </a:bodyPr>
          <a:lstStyle/>
          <a:p>
            <a:r>
              <a:rPr lang="en-US" sz="1200" dirty="0"/>
              <a:t>3</a:t>
            </a:r>
          </a:p>
        </p:txBody>
      </p:sp>
      <p:sp>
        <p:nvSpPr>
          <p:cNvPr id="33" name="TextBox 32">
            <a:extLst>
              <a:ext uri="{FF2B5EF4-FFF2-40B4-BE49-F238E27FC236}">
                <a16:creationId xmlns:a16="http://schemas.microsoft.com/office/drawing/2014/main" id="{F1172DA9-B687-7F48-87C3-0066C952A877}"/>
              </a:ext>
            </a:extLst>
          </p:cNvPr>
          <p:cNvSpPr txBox="1"/>
          <p:nvPr/>
        </p:nvSpPr>
        <p:spPr>
          <a:xfrm>
            <a:off x="7096944" y="3848646"/>
            <a:ext cx="498472" cy="276999"/>
          </a:xfrm>
          <a:prstGeom prst="rect">
            <a:avLst/>
          </a:prstGeom>
          <a:noFill/>
        </p:spPr>
        <p:txBody>
          <a:bodyPr wrap="square" rtlCol="0">
            <a:spAutoFit/>
          </a:bodyPr>
          <a:lstStyle/>
          <a:p>
            <a:r>
              <a:rPr lang="en-US" sz="1200" dirty="0"/>
              <a:t>4</a:t>
            </a:r>
          </a:p>
        </p:txBody>
      </p:sp>
    </p:spTree>
    <p:extLst>
      <p:ext uri="{BB962C8B-B14F-4D97-AF65-F5344CB8AC3E}">
        <p14:creationId xmlns:p14="http://schemas.microsoft.com/office/powerpoint/2010/main" val="394254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906E-0398-984C-BA46-B4464EAC26B8}"/>
              </a:ext>
            </a:extLst>
          </p:cNvPr>
          <p:cNvSpPr>
            <a:spLocks noGrp="1"/>
          </p:cNvSpPr>
          <p:nvPr>
            <p:ph type="title"/>
          </p:nvPr>
        </p:nvSpPr>
        <p:spPr>
          <a:xfrm>
            <a:off x="838200" y="158649"/>
            <a:ext cx="10370574" cy="739785"/>
          </a:xfrm>
        </p:spPr>
        <p:txBody>
          <a:bodyPr/>
          <a:lstStyle/>
          <a:p>
            <a:r>
              <a:rPr lang="en-US" dirty="0"/>
              <a:t>Annotated reading – Liebowitz 2020, abstract</a:t>
            </a:r>
          </a:p>
        </p:txBody>
      </p:sp>
      <p:pic>
        <p:nvPicPr>
          <p:cNvPr id="4" name="Picture 3">
            <a:extLst>
              <a:ext uri="{FF2B5EF4-FFF2-40B4-BE49-F238E27FC236}">
                <a16:creationId xmlns:a16="http://schemas.microsoft.com/office/drawing/2014/main" id="{D37D3CE7-F34E-DA4C-AFE1-4C64ECAC0933}"/>
              </a:ext>
            </a:extLst>
          </p:cNvPr>
          <p:cNvPicPr>
            <a:picLocks noChangeAspect="1"/>
          </p:cNvPicPr>
          <p:nvPr/>
        </p:nvPicPr>
        <p:blipFill>
          <a:blip r:embed="rId2"/>
          <a:stretch>
            <a:fillRect/>
          </a:stretch>
        </p:blipFill>
        <p:spPr>
          <a:xfrm>
            <a:off x="158955" y="983227"/>
            <a:ext cx="7116916" cy="739785"/>
          </a:xfrm>
          <a:prstGeom prst="rect">
            <a:avLst/>
          </a:prstGeom>
        </p:spPr>
      </p:pic>
      <p:pic>
        <p:nvPicPr>
          <p:cNvPr id="6" name="Picture 5">
            <a:extLst>
              <a:ext uri="{FF2B5EF4-FFF2-40B4-BE49-F238E27FC236}">
                <a16:creationId xmlns:a16="http://schemas.microsoft.com/office/drawing/2014/main" id="{E06640B1-DD65-AB49-9682-270AAC1BECBB}"/>
              </a:ext>
            </a:extLst>
          </p:cNvPr>
          <p:cNvPicPr>
            <a:picLocks noChangeAspect="1"/>
          </p:cNvPicPr>
          <p:nvPr/>
        </p:nvPicPr>
        <p:blipFill>
          <a:blip r:embed="rId3"/>
          <a:stretch>
            <a:fillRect/>
          </a:stretch>
        </p:blipFill>
        <p:spPr>
          <a:xfrm>
            <a:off x="158955" y="1807805"/>
            <a:ext cx="6035368" cy="941296"/>
          </a:xfrm>
          <a:prstGeom prst="rect">
            <a:avLst/>
          </a:prstGeom>
        </p:spPr>
      </p:pic>
      <p:pic>
        <p:nvPicPr>
          <p:cNvPr id="8" name="Picture 7">
            <a:extLst>
              <a:ext uri="{FF2B5EF4-FFF2-40B4-BE49-F238E27FC236}">
                <a16:creationId xmlns:a16="http://schemas.microsoft.com/office/drawing/2014/main" id="{D7227892-39B7-B742-B031-9AE5B1A496B1}"/>
              </a:ext>
            </a:extLst>
          </p:cNvPr>
          <p:cNvPicPr>
            <a:picLocks noChangeAspect="1"/>
          </p:cNvPicPr>
          <p:nvPr/>
        </p:nvPicPr>
        <p:blipFill>
          <a:blip r:embed="rId4"/>
          <a:stretch>
            <a:fillRect/>
          </a:stretch>
        </p:blipFill>
        <p:spPr>
          <a:xfrm>
            <a:off x="158955" y="2749101"/>
            <a:ext cx="6035368" cy="817096"/>
          </a:xfrm>
          <a:prstGeom prst="rect">
            <a:avLst/>
          </a:prstGeom>
        </p:spPr>
      </p:pic>
      <p:pic>
        <p:nvPicPr>
          <p:cNvPr id="10" name="Picture 9">
            <a:extLst>
              <a:ext uri="{FF2B5EF4-FFF2-40B4-BE49-F238E27FC236}">
                <a16:creationId xmlns:a16="http://schemas.microsoft.com/office/drawing/2014/main" id="{E3FA91DA-585B-E24D-9A43-3A2ACB4E0E5C}"/>
              </a:ext>
            </a:extLst>
          </p:cNvPr>
          <p:cNvPicPr>
            <a:picLocks noChangeAspect="1"/>
          </p:cNvPicPr>
          <p:nvPr/>
        </p:nvPicPr>
        <p:blipFill>
          <a:blip r:embed="rId5"/>
          <a:stretch>
            <a:fillRect/>
          </a:stretch>
        </p:blipFill>
        <p:spPr>
          <a:xfrm>
            <a:off x="158955" y="3569577"/>
            <a:ext cx="6029041" cy="1435042"/>
          </a:xfrm>
          <a:prstGeom prst="rect">
            <a:avLst/>
          </a:prstGeom>
        </p:spPr>
      </p:pic>
      <p:pic>
        <p:nvPicPr>
          <p:cNvPr id="12" name="Picture 11">
            <a:extLst>
              <a:ext uri="{FF2B5EF4-FFF2-40B4-BE49-F238E27FC236}">
                <a16:creationId xmlns:a16="http://schemas.microsoft.com/office/drawing/2014/main" id="{C3BD1574-BFAF-4F42-B4C2-6BD350B8ABF1}"/>
              </a:ext>
            </a:extLst>
          </p:cNvPr>
          <p:cNvPicPr>
            <a:picLocks noChangeAspect="1"/>
          </p:cNvPicPr>
          <p:nvPr/>
        </p:nvPicPr>
        <p:blipFill>
          <a:blip r:embed="rId6"/>
          <a:stretch>
            <a:fillRect/>
          </a:stretch>
        </p:blipFill>
        <p:spPr>
          <a:xfrm>
            <a:off x="7275871" y="983227"/>
            <a:ext cx="865239" cy="822405"/>
          </a:xfrm>
          <a:prstGeom prst="rect">
            <a:avLst/>
          </a:prstGeom>
        </p:spPr>
      </p:pic>
      <p:pic>
        <p:nvPicPr>
          <p:cNvPr id="14" name="Picture 13">
            <a:extLst>
              <a:ext uri="{FF2B5EF4-FFF2-40B4-BE49-F238E27FC236}">
                <a16:creationId xmlns:a16="http://schemas.microsoft.com/office/drawing/2014/main" id="{356B4854-9A3B-2241-B6BC-02BC0582A0F9}"/>
              </a:ext>
            </a:extLst>
          </p:cNvPr>
          <p:cNvPicPr>
            <a:picLocks noChangeAspect="1"/>
          </p:cNvPicPr>
          <p:nvPr/>
        </p:nvPicPr>
        <p:blipFill>
          <a:blip r:embed="rId7"/>
          <a:stretch>
            <a:fillRect/>
          </a:stretch>
        </p:blipFill>
        <p:spPr>
          <a:xfrm>
            <a:off x="8357419" y="995753"/>
            <a:ext cx="1120878" cy="838583"/>
          </a:xfrm>
          <a:prstGeom prst="rect">
            <a:avLst/>
          </a:prstGeom>
        </p:spPr>
      </p:pic>
      <p:pic>
        <p:nvPicPr>
          <p:cNvPr id="16" name="Picture 15">
            <a:extLst>
              <a:ext uri="{FF2B5EF4-FFF2-40B4-BE49-F238E27FC236}">
                <a16:creationId xmlns:a16="http://schemas.microsoft.com/office/drawing/2014/main" id="{92AFC94B-E348-7C43-8B94-1DE788C75CBF}"/>
              </a:ext>
            </a:extLst>
          </p:cNvPr>
          <p:cNvPicPr>
            <a:picLocks noChangeAspect="1"/>
          </p:cNvPicPr>
          <p:nvPr/>
        </p:nvPicPr>
        <p:blipFill>
          <a:blip r:embed="rId8"/>
          <a:stretch>
            <a:fillRect/>
          </a:stretch>
        </p:blipFill>
        <p:spPr>
          <a:xfrm>
            <a:off x="9668615" y="995753"/>
            <a:ext cx="1019050" cy="830033"/>
          </a:xfrm>
          <a:prstGeom prst="rect">
            <a:avLst/>
          </a:prstGeom>
        </p:spPr>
      </p:pic>
      <p:pic>
        <p:nvPicPr>
          <p:cNvPr id="18" name="Picture 17">
            <a:extLst>
              <a:ext uri="{FF2B5EF4-FFF2-40B4-BE49-F238E27FC236}">
                <a16:creationId xmlns:a16="http://schemas.microsoft.com/office/drawing/2014/main" id="{08C033FE-C62E-464D-804E-C7B1C300A3AA}"/>
              </a:ext>
            </a:extLst>
          </p:cNvPr>
          <p:cNvPicPr>
            <a:picLocks noChangeAspect="1"/>
          </p:cNvPicPr>
          <p:nvPr/>
        </p:nvPicPr>
        <p:blipFill>
          <a:blip r:embed="rId9"/>
          <a:stretch>
            <a:fillRect/>
          </a:stretch>
        </p:blipFill>
        <p:spPr>
          <a:xfrm>
            <a:off x="6664018" y="2315593"/>
            <a:ext cx="887157" cy="922292"/>
          </a:xfrm>
          <a:prstGeom prst="rect">
            <a:avLst/>
          </a:prstGeom>
        </p:spPr>
      </p:pic>
      <p:pic>
        <p:nvPicPr>
          <p:cNvPr id="20" name="Picture 19">
            <a:extLst>
              <a:ext uri="{FF2B5EF4-FFF2-40B4-BE49-F238E27FC236}">
                <a16:creationId xmlns:a16="http://schemas.microsoft.com/office/drawing/2014/main" id="{96373764-5BFD-644D-8C6C-7C7755B1B7E1}"/>
              </a:ext>
            </a:extLst>
          </p:cNvPr>
          <p:cNvPicPr>
            <a:picLocks noChangeAspect="1"/>
          </p:cNvPicPr>
          <p:nvPr/>
        </p:nvPicPr>
        <p:blipFill>
          <a:blip r:embed="rId10"/>
          <a:stretch>
            <a:fillRect/>
          </a:stretch>
        </p:blipFill>
        <p:spPr>
          <a:xfrm>
            <a:off x="7666909" y="2293745"/>
            <a:ext cx="2479982" cy="938175"/>
          </a:xfrm>
          <a:prstGeom prst="rect">
            <a:avLst/>
          </a:prstGeom>
        </p:spPr>
      </p:pic>
      <p:pic>
        <p:nvPicPr>
          <p:cNvPr id="24" name="Picture 23">
            <a:extLst>
              <a:ext uri="{FF2B5EF4-FFF2-40B4-BE49-F238E27FC236}">
                <a16:creationId xmlns:a16="http://schemas.microsoft.com/office/drawing/2014/main" id="{3761BD6D-3102-EB40-B3C3-D373903BEB7E}"/>
              </a:ext>
            </a:extLst>
          </p:cNvPr>
          <p:cNvPicPr>
            <a:picLocks noChangeAspect="1"/>
          </p:cNvPicPr>
          <p:nvPr/>
        </p:nvPicPr>
        <p:blipFill>
          <a:blip r:embed="rId11"/>
          <a:stretch>
            <a:fillRect/>
          </a:stretch>
        </p:blipFill>
        <p:spPr>
          <a:xfrm>
            <a:off x="6536195" y="3737756"/>
            <a:ext cx="3482873" cy="1017194"/>
          </a:xfrm>
          <a:prstGeom prst="rect">
            <a:avLst/>
          </a:prstGeom>
        </p:spPr>
      </p:pic>
      <p:pic>
        <p:nvPicPr>
          <p:cNvPr id="26" name="Picture 25">
            <a:extLst>
              <a:ext uri="{FF2B5EF4-FFF2-40B4-BE49-F238E27FC236}">
                <a16:creationId xmlns:a16="http://schemas.microsoft.com/office/drawing/2014/main" id="{CF610E25-D9E5-464E-868E-070CF02B6FB2}"/>
              </a:ext>
            </a:extLst>
          </p:cNvPr>
          <p:cNvPicPr>
            <a:picLocks noChangeAspect="1"/>
          </p:cNvPicPr>
          <p:nvPr/>
        </p:nvPicPr>
        <p:blipFill>
          <a:blip r:embed="rId12"/>
          <a:stretch>
            <a:fillRect/>
          </a:stretch>
        </p:blipFill>
        <p:spPr>
          <a:xfrm>
            <a:off x="6693883" y="5388899"/>
            <a:ext cx="1143132" cy="1017194"/>
          </a:xfrm>
          <a:prstGeom prst="rect">
            <a:avLst/>
          </a:prstGeom>
        </p:spPr>
      </p:pic>
      <p:pic>
        <p:nvPicPr>
          <p:cNvPr id="30" name="Picture 29">
            <a:extLst>
              <a:ext uri="{FF2B5EF4-FFF2-40B4-BE49-F238E27FC236}">
                <a16:creationId xmlns:a16="http://schemas.microsoft.com/office/drawing/2014/main" id="{A3934D93-13CF-8146-9749-3B8ED2228060}"/>
              </a:ext>
            </a:extLst>
          </p:cNvPr>
          <p:cNvPicPr>
            <a:picLocks noChangeAspect="1"/>
          </p:cNvPicPr>
          <p:nvPr/>
        </p:nvPicPr>
        <p:blipFill>
          <a:blip r:embed="rId13"/>
          <a:stretch>
            <a:fillRect/>
          </a:stretch>
        </p:blipFill>
        <p:spPr>
          <a:xfrm>
            <a:off x="2159311" y="5411840"/>
            <a:ext cx="1014164" cy="911817"/>
          </a:xfrm>
          <a:prstGeom prst="rect">
            <a:avLst/>
          </a:prstGeom>
        </p:spPr>
      </p:pic>
      <p:pic>
        <p:nvPicPr>
          <p:cNvPr id="32" name="Picture 31">
            <a:extLst>
              <a:ext uri="{FF2B5EF4-FFF2-40B4-BE49-F238E27FC236}">
                <a16:creationId xmlns:a16="http://schemas.microsoft.com/office/drawing/2014/main" id="{28090015-AD9C-8240-A1BF-E977FE39B841}"/>
              </a:ext>
            </a:extLst>
          </p:cNvPr>
          <p:cNvPicPr>
            <a:picLocks noChangeAspect="1"/>
          </p:cNvPicPr>
          <p:nvPr/>
        </p:nvPicPr>
        <p:blipFill>
          <a:blip r:embed="rId14"/>
          <a:stretch>
            <a:fillRect/>
          </a:stretch>
        </p:blipFill>
        <p:spPr>
          <a:xfrm>
            <a:off x="3589626" y="5418864"/>
            <a:ext cx="787042" cy="911817"/>
          </a:xfrm>
          <a:prstGeom prst="rect">
            <a:avLst/>
          </a:prstGeom>
        </p:spPr>
      </p:pic>
      <p:pic>
        <p:nvPicPr>
          <p:cNvPr id="34" name="Picture 33">
            <a:extLst>
              <a:ext uri="{FF2B5EF4-FFF2-40B4-BE49-F238E27FC236}">
                <a16:creationId xmlns:a16="http://schemas.microsoft.com/office/drawing/2014/main" id="{AE2FE178-3863-1C43-AE28-2506A9B807FE}"/>
              </a:ext>
            </a:extLst>
          </p:cNvPr>
          <p:cNvPicPr>
            <a:picLocks noChangeAspect="1"/>
          </p:cNvPicPr>
          <p:nvPr/>
        </p:nvPicPr>
        <p:blipFill>
          <a:blip r:embed="rId15"/>
          <a:stretch>
            <a:fillRect/>
          </a:stretch>
        </p:blipFill>
        <p:spPr>
          <a:xfrm>
            <a:off x="4882555" y="5388899"/>
            <a:ext cx="1305441" cy="941782"/>
          </a:xfrm>
          <a:prstGeom prst="rect">
            <a:avLst/>
          </a:prstGeom>
        </p:spPr>
      </p:pic>
      <p:pic>
        <p:nvPicPr>
          <p:cNvPr id="36" name="Picture 35">
            <a:extLst>
              <a:ext uri="{FF2B5EF4-FFF2-40B4-BE49-F238E27FC236}">
                <a16:creationId xmlns:a16="http://schemas.microsoft.com/office/drawing/2014/main" id="{47A23881-A4DF-004F-B4B9-F70DC96A9659}"/>
              </a:ext>
            </a:extLst>
          </p:cNvPr>
          <p:cNvPicPr>
            <a:picLocks noChangeAspect="1"/>
          </p:cNvPicPr>
          <p:nvPr/>
        </p:nvPicPr>
        <p:blipFill>
          <a:blip r:embed="rId16"/>
          <a:stretch>
            <a:fillRect/>
          </a:stretch>
        </p:blipFill>
        <p:spPr>
          <a:xfrm>
            <a:off x="192759" y="5382344"/>
            <a:ext cx="1480019" cy="1136443"/>
          </a:xfrm>
          <a:prstGeom prst="rect">
            <a:avLst/>
          </a:prstGeom>
        </p:spPr>
      </p:pic>
      <p:pic>
        <p:nvPicPr>
          <p:cNvPr id="38" name="Picture 37">
            <a:extLst>
              <a:ext uri="{FF2B5EF4-FFF2-40B4-BE49-F238E27FC236}">
                <a16:creationId xmlns:a16="http://schemas.microsoft.com/office/drawing/2014/main" id="{1EB33F22-BA3B-474E-872B-2D080863E8DC}"/>
              </a:ext>
            </a:extLst>
          </p:cNvPr>
          <p:cNvPicPr>
            <a:picLocks noChangeAspect="1"/>
          </p:cNvPicPr>
          <p:nvPr/>
        </p:nvPicPr>
        <p:blipFill>
          <a:blip r:embed="rId17"/>
          <a:stretch>
            <a:fillRect/>
          </a:stretch>
        </p:blipFill>
        <p:spPr>
          <a:xfrm>
            <a:off x="10235026" y="3737756"/>
            <a:ext cx="845788" cy="1113333"/>
          </a:xfrm>
          <a:prstGeom prst="rect">
            <a:avLst/>
          </a:prstGeom>
        </p:spPr>
      </p:pic>
      <p:sp>
        <p:nvSpPr>
          <p:cNvPr id="39" name="TextBox 38">
            <a:extLst>
              <a:ext uri="{FF2B5EF4-FFF2-40B4-BE49-F238E27FC236}">
                <a16:creationId xmlns:a16="http://schemas.microsoft.com/office/drawing/2014/main" id="{52B7BA9F-A698-F14D-A199-0EBEB23ACA80}"/>
              </a:ext>
            </a:extLst>
          </p:cNvPr>
          <p:cNvSpPr txBox="1"/>
          <p:nvPr/>
        </p:nvSpPr>
        <p:spPr>
          <a:xfrm>
            <a:off x="501449" y="899369"/>
            <a:ext cx="271921" cy="276999"/>
          </a:xfrm>
          <a:prstGeom prst="rect">
            <a:avLst/>
          </a:prstGeom>
          <a:solidFill>
            <a:schemeClr val="bg1"/>
          </a:solidFill>
          <a:ln>
            <a:solidFill>
              <a:schemeClr val="tx1"/>
            </a:solidFill>
          </a:ln>
        </p:spPr>
        <p:txBody>
          <a:bodyPr wrap="square" rtlCol="0">
            <a:spAutoFit/>
          </a:bodyPr>
          <a:lstStyle/>
          <a:p>
            <a:r>
              <a:rPr lang="en-US" sz="1200" dirty="0"/>
              <a:t>1</a:t>
            </a:r>
          </a:p>
        </p:txBody>
      </p:sp>
      <p:sp>
        <p:nvSpPr>
          <p:cNvPr id="40" name="TextBox 39">
            <a:extLst>
              <a:ext uri="{FF2B5EF4-FFF2-40B4-BE49-F238E27FC236}">
                <a16:creationId xmlns:a16="http://schemas.microsoft.com/office/drawing/2014/main" id="{9446A85A-C581-8B49-959A-D1A0625B8463}"/>
              </a:ext>
            </a:extLst>
          </p:cNvPr>
          <p:cNvSpPr txBox="1"/>
          <p:nvPr/>
        </p:nvSpPr>
        <p:spPr>
          <a:xfrm>
            <a:off x="7357503" y="776060"/>
            <a:ext cx="498472" cy="276999"/>
          </a:xfrm>
          <a:prstGeom prst="rect">
            <a:avLst/>
          </a:prstGeom>
          <a:noFill/>
        </p:spPr>
        <p:txBody>
          <a:bodyPr wrap="square" rtlCol="0">
            <a:spAutoFit/>
          </a:bodyPr>
          <a:lstStyle/>
          <a:p>
            <a:r>
              <a:rPr lang="en-US" sz="1200" dirty="0"/>
              <a:t>1</a:t>
            </a:r>
          </a:p>
        </p:txBody>
      </p:sp>
      <p:sp>
        <p:nvSpPr>
          <p:cNvPr id="41" name="TextBox 40">
            <a:extLst>
              <a:ext uri="{FF2B5EF4-FFF2-40B4-BE49-F238E27FC236}">
                <a16:creationId xmlns:a16="http://schemas.microsoft.com/office/drawing/2014/main" id="{3B9442C7-6503-4148-9311-6E1DAAF193D9}"/>
              </a:ext>
            </a:extLst>
          </p:cNvPr>
          <p:cNvSpPr txBox="1"/>
          <p:nvPr/>
        </p:nvSpPr>
        <p:spPr>
          <a:xfrm>
            <a:off x="1273282" y="1218918"/>
            <a:ext cx="271921" cy="276999"/>
          </a:xfrm>
          <a:prstGeom prst="rect">
            <a:avLst/>
          </a:prstGeom>
          <a:solidFill>
            <a:schemeClr val="bg1"/>
          </a:solidFill>
          <a:ln>
            <a:solidFill>
              <a:schemeClr val="tx1"/>
            </a:solidFill>
          </a:ln>
        </p:spPr>
        <p:txBody>
          <a:bodyPr wrap="square" rtlCol="0">
            <a:spAutoFit/>
          </a:bodyPr>
          <a:lstStyle/>
          <a:p>
            <a:r>
              <a:rPr lang="en-US" sz="1200" dirty="0"/>
              <a:t>2</a:t>
            </a:r>
          </a:p>
        </p:txBody>
      </p:sp>
      <p:sp>
        <p:nvSpPr>
          <p:cNvPr id="42" name="TextBox 41">
            <a:extLst>
              <a:ext uri="{FF2B5EF4-FFF2-40B4-BE49-F238E27FC236}">
                <a16:creationId xmlns:a16="http://schemas.microsoft.com/office/drawing/2014/main" id="{7D7B464A-D091-9444-A06E-A7821639EA32}"/>
              </a:ext>
            </a:extLst>
          </p:cNvPr>
          <p:cNvSpPr txBox="1"/>
          <p:nvPr/>
        </p:nvSpPr>
        <p:spPr>
          <a:xfrm>
            <a:off x="1396185" y="1705616"/>
            <a:ext cx="271921" cy="276999"/>
          </a:xfrm>
          <a:prstGeom prst="rect">
            <a:avLst/>
          </a:prstGeom>
          <a:solidFill>
            <a:schemeClr val="bg1"/>
          </a:solidFill>
          <a:ln>
            <a:solidFill>
              <a:schemeClr val="tx1"/>
            </a:solidFill>
          </a:ln>
        </p:spPr>
        <p:txBody>
          <a:bodyPr wrap="square" rtlCol="0">
            <a:spAutoFit/>
          </a:bodyPr>
          <a:lstStyle/>
          <a:p>
            <a:r>
              <a:rPr lang="en-US" sz="1200" dirty="0"/>
              <a:t>3</a:t>
            </a:r>
          </a:p>
        </p:txBody>
      </p:sp>
      <p:sp>
        <p:nvSpPr>
          <p:cNvPr id="43" name="TextBox 42">
            <a:extLst>
              <a:ext uri="{FF2B5EF4-FFF2-40B4-BE49-F238E27FC236}">
                <a16:creationId xmlns:a16="http://schemas.microsoft.com/office/drawing/2014/main" id="{426C122F-5D6B-5244-92C1-4A3D54B83C36}"/>
              </a:ext>
            </a:extLst>
          </p:cNvPr>
          <p:cNvSpPr txBox="1"/>
          <p:nvPr/>
        </p:nvSpPr>
        <p:spPr>
          <a:xfrm>
            <a:off x="250727" y="1867848"/>
            <a:ext cx="271921" cy="276999"/>
          </a:xfrm>
          <a:prstGeom prst="rect">
            <a:avLst/>
          </a:prstGeom>
          <a:solidFill>
            <a:schemeClr val="bg1"/>
          </a:solidFill>
          <a:ln>
            <a:solidFill>
              <a:schemeClr val="tx1"/>
            </a:solidFill>
          </a:ln>
        </p:spPr>
        <p:txBody>
          <a:bodyPr wrap="square" rtlCol="0">
            <a:spAutoFit/>
          </a:bodyPr>
          <a:lstStyle/>
          <a:p>
            <a:r>
              <a:rPr lang="en-US" sz="1200" dirty="0"/>
              <a:t>4</a:t>
            </a:r>
          </a:p>
        </p:txBody>
      </p:sp>
      <p:sp>
        <p:nvSpPr>
          <p:cNvPr id="44" name="TextBox 43">
            <a:extLst>
              <a:ext uri="{FF2B5EF4-FFF2-40B4-BE49-F238E27FC236}">
                <a16:creationId xmlns:a16="http://schemas.microsoft.com/office/drawing/2014/main" id="{04BADCEB-CFC7-AC4F-970D-EE9E5693B6E6}"/>
              </a:ext>
            </a:extLst>
          </p:cNvPr>
          <p:cNvSpPr txBox="1"/>
          <p:nvPr/>
        </p:nvSpPr>
        <p:spPr>
          <a:xfrm>
            <a:off x="0" y="2275887"/>
            <a:ext cx="212929" cy="276999"/>
          </a:xfrm>
          <a:prstGeom prst="rect">
            <a:avLst/>
          </a:prstGeom>
          <a:solidFill>
            <a:schemeClr val="bg1"/>
          </a:solidFill>
          <a:ln>
            <a:solidFill>
              <a:schemeClr val="tx1"/>
            </a:solidFill>
          </a:ln>
        </p:spPr>
        <p:txBody>
          <a:bodyPr wrap="square" rtlCol="0">
            <a:spAutoFit/>
          </a:bodyPr>
          <a:lstStyle/>
          <a:p>
            <a:r>
              <a:rPr lang="en-US" sz="1200" dirty="0"/>
              <a:t>5</a:t>
            </a:r>
          </a:p>
        </p:txBody>
      </p:sp>
      <p:sp>
        <p:nvSpPr>
          <p:cNvPr id="45" name="TextBox 44">
            <a:extLst>
              <a:ext uri="{FF2B5EF4-FFF2-40B4-BE49-F238E27FC236}">
                <a16:creationId xmlns:a16="http://schemas.microsoft.com/office/drawing/2014/main" id="{7A760AD4-66B3-A244-8BF1-030942A2E506}"/>
              </a:ext>
            </a:extLst>
          </p:cNvPr>
          <p:cNvSpPr txBox="1"/>
          <p:nvPr/>
        </p:nvSpPr>
        <p:spPr>
          <a:xfrm>
            <a:off x="1971369" y="2683928"/>
            <a:ext cx="212929" cy="276999"/>
          </a:xfrm>
          <a:prstGeom prst="rect">
            <a:avLst/>
          </a:prstGeom>
          <a:solidFill>
            <a:schemeClr val="bg1"/>
          </a:solidFill>
          <a:ln>
            <a:solidFill>
              <a:schemeClr val="tx1"/>
            </a:solidFill>
          </a:ln>
        </p:spPr>
        <p:txBody>
          <a:bodyPr wrap="square" rtlCol="0">
            <a:spAutoFit/>
          </a:bodyPr>
          <a:lstStyle/>
          <a:p>
            <a:r>
              <a:rPr lang="en-US" sz="1200" dirty="0"/>
              <a:t>6</a:t>
            </a:r>
          </a:p>
        </p:txBody>
      </p:sp>
      <p:sp>
        <p:nvSpPr>
          <p:cNvPr id="46" name="TextBox 45">
            <a:extLst>
              <a:ext uri="{FF2B5EF4-FFF2-40B4-BE49-F238E27FC236}">
                <a16:creationId xmlns:a16="http://schemas.microsoft.com/office/drawing/2014/main" id="{B01C79B7-4EC7-184B-A851-58177F89090C}"/>
              </a:ext>
            </a:extLst>
          </p:cNvPr>
          <p:cNvSpPr txBox="1"/>
          <p:nvPr/>
        </p:nvSpPr>
        <p:spPr>
          <a:xfrm>
            <a:off x="-4" y="3288613"/>
            <a:ext cx="212929" cy="276999"/>
          </a:xfrm>
          <a:prstGeom prst="rect">
            <a:avLst/>
          </a:prstGeom>
          <a:solidFill>
            <a:schemeClr val="bg1"/>
          </a:solidFill>
          <a:ln>
            <a:solidFill>
              <a:schemeClr val="tx1"/>
            </a:solidFill>
          </a:ln>
        </p:spPr>
        <p:txBody>
          <a:bodyPr wrap="square" rtlCol="0">
            <a:spAutoFit/>
          </a:bodyPr>
          <a:lstStyle/>
          <a:p>
            <a:r>
              <a:rPr lang="en-US" sz="1200" dirty="0"/>
              <a:t>7</a:t>
            </a:r>
          </a:p>
        </p:txBody>
      </p:sp>
      <p:sp>
        <p:nvSpPr>
          <p:cNvPr id="47" name="TextBox 46">
            <a:extLst>
              <a:ext uri="{FF2B5EF4-FFF2-40B4-BE49-F238E27FC236}">
                <a16:creationId xmlns:a16="http://schemas.microsoft.com/office/drawing/2014/main" id="{B7173A2A-71D9-E64F-81FA-22954D608495}"/>
              </a:ext>
            </a:extLst>
          </p:cNvPr>
          <p:cNvSpPr txBox="1"/>
          <p:nvPr/>
        </p:nvSpPr>
        <p:spPr>
          <a:xfrm>
            <a:off x="349044" y="3559000"/>
            <a:ext cx="212929" cy="276999"/>
          </a:xfrm>
          <a:prstGeom prst="rect">
            <a:avLst/>
          </a:prstGeom>
          <a:solidFill>
            <a:schemeClr val="bg1"/>
          </a:solidFill>
          <a:ln>
            <a:solidFill>
              <a:schemeClr val="tx1"/>
            </a:solidFill>
          </a:ln>
        </p:spPr>
        <p:txBody>
          <a:bodyPr wrap="square" rtlCol="0">
            <a:spAutoFit/>
          </a:bodyPr>
          <a:lstStyle/>
          <a:p>
            <a:r>
              <a:rPr lang="en-US" sz="1200" dirty="0"/>
              <a:t>8</a:t>
            </a:r>
          </a:p>
        </p:txBody>
      </p:sp>
      <p:sp>
        <p:nvSpPr>
          <p:cNvPr id="48" name="TextBox 47">
            <a:extLst>
              <a:ext uri="{FF2B5EF4-FFF2-40B4-BE49-F238E27FC236}">
                <a16:creationId xmlns:a16="http://schemas.microsoft.com/office/drawing/2014/main" id="{C7976047-72E9-E641-96A3-54C216DD209B}"/>
              </a:ext>
            </a:extLst>
          </p:cNvPr>
          <p:cNvSpPr txBox="1"/>
          <p:nvPr/>
        </p:nvSpPr>
        <p:spPr>
          <a:xfrm>
            <a:off x="5427421" y="3534418"/>
            <a:ext cx="212929" cy="276999"/>
          </a:xfrm>
          <a:prstGeom prst="rect">
            <a:avLst/>
          </a:prstGeom>
          <a:solidFill>
            <a:schemeClr val="bg1"/>
          </a:solidFill>
          <a:ln>
            <a:solidFill>
              <a:schemeClr val="tx1"/>
            </a:solidFill>
          </a:ln>
        </p:spPr>
        <p:txBody>
          <a:bodyPr wrap="square" rtlCol="0">
            <a:spAutoFit/>
          </a:bodyPr>
          <a:lstStyle/>
          <a:p>
            <a:r>
              <a:rPr lang="en-US" sz="1200" dirty="0"/>
              <a:t>9</a:t>
            </a:r>
          </a:p>
        </p:txBody>
      </p:sp>
      <p:sp>
        <p:nvSpPr>
          <p:cNvPr id="49" name="TextBox 48">
            <a:extLst>
              <a:ext uri="{FF2B5EF4-FFF2-40B4-BE49-F238E27FC236}">
                <a16:creationId xmlns:a16="http://schemas.microsoft.com/office/drawing/2014/main" id="{D7EEF8FD-A9DA-4B4B-B7AC-1CBC2B0098BB}"/>
              </a:ext>
            </a:extLst>
          </p:cNvPr>
          <p:cNvSpPr txBox="1"/>
          <p:nvPr/>
        </p:nvSpPr>
        <p:spPr>
          <a:xfrm>
            <a:off x="4932070" y="3942457"/>
            <a:ext cx="339569" cy="276999"/>
          </a:xfrm>
          <a:prstGeom prst="rect">
            <a:avLst/>
          </a:prstGeom>
          <a:solidFill>
            <a:schemeClr val="bg1"/>
          </a:solidFill>
          <a:ln>
            <a:solidFill>
              <a:schemeClr val="tx1"/>
            </a:solidFill>
          </a:ln>
        </p:spPr>
        <p:txBody>
          <a:bodyPr wrap="square" rtlCol="0">
            <a:spAutoFit/>
          </a:bodyPr>
          <a:lstStyle/>
          <a:p>
            <a:r>
              <a:rPr lang="en-US" sz="1200" dirty="0"/>
              <a:t>10</a:t>
            </a:r>
          </a:p>
        </p:txBody>
      </p:sp>
      <p:sp>
        <p:nvSpPr>
          <p:cNvPr id="50" name="TextBox 49">
            <a:extLst>
              <a:ext uri="{FF2B5EF4-FFF2-40B4-BE49-F238E27FC236}">
                <a16:creationId xmlns:a16="http://schemas.microsoft.com/office/drawing/2014/main" id="{03532F0B-C531-C042-AB10-D4AB3DE48FE5}"/>
              </a:ext>
            </a:extLst>
          </p:cNvPr>
          <p:cNvSpPr txBox="1"/>
          <p:nvPr/>
        </p:nvSpPr>
        <p:spPr>
          <a:xfrm>
            <a:off x="4376669" y="4350495"/>
            <a:ext cx="339444" cy="276999"/>
          </a:xfrm>
          <a:prstGeom prst="rect">
            <a:avLst/>
          </a:prstGeom>
          <a:solidFill>
            <a:schemeClr val="bg1"/>
          </a:solidFill>
          <a:ln>
            <a:solidFill>
              <a:schemeClr val="tx1"/>
            </a:solidFill>
          </a:ln>
        </p:spPr>
        <p:txBody>
          <a:bodyPr wrap="square" rtlCol="0">
            <a:spAutoFit/>
          </a:bodyPr>
          <a:lstStyle/>
          <a:p>
            <a:r>
              <a:rPr lang="en-US" sz="1200" dirty="0"/>
              <a:t>11</a:t>
            </a:r>
          </a:p>
        </p:txBody>
      </p:sp>
      <p:sp>
        <p:nvSpPr>
          <p:cNvPr id="51" name="TextBox 50">
            <a:extLst>
              <a:ext uri="{FF2B5EF4-FFF2-40B4-BE49-F238E27FC236}">
                <a16:creationId xmlns:a16="http://schemas.microsoft.com/office/drawing/2014/main" id="{762EA38D-95CF-A64F-8A7A-B17D7FD71BE1}"/>
              </a:ext>
            </a:extLst>
          </p:cNvPr>
          <p:cNvSpPr txBox="1"/>
          <p:nvPr/>
        </p:nvSpPr>
        <p:spPr>
          <a:xfrm>
            <a:off x="5895755" y="4827360"/>
            <a:ext cx="339444" cy="276999"/>
          </a:xfrm>
          <a:prstGeom prst="rect">
            <a:avLst/>
          </a:prstGeom>
          <a:solidFill>
            <a:schemeClr val="bg1"/>
          </a:solidFill>
          <a:ln>
            <a:solidFill>
              <a:schemeClr val="tx1"/>
            </a:solidFill>
          </a:ln>
        </p:spPr>
        <p:txBody>
          <a:bodyPr wrap="square" rtlCol="0">
            <a:spAutoFit/>
          </a:bodyPr>
          <a:lstStyle/>
          <a:p>
            <a:r>
              <a:rPr lang="en-US" sz="1200" dirty="0"/>
              <a:t>12</a:t>
            </a:r>
          </a:p>
        </p:txBody>
      </p:sp>
      <p:sp>
        <p:nvSpPr>
          <p:cNvPr id="52" name="TextBox 51">
            <a:extLst>
              <a:ext uri="{FF2B5EF4-FFF2-40B4-BE49-F238E27FC236}">
                <a16:creationId xmlns:a16="http://schemas.microsoft.com/office/drawing/2014/main" id="{77CE1C69-DE77-814A-8F44-418FF901B7F6}"/>
              </a:ext>
            </a:extLst>
          </p:cNvPr>
          <p:cNvSpPr txBox="1"/>
          <p:nvPr/>
        </p:nvSpPr>
        <p:spPr>
          <a:xfrm>
            <a:off x="6494296" y="1092388"/>
            <a:ext cx="339444" cy="276999"/>
          </a:xfrm>
          <a:prstGeom prst="rect">
            <a:avLst/>
          </a:prstGeom>
          <a:solidFill>
            <a:schemeClr val="bg1"/>
          </a:solidFill>
          <a:ln>
            <a:solidFill>
              <a:schemeClr val="tx1"/>
            </a:solidFill>
          </a:ln>
        </p:spPr>
        <p:txBody>
          <a:bodyPr wrap="square" rtlCol="0">
            <a:spAutoFit/>
          </a:bodyPr>
          <a:lstStyle/>
          <a:p>
            <a:r>
              <a:rPr lang="en-US" sz="1200" dirty="0"/>
              <a:t>13</a:t>
            </a:r>
          </a:p>
        </p:txBody>
      </p:sp>
      <p:sp>
        <p:nvSpPr>
          <p:cNvPr id="53" name="TextBox 52">
            <a:extLst>
              <a:ext uri="{FF2B5EF4-FFF2-40B4-BE49-F238E27FC236}">
                <a16:creationId xmlns:a16="http://schemas.microsoft.com/office/drawing/2014/main" id="{09EC1BF8-76E0-E343-A0C2-804A00A68A5A}"/>
              </a:ext>
            </a:extLst>
          </p:cNvPr>
          <p:cNvSpPr txBox="1"/>
          <p:nvPr/>
        </p:nvSpPr>
        <p:spPr>
          <a:xfrm>
            <a:off x="8650448" y="780976"/>
            <a:ext cx="498472" cy="276999"/>
          </a:xfrm>
          <a:prstGeom prst="rect">
            <a:avLst/>
          </a:prstGeom>
          <a:noFill/>
        </p:spPr>
        <p:txBody>
          <a:bodyPr wrap="square" rtlCol="0">
            <a:spAutoFit/>
          </a:bodyPr>
          <a:lstStyle/>
          <a:p>
            <a:r>
              <a:rPr lang="en-US" sz="1200" dirty="0"/>
              <a:t>2</a:t>
            </a:r>
          </a:p>
        </p:txBody>
      </p:sp>
      <p:sp>
        <p:nvSpPr>
          <p:cNvPr id="54" name="TextBox 53">
            <a:extLst>
              <a:ext uri="{FF2B5EF4-FFF2-40B4-BE49-F238E27FC236}">
                <a16:creationId xmlns:a16="http://schemas.microsoft.com/office/drawing/2014/main" id="{6261420B-35A1-E240-B5D1-F32593395376}"/>
              </a:ext>
            </a:extLst>
          </p:cNvPr>
          <p:cNvSpPr txBox="1"/>
          <p:nvPr/>
        </p:nvSpPr>
        <p:spPr>
          <a:xfrm>
            <a:off x="9874567" y="785893"/>
            <a:ext cx="498472" cy="276999"/>
          </a:xfrm>
          <a:prstGeom prst="rect">
            <a:avLst/>
          </a:prstGeom>
          <a:noFill/>
        </p:spPr>
        <p:txBody>
          <a:bodyPr wrap="square" rtlCol="0">
            <a:spAutoFit/>
          </a:bodyPr>
          <a:lstStyle/>
          <a:p>
            <a:r>
              <a:rPr lang="en-US" sz="1200" dirty="0"/>
              <a:t>13</a:t>
            </a:r>
          </a:p>
        </p:txBody>
      </p:sp>
      <p:sp>
        <p:nvSpPr>
          <p:cNvPr id="55" name="TextBox 54">
            <a:extLst>
              <a:ext uri="{FF2B5EF4-FFF2-40B4-BE49-F238E27FC236}">
                <a16:creationId xmlns:a16="http://schemas.microsoft.com/office/drawing/2014/main" id="{E9021335-7FD3-C241-8FCC-856479840036}"/>
              </a:ext>
            </a:extLst>
          </p:cNvPr>
          <p:cNvSpPr txBox="1"/>
          <p:nvPr/>
        </p:nvSpPr>
        <p:spPr>
          <a:xfrm>
            <a:off x="6851140" y="2098501"/>
            <a:ext cx="498472" cy="276999"/>
          </a:xfrm>
          <a:prstGeom prst="rect">
            <a:avLst/>
          </a:prstGeom>
          <a:noFill/>
        </p:spPr>
        <p:txBody>
          <a:bodyPr wrap="square" rtlCol="0">
            <a:spAutoFit/>
          </a:bodyPr>
          <a:lstStyle/>
          <a:p>
            <a:r>
              <a:rPr lang="en-US" sz="1200" dirty="0"/>
              <a:t>3</a:t>
            </a:r>
          </a:p>
        </p:txBody>
      </p:sp>
      <p:sp>
        <p:nvSpPr>
          <p:cNvPr id="56" name="TextBox 55">
            <a:extLst>
              <a:ext uri="{FF2B5EF4-FFF2-40B4-BE49-F238E27FC236}">
                <a16:creationId xmlns:a16="http://schemas.microsoft.com/office/drawing/2014/main" id="{2947C0DD-15CC-3841-AC08-D4822357F96D}"/>
              </a:ext>
            </a:extLst>
          </p:cNvPr>
          <p:cNvSpPr txBox="1"/>
          <p:nvPr/>
        </p:nvSpPr>
        <p:spPr>
          <a:xfrm>
            <a:off x="8586534" y="2073921"/>
            <a:ext cx="498472" cy="276999"/>
          </a:xfrm>
          <a:prstGeom prst="rect">
            <a:avLst/>
          </a:prstGeom>
          <a:noFill/>
        </p:spPr>
        <p:txBody>
          <a:bodyPr wrap="square" rtlCol="0">
            <a:spAutoFit/>
          </a:bodyPr>
          <a:lstStyle/>
          <a:p>
            <a:r>
              <a:rPr lang="en-US" sz="1200" dirty="0"/>
              <a:t>4</a:t>
            </a:r>
          </a:p>
        </p:txBody>
      </p:sp>
      <p:sp>
        <p:nvSpPr>
          <p:cNvPr id="57" name="TextBox 56">
            <a:extLst>
              <a:ext uri="{FF2B5EF4-FFF2-40B4-BE49-F238E27FC236}">
                <a16:creationId xmlns:a16="http://schemas.microsoft.com/office/drawing/2014/main" id="{61F8F51B-9D2E-7340-A01C-344D3FDB1F5D}"/>
              </a:ext>
            </a:extLst>
          </p:cNvPr>
          <p:cNvSpPr txBox="1"/>
          <p:nvPr/>
        </p:nvSpPr>
        <p:spPr>
          <a:xfrm>
            <a:off x="8109668" y="3494681"/>
            <a:ext cx="498472" cy="276999"/>
          </a:xfrm>
          <a:prstGeom prst="rect">
            <a:avLst/>
          </a:prstGeom>
          <a:noFill/>
        </p:spPr>
        <p:txBody>
          <a:bodyPr wrap="square" rtlCol="0">
            <a:spAutoFit/>
          </a:bodyPr>
          <a:lstStyle/>
          <a:p>
            <a:r>
              <a:rPr lang="en-US" sz="1200" dirty="0"/>
              <a:t>4</a:t>
            </a:r>
          </a:p>
        </p:txBody>
      </p:sp>
      <p:sp>
        <p:nvSpPr>
          <p:cNvPr id="58" name="TextBox 57">
            <a:extLst>
              <a:ext uri="{FF2B5EF4-FFF2-40B4-BE49-F238E27FC236}">
                <a16:creationId xmlns:a16="http://schemas.microsoft.com/office/drawing/2014/main" id="{54D95E9D-124C-354A-A5EE-A4889F64BFDB}"/>
              </a:ext>
            </a:extLst>
          </p:cNvPr>
          <p:cNvSpPr txBox="1"/>
          <p:nvPr/>
        </p:nvSpPr>
        <p:spPr>
          <a:xfrm>
            <a:off x="10435000" y="3519262"/>
            <a:ext cx="498472" cy="276999"/>
          </a:xfrm>
          <a:prstGeom prst="rect">
            <a:avLst/>
          </a:prstGeom>
          <a:noFill/>
        </p:spPr>
        <p:txBody>
          <a:bodyPr wrap="square" rtlCol="0">
            <a:spAutoFit/>
          </a:bodyPr>
          <a:lstStyle/>
          <a:p>
            <a:r>
              <a:rPr lang="en-US" sz="1200" dirty="0"/>
              <a:t>6</a:t>
            </a:r>
          </a:p>
        </p:txBody>
      </p:sp>
      <p:sp>
        <p:nvSpPr>
          <p:cNvPr id="59" name="TextBox 58">
            <a:extLst>
              <a:ext uri="{FF2B5EF4-FFF2-40B4-BE49-F238E27FC236}">
                <a16:creationId xmlns:a16="http://schemas.microsoft.com/office/drawing/2014/main" id="{5211FFC4-0BD1-0247-B446-73D10DF981AD}"/>
              </a:ext>
            </a:extLst>
          </p:cNvPr>
          <p:cNvSpPr txBox="1"/>
          <p:nvPr/>
        </p:nvSpPr>
        <p:spPr>
          <a:xfrm>
            <a:off x="794434" y="5156333"/>
            <a:ext cx="498472" cy="276999"/>
          </a:xfrm>
          <a:prstGeom prst="rect">
            <a:avLst/>
          </a:prstGeom>
          <a:noFill/>
        </p:spPr>
        <p:txBody>
          <a:bodyPr wrap="square" rtlCol="0">
            <a:spAutoFit/>
          </a:bodyPr>
          <a:lstStyle/>
          <a:p>
            <a:r>
              <a:rPr lang="en-US" sz="1200" dirty="0"/>
              <a:t>12</a:t>
            </a:r>
          </a:p>
        </p:txBody>
      </p:sp>
      <p:sp>
        <p:nvSpPr>
          <p:cNvPr id="60" name="TextBox 59">
            <a:extLst>
              <a:ext uri="{FF2B5EF4-FFF2-40B4-BE49-F238E27FC236}">
                <a16:creationId xmlns:a16="http://schemas.microsoft.com/office/drawing/2014/main" id="{309AE99A-A16F-084B-A3F6-D16C4DDE3700}"/>
              </a:ext>
            </a:extLst>
          </p:cNvPr>
          <p:cNvSpPr txBox="1"/>
          <p:nvPr/>
        </p:nvSpPr>
        <p:spPr>
          <a:xfrm>
            <a:off x="2569157" y="5190749"/>
            <a:ext cx="498472" cy="276999"/>
          </a:xfrm>
          <a:prstGeom prst="rect">
            <a:avLst/>
          </a:prstGeom>
          <a:noFill/>
        </p:spPr>
        <p:txBody>
          <a:bodyPr wrap="square" rtlCol="0">
            <a:spAutoFit/>
          </a:bodyPr>
          <a:lstStyle/>
          <a:p>
            <a:r>
              <a:rPr lang="en-US" sz="1200" dirty="0"/>
              <a:t>8</a:t>
            </a:r>
          </a:p>
        </p:txBody>
      </p:sp>
      <p:sp>
        <p:nvSpPr>
          <p:cNvPr id="61" name="TextBox 60">
            <a:extLst>
              <a:ext uri="{FF2B5EF4-FFF2-40B4-BE49-F238E27FC236}">
                <a16:creationId xmlns:a16="http://schemas.microsoft.com/office/drawing/2014/main" id="{5863DF71-60C1-5047-802E-2FAF57660A68}"/>
              </a:ext>
            </a:extLst>
          </p:cNvPr>
          <p:cNvSpPr txBox="1"/>
          <p:nvPr/>
        </p:nvSpPr>
        <p:spPr>
          <a:xfrm>
            <a:off x="3783441" y="5205498"/>
            <a:ext cx="498472" cy="276999"/>
          </a:xfrm>
          <a:prstGeom prst="rect">
            <a:avLst/>
          </a:prstGeom>
          <a:noFill/>
        </p:spPr>
        <p:txBody>
          <a:bodyPr wrap="square" rtlCol="0">
            <a:spAutoFit/>
          </a:bodyPr>
          <a:lstStyle/>
          <a:p>
            <a:r>
              <a:rPr lang="en-US" sz="1200" dirty="0"/>
              <a:t>9</a:t>
            </a:r>
          </a:p>
        </p:txBody>
      </p:sp>
      <p:sp>
        <p:nvSpPr>
          <p:cNvPr id="62" name="TextBox 61">
            <a:extLst>
              <a:ext uri="{FF2B5EF4-FFF2-40B4-BE49-F238E27FC236}">
                <a16:creationId xmlns:a16="http://schemas.microsoft.com/office/drawing/2014/main" id="{9C23CE4F-2856-F546-8619-440262103449}"/>
              </a:ext>
            </a:extLst>
          </p:cNvPr>
          <p:cNvSpPr txBox="1"/>
          <p:nvPr/>
        </p:nvSpPr>
        <p:spPr>
          <a:xfrm>
            <a:off x="5381184" y="5190749"/>
            <a:ext cx="498472" cy="276999"/>
          </a:xfrm>
          <a:prstGeom prst="rect">
            <a:avLst/>
          </a:prstGeom>
          <a:noFill/>
        </p:spPr>
        <p:txBody>
          <a:bodyPr wrap="square" rtlCol="0">
            <a:spAutoFit/>
          </a:bodyPr>
          <a:lstStyle/>
          <a:p>
            <a:r>
              <a:rPr lang="en-US" sz="1200" dirty="0"/>
              <a:t>10</a:t>
            </a:r>
          </a:p>
        </p:txBody>
      </p:sp>
      <p:sp>
        <p:nvSpPr>
          <p:cNvPr id="63" name="TextBox 62">
            <a:extLst>
              <a:ext uri="{FF2B5EF4-FFF2-40B4-BE49-F238E27FC236}">
                <a16:creationId xmlns:a16="http://schemas.microsoft.com/office/drawing/2014/main" id="{3CCEE493-F34E-3548-BFAF-66A352BBE346}"/>
              </a:ext>
            </a:extLst>
          </p:cNvPr>
          <p:cNvSpPr txBox="1"/>
          <p:nvPr/>
        </p:nvSpPr>
        <p:spPr>
          <a:xfrm>
            <a:off x="7136244" y="5176004"/>
            <a:ext cx="498472" cy="276999"/>
          </a:xfrm>
          <a:prstGeom prst="rect">
            <a:avLst/>
          </a:prstGeom>
          <a:noFill/>
        </p:spPr>
        <p:txBody>
          <a:bodyPr wrap="square" rtlCol="0">
            <a:spAutoFit/>
          </a:bodyPr>
          <a:lstStyle/>
          <a:p>
            <a:r>
              <a:rPr lang="en-US" sz="1200" dirty="0"/>
              <a:t>7</a:t>
            </a:r>
          </a:p>
        </p:txBody>
      </p:sp>
      <p:pic>
        <p:nvPicPr>
          <p:cNvPr id="65" name="Picture 64">
            <a:extLst>
              <a:ext uri="{FF2B5EF4-FFF2-40B4-BE49-F238E27FC236}">
                <a16:creationId xmlns:a16="http://schemas.microsoft.com/office/drawing/2014/main" id="{72F829AD-ACAB-064A-8DEF-313C6F850D98}"/>
              </a:ext>
            </a:extLst>
          </p:cNvPr>
          <p:cNvPicPr>
            <a:picLocks noChangeAspect="1"/>
          </p:cNvPicPr>
          <p:nvPr/>
        </p:nvPicPr>
        <p:blipFill>
          <a:blip r:embed="rId18"/>
          <a:stretch>
            <a:fillRect/>
          </a:stretch>
        </p:blipFill>
        <p:spPr>
          <a:xfrm>
            <a:off x="8427320" y="5364680"/>
            <a:ext cx="1143132" cy="1065632"/>
          </a:xfrm>
          <a:prstGeom prst="rect">
            <a:avLst/>
          </a:prstGeom>
        </p:spPr>
      </p:pic>
      <p:sp>
        <p:nvSpPr>
          <p:cNvPr id="66" name="TextBox 65">
            <a:extLst>
              <a:ext uri="{FF2B5EF4-FFF2-40B4-BE49-F238E27FC236}">
                <a16:creationId xmlns:a16="http://schemas.microsoft.com/office/drawing/2014/main" id="{2FD50F43-8857-2148-BC18-D696059CC068}"/>
              </a:ext>
            </a:extLst>
          </p:cNvPr>
          <p:cNvSpPr txBox="1"/>
          <p:nvPr/>
        </p:nvSpPr>
        <p:spPr>
          <a:xfrm>
            <a:off x="8832310" y="5151422"/>
            <a:ext cx="498472" cy="276999"/>
          </a:xfrm>
          <a:prstGeom prst="rect">
            <a:avLst/>
          </a:prstGeom>
          <a:noFill/>
        </p:spPr>
        <p:txBody>
          <a:bodyPr wrap="square" rtlCol="0">
            <a:spAutoFit/>
          </a:bodyPr>
          <a:lstStyle/>
          <a:p>
            <a:r>
              <a:rPr lang="en-US" sz="1200" dirty="0"/>
              <a:t>5</a:t>
            </a:r>
          </a:p>
        </p:txBody>
      </p:sp>
    </p:spTree>
    <p:extLst>
      <p:ext uri="{BB962C8B-B14F-4D97-AF65-F5344CB8AC3E}">
        <p14:creationId xmlns:p14="http://schemas.microsoft.com/office/powerpoint/2010/main" val="1366289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316A-02E2-6744-AA9A-300EE4CE18C9}"/>
              </a:ext>
            </a:extLst>
          </p:cNvPr>
          <p:cNvSpPr>
            <a:spLocks noGrp="1"/>
          </p:cNvSpPr>
          <p:nvPr>
            <p:ph type="title"/>
          </p:nvPr>
        </p:nvSpPr>
        <p:spPr>
          <a:xfrm>
            <a:off x="497758" y="466059"/>
            <a:ext cx="11196484" cy="677094"/>
          </a:xfrm>
        </p:spPr>
        <p:txBody>
          <a:bodyPr>
            <a:normAutofit fontScale="90000"/>
          </a:bodyPr>
          <a:lstStyle/>
          <a:p>
            <a:r>
              <a:rPr lang="en-US" dirty="0"/>
              <a:t>Annotated reading – Liebowitz 2020, Introduction</a:t>
            </a:r>
          </a:p>
        </p:txBody>
      </p:sp>
      <p:pic>
        <p:nvPicPr>
          <p:cNvPr id="5" name="Picture 4">
            <a:extLst>
              <a:ext uri="{FF2B5EF4-FFF2-40B4-BE49-F238E27FC236}">
                <a16:creationId xmlns:a16="http://schemas.microsoft.com/office/drawing/2014/main" id="{46A07277-E038-E148-9B09-4F0031440D42}"/>
              </a:ext>
            </a:extLst>
          </p:cNvPr>
          <p:cNvPicPr>
            <a:picLocks noChangeAspect="1"/>
          </p:cNvPicPr>
          <p:nvPr/>
        </p:nvPicPr>
        <p:blipFill>
          <a:blip r:embed="rId2"/>
          <a:stretch>
            <a:fillRect/>
          </a:stretch>
        </p:blipFill>
        <p:spPr>
          <a:xfrm>
            <a:off x="0" y="1644598"/>
            <a:ext cx="4165600" cy="1092200"/>
          </a:xfrm>
          <a:prstGeom prst="rect">
            <a:avLst/>
          </a:prstGeom>
        </p:spPr>
      </p:pic>
      <p:pic>
        <p:nvPicPr>
          <p:cNvPr id="7" name="Picture 6">
            <a:extLst>
              <a:ext uri="{FF2B5EF4-FFF2-40B4-BE49-F238E27FC236}">
                <a16:creationId xmlns:a16="http://schemas.microsoft.com/office/drawing/2014/main" id="{8D5BDB08-17E5-9C4F-A34D-4F779CACFA6A}"/>
              </a:ext>
            </a:extLst>
          </p:cNvPr>
          <p:cNvPicPr>
            <a:picLocks noChangeAspect="1"/>
          </p:cNvPicPr>
          <p:nvPr/>
        </p:nvPicPr>
        <p:blipFill>
          <a:blip r:embed="rId3"/>
          <a:stretch>
            <a:fillRect/>
          </a:stretch>
        </p:blipFill>
        <p:spPr>
          <a:xfrm>
            <a:off x="5406923" y="1644598"/>
            <a:ext cx="1760793" cy="1453678"/>
          </a:xfrm>
          <a:prstGeom prst="rect">
            <a:avLst/>
          </a:prstGeom>
        </p:spPr>
      </p:pic>
    </p:spTree>
    <p:extLst>
      <p:ext uri="{BB962C8B-B14F-4D97-AF65-F5344CB8AC3E}">
        <p14:creationId xmlns:p14="http://schemas.microsoft.com/office/powerpoint/2010/main" val="239612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3BDDF3-7B73-A04D-9F52-007AE90457D0}"/>
              </a:ext>
            </a:extLst>
          </p:cNvPr>
          <p:cNvPicPr>
            <a:picLocks noChangeAspect="1"/>
          </p:cNvPicPr>
          <p:nvPr/>
        </p:nvPicPr>
        <p:blipFill>
          <a:blip r:embed="rId2"/>
          <a:stretch>
            <a:fillRect/>
          </a:stretch>
        </p:blipFill>
        <p:spPr>
          <a:xfrm>
            <a:off x="243348" y="3416160"/>
            <a:ext cx="3802324" cy="808368"/>
          </a:xfrm>
          <a:prstGeom prst="rect">
            <a:avLst/>
          </a:prstGeom>
        </p:spPr>
      </p:pic>
      <p:sp>
        <p:nvSpPr>
          <p:cNvPr id="2" name="Title 1">
            <a:extLst>
              <a:ext uri="{FF2B5EF4-FFF2-40B4-BE49-F238E27FC236}">
                <a16:creationId xmlns:a16="http://schemas.microsoft.com/office/drawing/2014/main" id="{687E664A-E5B1-C849-95CF-9406098A52C0}"/>
              </a:ext>
            </a:extLst>
          </p:cNvPr>
          <p:cNvSpPr>
            <a:spLocks noGrp="1"/>
          </p:cNvSpPr>
          <p:nvPr>
            <p:ph type="title"/>
          </p:nvPr>
        </p:nvSpPr>
        <p:spPr>
          <a:xfrm>
            <a:off x="689487" y="0"/>
            <a:ext cx="10813026" cy="736088"/>
          </a:xfrm>
        </p:spPr>
        <p:txBody>
          <a:bodyPr/>
          <a:lstStyle/>
          <a:p>
            <a:r>
              <a:rPr lang="en-US" dirty="0"/>
              <a:t>Annotated reading – Liebowitz 2020, Methods</a:t>
            </a:r>
          </a:p>
        </p:txBody>
      </p:sp>
      <p:pic>
        <p:nvPicPr>
          <p:cNvPr id="4" name="Picture 3">
            <a:extLst>
              <a:ext uri="{FF2B5EF4-FFF2-40B4-BE49-F238E27FC236}">
                <a16:creationId xmlns:a16="http://schemas.microsoft.com/office/drawing/2014/main" id="{FE40E3E7-E1E7-744A-AFCC-F80996BE9656}"/>
              </a:ext>
            </a:extLst>
          </p:cNvPr>
          <p:cNvPicPr>
            <a:picLocks noChangeAspect="1"/>
          </p:cNvPicPr>
          <p:nvPr/>
        </p:nvPicPr>
        <p:blipFill>
          <a:blip r:embed="rId3"/>
          <a:stretch>
            <a:fillRect/>
          </a:stretch>
        </p:blipFill>
        <p:spPr>
          <a:xfrm>
            <a:off x="243348" y="736088"/>
            <a:ext cx="3768213" cy="639666"/>
          </a:xfrm>
          <a:prstGeom prst="rect">
            <a:avLst/>
          </a:prstGeom>
        </p:spPr>
      </p:pic>
      <p:pic>
        <p:nvPicPr>
          <p:cNvPr id="6" name="Picture 5">
            <a:extLst>
              <a:ext uri="{FF2B5EF4-FFF2-40B4-BE49-F238E27FC236}">
                <a16:creationId xmlns:a16="http://schemas.microsoft.com/office/drawing/2014/main" id="{798EA3ED-01DC-E842-899C-265B14D3AD6B}"/>
              </a:ext>
            </a:extLst>
          </p:cNvPr>
          <p:cNvPicPr>
            <a:picLocks noChangeAspect="1"/>
          </p:cNvPicPr>
          <p:nvPr/>
        </p:nvPicPr>
        <p:blipFill>
          <a:blip r:embed="rId4"/>
          <a:stretch>
            <a:fillRect/>
          </a:stretch>
        </p:blipFill>
        <p:spPr>
          <a:xfrm>
            <a:off x="243348" y="1600200"/>
            <a:ext cx="3768213" cy="1695696"/>
          </a:xfrm>
          <a:prstGeom prst="rect">
            <a:avLst/>
          </a:prstGeom>
        </p:spPr>
      </p:pic>
      <p:pic>
        <p:nvPicPr>
          <p:cNvPr id="8" name="Picture 7">
            <a:extLst>
              <a:ext uri="{FF2B5EF4-FFF2-40B4-BE49-F238E27FC236}">
                <a16:creationId xmlns:a16="http://schemas.microsoft.com/office/drawing/2014/main" id="{9BC01DB9-9278-9F44-BE6B-02088F59B37E}"/>
              </a:ext>
            </a:extLst>
          </p:cNvPr>
          <p:cNvPicPr>
            <a:picLocks noChangeAspect="1"/>
          </p:cNvPicPr>
          <p:nvPr/>
        </p:nvPicPr>
        <p:blipFill>
          <a:blip r:embed="rId5"/>
          <a:stretch>
            <a:fillRect/>
          </a:stretch>
        </p:blipFill>
        <p:spPr>
          <a:xfrm>
            <a:off x="4346406" y="1140051"/>
            <a:ext cx="1169492" cy="961362"/>
          </a:xfrm>
          <a:prstGeom prst="rect">
            <a:avLst/>
          </a:prstGeom>
        </p:spPr>
      </p:pic>
      <p:pic>
        <p:nvPicPr>
          <p:cNvPr id="10" name="Picture 9">
            <a:extLst>
              <a:ext uri="{FF2B5EF4-FFF2-40B4-BE49-F238E27FC236}">
                <a16:creationId xmlns:a16="http://schemas.microsoft.com/office/drawing/2014/main" id="{333F29D4-5889-9B4C-8AEA-AADF618A57AF}"/>
              </a:ext>
            </a:extLst>
          </p:cNvPr>
          <p:cNvPicPr>
            <a:picLocks noChangeAspect="1"/>
          </p:cNvPicPr>
          <p:nvPr/>
        </p:nvPicPr>
        <p:blipFill>
          <a:blip r:embed="rId6"/>
          <a:stretch>
            <a:fillRect/>
          </a:stretch>
        </p:blipFill>
        <p:spPr>
          <a:xfrm>
            <a:off x="5622550" y="1140051"/>
            <a:ext cx="1169493" cy="1052543"/>
          </a:xfrm>
          <a:prstGeom prst="rect">
            <a:avLst/>
          </a:prstGeom>
        </p:spPr>
      </p:pic>
      <p:pic>
        <p:nvPicPr>
          <p:cNvPr id="12" name="Picture 11">
            <a:extLst>
              <a:ext uri="{FF2B5EF4-FFF2-40B4-BE49-F238E27FC236}">
                <a16:creationId xmlns:a16="http://schemas.microsoft.com/office/drawing/2014/main" id="{3C635F9D-6F11-1D4C-8E69-80D7E4084756}"/>
              </a:ext>
            </a:extLst>
          </p:cNvPr>
          <p:cNvPicPr>
            <a:picLocks noChangeAspect="1"/>
          </p:cNvPicPr>
          <p:nvPr/>
        </p:nvPicPr>
        <p:blipFill>
          <a:blip r:embed="rId7"/>
          <a:stretch>
            <a:fillRect/>
          </a:stretch>
        </p:blipFill>
        <p:spPr>
          <a:xfrm>
            <a:off x="4230132" y="3323529"/>
            <a:ext cx="3768213" cy="2109251"/>
          </a:xfrm>
          <a:prstGeom prst="rect">
            <a:avLst/>
          </a:prstGeom>
        </p:spPr>
      </p:pic>
      <p:pic>
        <p:nvPicPr>
          <p:cNvPr id="14" name="Picture 13">
            <a:extLst>
              <a:ext uri="{FF2B5EF4-FFF2-40B4-BE49-F238E27FC236}">
                <a16:creationId xmlns:a16="http://schemas.microsoft.com/office/drawing/2014/main" id="{BCFE19E2-2B2F-864F-A4E1-840B03450B74}"/>
              </a:ext>
            </a:extLst>
          </p:cNvPr>
          <p:cNvPicPr>
            <a:picLocks noChangeAspect="1"/>
          </p:cNvPicPr>
          <p:nvPr/>
        </p:nvPicPr>
        <p:blipFill>
          <a:blip r:embed="rId8"/>
          <a:stretch>
            <a:fillRect/>
          </a:stretch>
        </p:blipFill>
        <p:spPr>
          <a:xfrm>
            <a:off x="7074858" y="1117089"/>
            <a:ext cx="1504336" cy="1319311"/>
          </a:xfrm>
          <a:prstGeom prst="rect">
            <a:avLst/>
          </a:prstGeom>
        </p:spPr>
      </p:pic>
      <p:pic>
        <p:nvPicPr>
          <p:cNvPr id="16" name="Picture 15">
            <a:extLst>
              <a:ext uri="{FF2B5EF4-FFF2-40B4-BE49-F238E27FC236}">
                <a16:creationId xmlns:a16="http://schemas.microsoft.com/office/drawing/2014/main" id="{B247F3B8-431A-B546-85AF-D72FBDA37C85}"/>
              </a:ext>
            </a:extLst>
          </p:cNvPr>
          <p:cNvPicPr>
            <a:picLocks noChangeAspect="1"/>
          </p:cNvPicPr>
          <p:nvPr/>
        </p:nvPicPr>
        <p:blipFill>
          <a:blip r:embed="rId9"/>
          <a:stretch>
            <a:fillRect/>
          </a:stretch>
        </p:blipFill>
        <p:spPr>
          <a:xfrm>
            <a:off x="8848491" y="1117089"/>
            <a:ext cx="1731019" cy="1282528"/>
          </a:xfrm>
          <a:prstGeom prst="rect">
            <a:avLst/>
          </a:prstGeom>
        </p:spPr>
      </p:pic>
      <p:pic>
        <p:nvPicPr>
          <p:cNvPr id="18" name="Picture 17">
            <a:extLst>
              <a:ext uri="{FF2B5EF4-FFF2-40B4-BE49-F238E27FC236}">
                <a16:creationId xmlns:a16="http://schemas.microsoft.com/office/drawing/2014/main" id="{DC66DED3-1919-D842-859D-E1B8F5950784}"/>
              </a:ext>
            </a:extLst>
          </p:cNvPr>
          <p:cNvPicPr>
            <a:picLocks noChangeAspect="1"/>
          </p:cNvPicPr>
          <p:nvPr/>
        </p:nvPicPr>
        <p:blipFill>
          <a:blip r:embed="rId10"/>
          <a:stretch>
            <a:fillRect/>
          </a:stretch>
        </p:blipFill>
        <p:spPr>
          <a:xfrm>
            <a:off x="4200635" y="5588368"/>
            <a:ext cx="3768213" cy="1177567"/>
          </a:xfrm>
          <a:prstGeom prst="rect">
            <a:avLst/>
          </a:prstGeom>
        </p:spPr>
      </p:pic>
      <p:pic>
        <p:nvPicPr>
          <p:cNvPr id="20" name="Picture 19">
            <a:extLst>
              <a:ext uri="{FF2B5EF4-FFF2-40B4-BE49-F238E27FC236}">
                <a16:creationId xmlns:a16="http://schemas.microsoft.com/office/drawing/2014/main" id="{BBD338D9-4DF1-EE4D-BC78-47AA76A8B8FD}"/>
              </a:ext>
            </a:extLst>
          </p:cNvPr>
          <p:cNvPicPr>
            <a:picLocks noChangeAspect="1"/>
          </p:cNvPicPr>
          <p:nvPr/>
        </p:nvPicPr>
        <p:blipFill>
          <a:blip r:embed="rId11"/>
          <a:stretch>
            <a:fillRect/>
          </a:stretch>
        </p:blipFill>
        <p:spPr>
          <a:xfrm>
            <a:off x="8570934" y="3122454"/>
            <a:ext cx="1443248" cy="1960826"/>
          </a:xfrm>
          <a:prstGeom prst="rect">
            <a:avLst/>
          </a:prstGeom>
        </p:spPr>
      </p:pic>
      <p:sp>
        <p:nvSpPr>
          <p:cNvPr id="21" name="TextBox 20">
            <a:extLst>
              <a:ext uri="{FF2B5EF4-FFF2-40B4-BE49-F238E27FC236}">
                <a16:creationId xmlns:a16="http://schemas.microsoft.com/office/drawing/2014/main" id="{0DB2F9E3-3645-4448-8125-26B95DDB4D51}"/>
              </a:ext>
            </a:extLst>
          </p:cNvPr>
          <p:cNvSpPr txBox="1"/>
          <p:nvPr/>
        </p:nvSpPr>
        <p:spPr>
          <a:xfrm>
            <a:off x="1111050" y="683058"/>
            <a:ext cx="271921" cy="276999"/>
          </a:xfrm>
          <a:prstGeom prst="rect">
            <a:avLst/>
          </a:prstGeom>
          <a:solidFill>
            <a:schemeClr val="bg1"/>
          </a:solidFill>
          <a:ln>
            <a:solidFill>
              <a:schemeClr val="tx1"/>
            </a:solidFill>
          </a:ln>
        </p:spPr>
        <p:txBody>
          <a:bodyPr wrap="square" rtlCol="0">
            <a:spAutoFit/>
          </a:bodyPr>
          <a:lstStyle/>
          <a:p>
            <a:r>
              <a:rPr lang="en-US" sz="1200" dirty="0"/>
              <a:t>1</a:t>
            </a:r>
          </a:p>
        </p:txBody>
      </p:sp>
      <p:sp>
        <p:nvSpPr>
          <p:cNvPr id="22" name="TextBox 21">
            <a:extLst>
              <a:ext uri="{FF2B5EF4-FFF2-40B4-BE49-F238E27FC236}">
                <a16:creationId xmlns:a16="http://schemas.microsoft.com/office/drawing/2014/main" id="{F7517927-49F2-074B-8EC6-1D659C57FAC3}"/>
              </a:ext>
            </a:extLst>
          </p:cNvPr>
          <p:cNvSpPr txBox="1"/>
          <p:nvPr/>
        </p:nvSpPr>
        <p:spPr>
          <a:xfrm>
            <a:off x="4801111" y="913712"/>
            <a:ext cx="498472" cy="276999"/>
          </a:xfrm>
          <a:prstGeom prst="rect">
            <a:avLst/>
          </a:prstGeom>
          <a:noFill/>
        </p:spPr>
        <p:txBody>
          <a:bodyPr wrap="square" rtlCol="0">
            <a:spAutoFit/>
          </a:bodyPr>
          <a:lstStyle/>
          <a:p>
            <a:r>
              <a:rPr lang="en-US" sz="1200" dirty="0"/>
              <a:t>1</a:t>
            </a:r>
          </a:p>
        </p:txBody>
      </p:sp>
      <p:sp>
        <p:nvSpPr>
          <p:cNvPr id="23" name="TextBox 22">
            <a:extLst>
              <a:ext uri="{FF2B5EF4-FFF2-40B4-BE49-F238E27FC236}">
                <a16:creationId xmlns:a16="http://schemas.microsoft.com/office/drawing/2014/main" id="{B4CFDB33-9F47-6C40-A158-11E01A9F439B}"/>
              </a:ext>
            </a:extLst>
          </p:cNvPr>
          <p:cNvSpPr txBox="1"/>
          <p:nvPr/>
        </p:nvSpPr>
        <p:spPr>
          <a:xfrm>
            <a:off x="427707" y="1661369"/>
            <a:ext cx="271921" cy="276999"/>
          </a:xfrm>
          <a:prstGeom prst="rect">
            <a:avLst/>
          </a:prstGeom>
          <a:solidFill>
            <a:schemeClr val="bg1"/>
          </a:solidFill>
          <a:ln>
            <a:solidFill>
              <a:schemeClr val="tx1"/>
            </a:solidFill>
          </a:ln>
        </p:spPr>
        <p:txBody>
          <a:bodyPr wrap="square" rtlCol="0">
            <a:spAutoFit/>
          </a:bodyPr>
          <a:lstStyle/>
          <a:p>
            <a:r>
              <a:rPr lang="en-US" sz="1200" dirty="0"/>
              <a:t>2</a:t>
            </a:r>
          </a:p>
        </p:txBody>
      </p:sp>
      <p:sp>
        <p:nvSpPr>
          <p:cNvPr id="24" name="TextBox 23">
            <a:extLst>
              <a:ext uri="{FF2B5EF4-FFF2-40B4-BE49-F238E27FC236}">
                <a16:creationId xmlns:a16="http://schemas.microsoft.com/office/drawing/2014/main" id="{35A31643-8872-B446-80EA-4F887FB99F7E}"/>
              </a:ext>
            </a:extLst>
          </p:cNvPr>
          <p:cNvSpPr txBox="1"/>
          <p:nvPr/>
        </p:nvSpPr>
        <p:spPr>
          <a:xfrm>
            <a:off x="1818479" y="3456937"/>
            <a:ext cx="271921" cy="276999"/>
          </a:xfrm>
          <a:prstGeom prst="rect">
            <a:avLst/>
          </a:prstGeom>
          <a:solidFill>
            <a:schemeClr val="bg1"/>
          </a:solidFill>
          <a:ln>
            <a:solidFill>
              <a:schemeClr val="tx1"/>
            </a:solidFill>
          </a:ln>
        </p:spPr>
        <p:txBody>
          <a:bodyPr wrap="square" rtlCol="0">
            <a:spAutoFit/>
          </a:bodyPr>
          <a:lstStyle/>
          <a:p>
            <a:r>
              <a:rPr lang="en-US" sz="1200" dirty="0"/>
              <a:t>3</a:t>
            </a:r>
          </a:p>
        </p:txBody>
      </p:sp>
      <p:sp>
        <p:nvSpPr>
          <p:cNvPr id="25" name="TextBox 24">
            <a:extLst>
              <a:ext uri="{FF2B5EF4-FFF2-40B4-BE49-F238E27FC236}">
                <a16:creationId xmlns:a16="http://schemas.microsoft.com/office/drawing/2014/main" id="{BD4BD73D-09C0-B140-B65B-7340ABAF63FE}"/>
              </a:ext>
            </a:extLst>
          </p:cNvPr>
          <p:cNvSpPr txBox="1"/>
          <p:nvPr/>
        </p:nvSpPr>
        <p:spPr>
          <a:xfrm>
            <a:off x="7432996" y="4571719"/>
            <a:ext cx="271921" cy="276999"/>
          </a:xfrm>
          <a:prstGeom prst="rect">
            <a:avLst/>
          </a:prstGeom>
          <a:solidFill>
            <a:schemeClr val="bg1"/>
          </a:solidFill>
          <a:ln>
            <a:solidFill>
              <a:schemeClr val="tx1"/>
            </a:solidFill>
          </a:ln>
        </p:spPr>
        <p:txBody>
          <a:bodyPr wrap="square" rtlCol="0">
            <a:spAutoFit/>
          </a:bodyPr>
          <a:lstStyle/>
          <a:p>
            <a:r>
              <a:rPr lang="en-US" sz="1200" dirty="0"/>
              <a:t>5</a:t>
            </a:r>
          </a:p>
        </p:txBody>
      </p:sp>
      <p:sp>
        <p:nvSpPr>
          <p:cNvPr id="26" name="TextBox 25">
            <a:extLst>
              <a:ext uri="{FF2B5EF4-FFF2-40B4-BE49-F238E27FC236}">
                <a16:creationId xmlns:a16="http://schemas.microsoft.com/office/drawing/2014/main" id="{4398FC7E-055E-D544-9A86-CF648E6FE1A0}"/>
              </a:ext>
            </a:extLst>
          </p:cNvPr>
          <p:cNvSpPr txBox="1"/>
          <p:nvPr/>
        </p:nvSpPr>
        <p:spPr>
          <a:xfrm>
            <a:off x="6936466" y="5687682"/>
            <a:ext cx="271921" cy="276999"/>
          </a:xfrm>
          <a:prstGeom prst="rect">
            <a:avLst/>
          </a:prstGeom>
          <a:solidFill>
            <a:schemeClr val="bg1"/>
          </a:solidFill>
          <a:ln>
            <a:solidFill>
              <a:schemeClr val="tx1"/>
            </a:solidFill>
          </a:ln>
        </p:spPr>
        <p:txBody>
          <a:bodyPr wrap="square" rtlCol="0">
            <a:spAutoFit/>
          </a:bodyPr>
          <a:lstStyle/>
          <a:p>
            <a:r>
              <a:rPr lang="en-US" sz="1200" dirty="0"/>
              <a:t>6</a:t>
            </a:r>
          </a:p>
        </p:txBody>
      </p:sp>
      <p:sp>
        <p:nvSpPr>
          <p:cNvPr id="27" name="TextBox 26">
            <a:extLst>
              <a:ext uri="{FF2B5EF4-FFF2-40B4-BE49-F238E27FC236}">
                <a16:creationId xmlns:a16="http://schemas.microsoft.com/office/drawing/2014/main" id="{2D0A7C25-16D5-1340-BDD7-24AD1D23F1D8}"/>
              </a:ext>
            </a:extLst>
          </p:cNvPr>
          <p:cNvSpPr txBox="1"/>
          <p:nvPr/>
        </p:nvSpPr>
        <p:spPr>
          <a:xfrm>
            <a:off x="6005564" y="918629"/>
            <a:ext cx="498472" cy="276999"/>
          </a:xfrm>
          <a:prstGeom prst="rect">
            <a:avLst/>
          </a:prstGeom>
          <a:noFill/>
        </p:spPr>
        <p:txBody>
          <a:bodyPr wrap="square" rtlCol="0">
            <a:spAutoFit/>
          </a:bodyPr>
          <a:lstStyle/>
          <a:p>
            <a:r>
              <a:rPr lang="en-US" sz="1200" dirty="0"/>
              <a:t>2</a:t>
            </a:r>
          </a:p>
        </p:txBody>
      </p:sp>
      <p:sp>
        <p:nvSpPr>
          <p:cNvPr id="28" name="TextBox 27">
            <a:extLst>
              <a:ext uri="{FF2B5EF4-FFF2-40B4-BE49-F238E27FC236}">
                <a16:creationId xmlns:a16="http://schemas.microsoft.com/office/drawing/2014/main" id="{2ACC3C57-D590-7F44-A73E-AD93A8E57657}"/>
              </a:ext>
            </a:extLst>
          </p:cNvPr>
          <p:cNvSpPr txBox="1"/>
          <p:nvPr/>
        </p:nvSpPr>
        <p:spPr>
          <a:xfrm>
            <a:off x="7622972" y="874383"/>
            <a:ext cx="498472" cy="276999"/>
          </a:xfrm>
          <a:prstGeom prst="rect">
            <a:avLst/>
          </a:prstGeom>
          <a:noFill/>
        </p:spPr>
        <p:txBody>
          <a:bodyPr wrap="square" rtlCol="0">
            <a:spAutoFit/>
          </a:bodyPr>
          <a:lstStyle/>
          <a:p>
            <a:r>
              <a:rPr lang="en-US" sz="1200" dirty="0"/>
              <a:t>4</a:t>
            </a:r>
          </a:p>
        </p:txBody>
      </p:sp>
      <p:sp>
        <p:nvSpPr>
          <p:cNvPr id="29" name="TextBox 28">
            <a:extLst>
              <a:ext uri="{FF2B5EF4-FFF2-40B4-BE49-F238E27FC236}">
                <a16:creationId xmlns:a16="http://schemas.microsoft.com/office/drawing/2014/main" id="{4F3AC4FB-CDDA-C64D-B782-95DE0D266C97}"/>
              </a:ext>
            </a:extLst>
          </p:cNvPr>
          <p:cNvSpPr txBox="1"/>
          <p:nvPr/>
        </p:nvSpPr>
        <p:spPr>
          <a:xfrm>
            <a:off x="9486187" y="889131"/>
            <a:ext cx="498472" cy="276999"/>
          </a:xfrm>
          <a:prstGeom prst="rect">
            <a:avLst/>
          </a:prstGeom>
          <a:noFill/>
        </p:spPr>
        <p:txBody>
          <a:bodyPr wrap="square" rtlCol="0">
            <a:spAutoFit/>
          </a:bodyPr>
          <a:lstStyle/>
          <a:p>
            <a:r>
              <a:rPr lang="en-US" sz="1200" dirty="0"/>
              <a:t>5</a:t>
            </a:r>
          </a:p>
        </p:txBody>
      </p:sp>
      <p:sp>
        <p:nvSpPr>
          <p:cNvPr id="30" name="TextBox 29">
            <a:extLst>
              <a:ext uri="{FF2B5EF4-FFF2-40B4-BE49-F238E27FC236}">
                <a16:creationId xmlns:a16="http://schemas.microsoft.com/office/drawing/2014/main" id="{C6F231EE-AA4F-C943-9CB2-BB6AD3BD6891}"/>
              </a:ext>
            </a:extLst>
          </p:cNvPr>
          <p:cNvSpPr txBox="1"/>
          <p:nvPr/>
        </p:nvSpPr>
        <p:spPr>
          <a:xfrm>
            <a:off x="9094454" y="2909662"/>
            <a:ext cx="498472" cy="276999"/>
          </a:xfrm>
          <a:prstGeom prst="rect">
            <a:avLst/>
          </a:prstGeom>
          <a:noFill/>
        </p:spPr>
        <p:txBody>
          <a:bodyPr wrap="square" rtlCol="0">
            <a:spAutoFit/>
          </a:bodyPr>
          <a:lstStyle/>
          <a:p>
            <a:r>
              <a:rPr lang="en-US" sz="1200" dirty="0"/>
              <a:t>6</a:t>
            </a:r>
          </a:p>
        </p:txBody>
      </p:sp>
      <p:sp>
        <p:nvSpPr>
          <p:cNvPr id="31" name="TextBox 30">
            <a:extLst>
              <a:ext uri="{FF2B5EF4-FFF2-40B4-BE49-F238E27FC236}">
                <a16:creationId xmlns:a16="http://schemas.microsoft.com/office/drawing/2014/main" id="{3D184E01-D250-A044-A9F4-778FCADD5B7F}"/>
              </a:ext>
            </a:extLst>
          </p:cNvPr>
          <p:cNvSpPr txBox="1"/>
          <p:nvPr/>
        </p:nvSpPr>
        <p:spPr>
          <a:xfrm>
            <a:off x="5665055" y="3563617"/>
            <a:ext cx="271921" cy="276999"/>
          </a:xfrm>
          <a:prstGeom prst="rect">
            <a:avLst/>
          </a:prstGeom>
          <a:solidFill>
            <a:schemeClr val="bg1"/>
          </a:solidFill>
          <a:ln>
            <a:solidFill>
              <a:schemeClr val="tx1"/>
            </a:solidFill>
          </a:ln>
        </p:spPr>
        <p:txBody>
          <a:bodyPr wrap="square" rtlCol="0">
            <a:spAutoFit/>
          </a:bodyPr>
          <a:lstStyle/>
          <a:p>
            <a:r>
              <a:rPr lang="en-US" sz="1200" dirty="0"/>
              <a:t>4</a:t>
            </a:r>
          </a:p>
        </p:txBody>
      </p:sp>
      <p:pic>
        <p:nvPicPr>
          <p:cNvPr id="9" name="Picture 8">
            <a:extLst>
              <a:ext uri="{FF2B5EF4-FFF2-40B4-BE49-F238E27FC236}">
                <a16:creationId xmlns:a16="http://schemas.microsoft.com/office/drawing/2014/main" id="{6EEE6CBE-6114-5245-8567-A0DB501F953E}"/>
              </a:ext>
            </a:extLst>
          </p:cNvPr>
          <p:cNvPicPr>
            <a:picLocks noChangeAspect="1"/>
          </p:cNvPicPr>
          <p:nvPr/>
        </p:nvPicPr>
        <p:blipFill>
          <a:blip r:embed="rId12"/>
          <a:stretch>
            <a:fillRect/>
          </a:stretch>
        </p:blipFill>
        <p:spPr>
          <a:xfrm>
            <a:off x="1202257" y="4430581"/>
            <a:ext cx="1232443" cy="1691331"/>
          </a:xfrm>
          <a:prstGeom prst="rect">
            <a:avLst/>
          </a:prstGeom>
        </p:spPr>
      </p:pic>
      <p:sp>
        <p:nvSpPr>
          <p:cNvPr id="32" name="TextBox 31">
            <a:extLst>
              <a:ext uri="{FF2B5EF4-FFF2-40B4-BE49-F238E27FC236}">
                <a16:creationId xmlns:a16="http://schemas.microsoft.com/office/drawing/2014/main" id="{B52AB747-7337-CB4F-8EFA-D63D7AD52423}"/>
              </a:ext>
            </a:extLst>
          </p:cNvPr>
          <p:cNvSpPr txBox="1"/>
          <p:nvPr/>
        </p:nvSpPr>
        <p:spPr>
          <a:xfrm>
            <a:off x="1382971" y="4192824"/>
            <a:ext cx="498472" cy="276999"/>
          </a:xfrm>
          <a:prstGeom prst="rect">
            <a:avLst/>
          </a:prstGeom>
          <a:noFill/>
        </p:spPr>
        <p:txBody>
          <a:bodyPr wrap="square" rtlCol="0">
            <a:spAutoFit/>
          </a:bodyPr>
          <a:lstStyle/>
          <a:p>
            <a:r>
              <a:rPr lang="en-US" sz="1200" dirty="0"/>
              <a:t>3</a:t>
            </a:r>
          </a:p>
        </p:txBody>
      </p:sp>
    </p:spTree>
    <p:extLst>
      <p:ext uri="{BB962C8B-B14F-4D97-AF65-F5344CB8AC3E}">
        <p14:creationId xmlns:p14="http://schemas.microsoft.com/office/powerpoint/2010/main" val="1400664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7129-4604-FA43-8114-43D0152AD8C1}"/>
              </a:ext>
            </a:extLst>
          </p:cNvPr>
          <p:cNvSpPr>
            <a:spLocks noGrp="1"/>
          </p:cNvSpPr>
          <p:nvPr>
            <p:ph type="title"/>
          </p:nvPr>
        </p:nvSpPr>
        <p:spPr>
          <a:xfrm>
            <a:off x="838200" y="0"/>
            <a:ext cx="10515600" cy="662782"/>
          </a:xfrm>
        </p:spPr>
        <p:txBody>
          <a:bodyPr>
            <a:normAutofit fontScale="90000"/>
          </a:bodyPr>
          <a:lstStyle/>
          <a:p>
            <a:r>
              <a:rPr lang="en-US" dirty="0"/>
              <a:t>Annotated reading – Liebowitz 2020, Results</a:t>
            </a:r>
          </a:p>
        </p:txBody>
      </p:sp>
      <p:pic>
        <p:nvPicPr>
          <p:cNvPr id="5" name="Picture 4">
            <a:extLst>
              <a:ext uri="{FF2B5EF4-FFF2-40B4-BE49-F238E27FC236}">
                <a16:creationId xmlns:a16="http://schemas.microsoft.com/office/drawing/2014/main" id="{0C17D1A3-F57B-A047-9FD3-3C076F232E76}"/>
              </a:ext>
            </a:extLst>
          </p:cNvPr>
          <p:cNvPicPr>
            <a:picLocks noChangeAspect="1"/>
          </p:cNvPicPr>
          <p:nvPr/>
        </p:nvPicPr>
        <p:blipFill>
          <a:blip r:embed="rId2"/>
          <a:stretch>
            <a:fillRect/>
          </a:stretch>
        </p:blipFill>
        <p:spPr>
          <a:xfrm>
            <a:off x="234335" y="662782"/>
            <a:ext cx="3226620" cy="545037"/>
          </a:xfrm>
          <a:prstGeom prst="rect">
            <a:avLst/>
          </a:prstGeom>
        </p:spPr>
      </p:pic>
      <p:pic>
        <p:nvPicPr>
          <p:cNvPr id="7" name="Picture 6">
            <a:extLst>
              <a:ext uri="{FF2B5EF4-FFF2-40B4-BE49-F238E27FC236}">
                <a16:creationId xmlns:a16="http://schemas.microsoft.com/office/drawing/2014/main" id="{E548ACBD-50A7-2F44-BC9E-64111726D0C7}"/>
              </a:ext>
            </a:extLst>
          </p:cNvPr>
          <p:cNvPicPr>
            <a:picLocks noChangeAspect="1"/>
          </p:cNvPicPr>
          <p:nvPr/>
        </p:nvPicPr>
        <p:blipFill>
          <a:blip r:embed="rId3"/>
          <a:stretch>
            <a:fillRect/>
          </a:stretch>
        </p:blipFill>
        <p:spPr>
          <a:xfrm>
            <a:off x="4628669" y="1056073"/>
            <a:ext cx="1278194" cy="945143"/>
          </a:xfrm>
          <a:prstGeom prst="rect">
            <a:avLst/>
          </a:prstGeom>
        </p:spPr>
      </p:pic>
      <p:pic>
        <p:nvPicPr>
          <p:cNvPr id="9" name="Picture 8">
            <a:extLst>
              <a:ext uri="{FF2B5EF4-FFF2-40B4-BE49-F238E27FC236}">
                <a16:creationId xmlns:a16="http://schemas.microsoft.com/office/drawing/2014/main" id="{CBEE9C43-35D9-C74D-A467-EF0F12EC6CA4}"/>
              </a:ext>
            </a:extLst>
          </p:cNvPr>
          <p:cNvPicPr>
            <a:picLocks noChangeAspect="1"/>
          </p:cNvPicPr>
          <p:nvPr/>
        </p:nvPicPr>
        <p:blipFill>
          <a:blip r:embed="rId4"/>
          <a:stretch>
            <a:fillRect/>
          </a:stretch>
        </p:blipFill>
        <p:spPr>
          <a:xfrm>
            <a:off x="6096000" y="1056073"/>
            <a:ext cx="1278194" cy="927141"/>
          </a:xfrm>
          <a:prstGeom prst="rect">
            <a:avLst/>
          </a:prstGeom>
        </p:spPr>
      </p:pic>
      <p:pic>
        <p:nvPicPr>
          <p:cNvPr id="11" name="Picture 10">
            <a:extLst>
              <a:ext uri="{FF2B5EF4-FFF2-40B4-BE49-F238E27FC236}">
                <a16:creationId xmlns:a16="http://schemas.microsoft.com/office/drawing/2014/main" id="{195481CA-01F4-3C4C-8132-FB2C62158F15}"/>
              </a:ext>
            </a:extLst>
          </p:cNvPr>
          <p:cNvPicPr>
            <a:picLocks noChangeAspect="1"/>
          </p:cNvPicPr>
          <p:nvPr/>
        </p:nvPicPr>
        <p:blipFill>
          <a:blip r:embed="rId5"/>
          <a:stretch>
            <a:fillRect/>
          </a:stretch>
        </p:blipFill>
        <p:spPr>
          <a:xfrm>
            <a:off x="222179" y="1567800"/>
            <a:ext cx="3238776" cy="724198"/>
          </a:xfrm>
          <a:prstGeom prst="rect">
            <a:avLst/>
          </a:prstGeom>
        </p:spPr>
      </p:pic>
      <p:pic>
        <p:nvPicPr>
          <p:cNvPr id="13" name="Picture 12">
            <a:extLst>
              <a:ext uri="{FF2B5EF4-FFF2-40B4-BE49-F238E27FC236}">
                <a16:creationId xmlns:a16="http://schemas.microsoft.com/office/drawing/2014/main" id="{3B5C38F3-61DC-8644-BC0A-277F0E7876A2}"/>
              </a:ext>
            </a:extLst>
          </p:cNvPr>
          <p:cNvPicPr>
            <a:picLocks noChangeAspect="1"/>
          </p:cNvPicPr>
          <p:nvPr/>
        </p:nvPicPr>
        <p:blipFill>
          <a:blip r:embed="rId6"/>
          <a:stretch>
            <a:fillRect/>
          </a:stretch>
        </p:blipFill>
        <p:spPr>
          <a:xfrm>
            <a:off x="7563331" y="1056073"/>
            <a:ext cx="2259095" cy="1100830"/>
          </a:xfrm>
          <a:prstGeom prst="rect">
            <a:avLst/>
          </a:prstGeom>
        </p:spPr>
      </p:pic>
      <p:pic>
        <p:nvPicPr>
          <p:cNvPr id="15" name="Picture 14">
            <a:extLst>
              <a:ext uri="{FF2B5EF4-FFF2-40B4-BE49-F238E27FC236}">
                <a16:creationId xmlns:a16="http://schemas.microsoft.com/office/drawing/2014/main" id="{16EC580F-B578-E542-90EB-2BDB6AA399F4}"/>
              </a:ext>
            </a:extLst>
          </p:cNvPr>
          <p:cNvPicPr>
            <a:picLocks noChangeAspect="1"/>
          </p:cNvPicPr>
          <p:nvPr/>
        </p:nvPicPr>
        <p:blipFill>
          <a:blip r:embed="rId7"/>
          <a:stretch>
            <a:fillRect/>
          </a:stretch>
        </p:blipFill>
        <p:spPr>
          <a:xfrm>
            <a:off x="222179" y="2563761"/>
            <a:ext cx="3238776" cy="968606"/>
          </a:xfrm>
          <a:prstGeom prst="rect">
            <a:avLst/>
          </a:prstGeom>
        </p:spPr>
      </p:pic>
      <p:pic>
        <p:nvPicPr>
          <p:cNvPr id="17" name="Picture 16">
            <a:extLst>
              <a:ext uri="{FF2B5EF4-FFF2-40B4-BE49-F238E27FC236}">
                <a16:creationId xmlns:a16="http://schemas.microsoft.com/office/drawing/2014/main" id="{06885749-DB0B-4F4C-AEB2-E4A4AB45EEE3}"/>
              </a:ext>
            </a:extLst>
          </p:cNvPr>
          <p:cNvPicPr>
            <a:picLocks noChangeAspect="1"/>
          </p:cNvPicPr>
          <p:nvPr/>
        </p:nvPicPr>
        <p:blipFill>
          <a:blip r:embed="rId8"/>
          <a:stretch>
            <a:fillRect/>
          </a:stretch>
        </p:blipFill>
        <p:spPr>
          <a:xfrm>
            <a:off x="4628669" y="2650205"/>
            <a:ext cx="1280546" cy="2157771"/>
          </a:xfrm>
          <a:prstGeom prst="rect">
            <a:avLst/>
          </a:prstGeom>
        </p:spPr>
      </p:pic>
      <p:pic>
        <p:nvPicPr>
          <p:cNvPr id="21" name="Picture 20">
            <a:extLst>
              <a:ext uri="{FF2B5EF4-FFF2-40B4-BE49-F238E27FC236}">
                <a16:creationId xmlns:a16="http://schemas.microsoft.com/office/drawing/2014/main" id="{2B02D720-1A8C-EA47-96E6-F01CD45491F3}"/>
              </a:ext>
            </a:extLst>
          </p:cNvPr>
          <p:cNvPicPr>
            <a:picLocks noChangeAspect="1"/>
          </p:cNvPicPr>
          <p:nvPr/>
        </p:nvPicPr>
        <p:blipFill>
          <a:blip r:embed="rId9"/>
          <a:stretch>
            <a:fillRect/>
          </a:stretch>
        </p:blipFill>
        <p:spPr>
          <a:xfrm>
            <a:off x="222179" y="3922404"/>
            <a:ext cx="3238776" cy="999991"/>
          </a:xfrm>
          <a:prstGeom prst="rect">
            <a:avLst/>
          </a:prstGeom>
        </p:spPr>
      </p:pic>
      <p:pic>
        <p:nvPicPr>
          <p:cNvPr id="23" name="Picture 22">
            <a:extLst>
              <a:ext uri="{FF2B5EF4-FFF2-40B4-BE49-F238E27FC236}">
                <a16:creationId xmlns:a16="http://schemas.microsoft.com/office/drawing/2014/main" id="{6645B930-76FA-B346-8A6E-FB589895CCAC}"/>
              </a:ext>
            </a:extLst>
          </p:cNvPr>
          <p:cNvPicPr>
            <a:picLocks noChangeAspect="1"/>
          </p:cNvPicPr>
          <p:nvPr/>
        </p:nvPicPr>
        <p:blipFill>
          <a:blip r:embed="rId10"/>
          <a:stretch>
            <a:fillRect/>
          </a:stretch>
        </p:blipFill>
        <p:spPr>
          <a:xfrm>
            <a:off x="6242531" y="2650205"/>
            <a:ext cx="1087120" cy="1358900"/>
          </a:xfrm>
          <a:prstGeom prst="rect">
            <a:avLst/>
          </a:prstGeom>
        </p:spPr>
      </p:pic>
      <p:sp>
        <p:nvSpPr>
          <p:cNvPr id="24" name="TextBox 23">
            <a:extLst>
              <a:ext uri="{FF2B5EF4-FFF2-40B4-BE49-F238E27FC236}">
                <a16:creationId xmlns:a16="http://schemas.microsoft.com/office/drawing/2014/main" id="{C61ABD62-EBC3-B544-8A5E-D7AB593BB7ED}"/>
              </a:ext>
            </a:extLst>
          </p:cNvPr>
          <p:cNvSpPr txBox="1"/>
          <p:nvPr/>
        </p:nvSpPr>
        <p:spPr>
          <a:xfrm>
            <a:off x="1258534" y="692890"/>
            <a:ext cx="271921" cy="276999"/>
          </a:xfrm>
          <a:prstGeom prst="rect">
            <a:avLst/>
          </a:prstGeom>
          <a:solidFill>
            <a:schemeClr val="bg1"/>
          </a:solidFill>
          <a:ln>
            <a:solidFill>
              <a:schemeClr val="tx1"/>
            </a:solidFill>
          </a:ln>
        </p:spPr>
        <p:txBody>
          <a:bodyPr wrap="square" rtlCol="0">
            <a:spAutoFit/>
          </a:bodyPr>
          <a:lstStyle/>
          <a:p>
            <a:r>
              <a:rPr lang="en-US" sz="1200" dirty="0"/>
              <a:t>1</a:t>
            </a:r>
          </a:p>
        </p:txBody>
      </p:sp>
      <p:sp>
        <p:nvSpPr>
          <p:cNvPr id="25" name="TextBox 24">
            <a:extLst>
              <a:ext uri="{FF2B5EF4-FFF2-40B4-BE49-F238E27FC236}">
                <a16:creationId xmlns:a16="http://schemas.microsoft.com/office/drawing/2014/main" id="{FD798321-CF12-6248-9B11-F2C029A16FB0}"/>
              </a:ext>
            </a:extLst>
          </p:cNvPr>
          <p:cNvSpPr txBox="1"/>
          <p:nvPr/>
        </p:nvSpPr>
        <p:spPr>
          <a:xfrm>
            <a:off x="5046918" y="825221"/>
            <a:ext cx="498472" cy="276999"/>
          </a:xfrm>
          <a:prstGeom prst="rect">
            <a:avLst/>
          </a:prstGeom>
          <a:noFill/>
        </p:spPr>
        <p:txBody>
          <a:bodyPr wrap="square" rtlCol="0">
            <a:spAutoFit/>
          </a:bodyPr>
          <a:lstStyle/>
          <a:p>
            <a:r>
              <a:rPr lang="en-US" sz="1200" dirty="0"/>
              <a:t>1</a:t>
            </a:r>
          </a:p>
        </p:txBody>
      </p:sp>
      <p:sp>
        <p:nvSpPr>
          <p:cNvPr id="26" name="TextBox 25">
            <a:extLst>
              <a:ext uri="{FF2B5EF4-FFF2-40B4-BE49-F238E27FC236}">
                <a16:creationId xmlns:a16="http://schemas.microsoft.com/office/drawing/2014/main" id="{4393B043-5182-E34A-93CD-1DB087824F31}"/>
              </a:ext>
            </a:extLst>
          </p:cNvPr>
          <p:cNvSpPr txBox="1"/>
          <p:nvPr/>
        </p:nvSpPr>
        <p:spPr>
          <a:xfrm>
            <a:off x="2905437" y="1651537"/>
            <a:ext cx="271921" cy="276999"/>
          </a:xfrm>
          <a:prstGeom prst="rect">
            <a:avLst/>
          </a:prstGeom>
          <a:solidFill>
            <a:schemeClr val="bg1"/>
          </a:solidFill>
          <a:ln>
            <a:solidFill>
              <a:schemeClr val="tx1"/>
            </a:solidFill>
          </a:ln>
        </p:spPr>
        <p:txBody>
          <a:bodyPr wrap="square" rtlCol="0">
            <a:spAutoFit/>
          </a:bodyPr>
          <a:lstStyle/>
          <a:p>
            <a:r>
              <a:rPr lang="en-US" sz="1200" dirty="0"/>
              <a:t>2</a:t>
            </a:r>
          </a:p>
        </p:txBody>
      </p:sp>
      <p:sp>
        <p:nvSpPr>
          <p:cNvPr id="27" name="TextBox 26">
            <a:extLst>
              <a:ext uri="{FF2B5EF4-FFF2-40B4-BE49-F238E27FC236}">
                <a16:creationId xmlns:a16="http://schemas.microsoft.com/office/drawing/2014/main" id="{17592C8D-7CB9-A849-BEE0-B8E739A883D7}"/>
              </a:ext>
            </a:extLst>
          </p:cNvPr>
          <p:cNvSpPr txBox="1"/>
          <p:nvPr/>
        </p:nvSpPr>
        <p:spPr>
          <a:xfrm>
            <a:off x="1081549" y="2600351"/>
            <a:ext cx="271921" cy="276999"/>
          </a:xfrm>
          <a:prstGeom prst="rect">
            <a:avLst/>
          </a:prstGeom>
          <a:solidFill>
            <a:schemeClr val="bg1"/>
          </a:solidFill>
          <a:ln>
            <a:solidFill>
              <a:schemeClr val="tx1"/>
            </a:solidFill>
          </a:ln>
        </p:spPr>
        <p:txBody>
          <a:bodyPr wrap="square" rtlCol="0">
            <a:spAutoFit/>
          </a:bodyPr>
          <a:lstStyle/>
          <a:p>
            <a:r>
              <a:rPr lang="en-US" sz="1200" dirty="0"/>
              <a:t>3</a:t>
            </a:r>
          </a:p>
        </p:txBody>
      </p:sp>
      <p:sp>
        <p:nvSpPr>
          <p:cNvPr id="28" name="TextBox 27">
            <a:extLst>
              <a:ext uri="{FF2B5EF4-FFF2-40B4-BE49-F238E27FC236}">
                <a16:creationId xmlns:a16="http://schemas.microsoft.com/office/drawing/2014/main" id="{B05EBC9A-F2D6-5E41-98DB-6A8F667BCA48}"/>
              </a:ext>
            </a:extLst>
          </p:cNvPr>
          <p:cNvSpPr txBox="1"/>
          <p:nvPr/>
        </p:nvSpPr>
        <p:spPr>
          <a:xfrm>
            <a:off x="722671" y="4021114"/>
            <a:ext cx="271921" cy="276999"/>
          </a:xfrm>
          <a:prstGeom prst="rect">
            <a:avLst/>
          </a:prstGeom>
          <a:solidFill>
            <a:schemeClr val="bg1"/>
          </a:solidFill>
          <a:ln>
            <a:solidFill>
              <a:schemeClr val="tx1"/>
            </a:solidFill>
          </a:ln>
        </p:spPr>
        <p:txBody>
          <a:bodyPr wrap="square" rtlCol="0">
            <a:spAutoFit/>
          </a:bodyPr>
          <a:lstStyle/>
          <a:p>
            <a:r>
              <a:rPr lang="en-US" sz="1200" dirty="0"/>
              <a:t>4</a:t>
            </a:r>
          </a:p>
        </p:txBody>
      </p:sp>
      <p:sp>
        <p:nvSpPr>
          <p:cNvPr id="29" name="TextBox 28">
            <a:extLst>
              <a:ext uri="{FF2B5EF4-FFF2-40B4-BE49-F238E27FC236}">
                <a16:creationId xmlns:a16="http://schemas.microsoft.com/office/drawing/2014/main" id="{8857EF8A-22F3-BA41-8FE2-09F8D30CC27C}"/>
              </a:ext>
            </a:extLst>
          </p:cNvPr>
          <p:cNvSpPr txBox="1"/>
          <p:nvPr/>
        </p:nvSpPr>
        <p:spPr>
          <a:xfrm>
            <a:off x="6487346" y="859636"/>
            <a:ext cx="498472" cy="276999"/>
          </a:xfrm>
          <a:prstGeom prst="rect">
            <a:avLst/>
          </a:prstGeom>
          <a:noFill/>
        </p:spPr>
        <p:txBody>
          <a:bodyPr wrap="square" rtlCol="0">
            <a:spAutoFit/>
          </a:bodyPr>
          <a:lstStyle/>
          <a:p>
            <a:r>
              <a:rPr lang="en-US" sz="1200" dirty="0"/>
              <a:t>1</a:t>
            </a:r>
          </a:p>
        </p:txBody>
      </p:sp>
      <p:sp>
        <p:nvSpPr>
          <p:cNvPr id="30" name="TextBox 29">
            <a:extLst>
              <a:ext uri="{FF2B5EF4-FFF2-40B4-BE49-F238E27FC236}">
                <a16:creationId xmlns:a16="http://schemas.microsoft.com/office/drawing/2014/main" id="{C5303EEB-723A-A74B-8BF1-5784CCF5C8E1}"/>
              </a:ext>
            </a:extLst>
          </p:cNvPr>
          <p:cNvSpPr txBox="1"/>
          <p:nvPr/>
        </p:nvSpPr>
        <p:spPr>
          <a:xfrm>
            <a:off x="8557042" y="835057"/>
            <a:ext cx="498472" cy="276999"/>
          </a:xfrm>
          <a:prstGeom prst="rect">
            <a:avLst/>
          </a:prstGeom>
          <a:noFill/>
        </p:spPr>
        <p:txBody>
          <a:bodyPr wrap="square" rtlCol="0">
            <a:spAutoFit/>
          </a:bodyPr>
          <a:lstStyle/>
          <a:p>
            <a:r>
              <a:rPr lang="en-US" sz="1200" dirty="0"/>
              <a:t>2</a:t>
            </a:r>
          </a:p>
        </p:txBody>
      </p:sp>
      <p:sp>
        <p:nvSpPr>
          <p:cNvPr id="31" name="TextBox 30">
            <a:extLst>
              <a:ext uri="{FF2B5EF4-FFF2-40B4-BE49-F238E27FC236}">
                <a16:creationId xmlns:a16="http://schemas.microsoft.com/office/drawing/2014/main" id="{622EA015-9065-D14E-8015-C26844AD3A5E}"/>
              </a:ext>
            </a:extLst>
          </p:cNvPr>
          <p:cNvSpPr txBox="1"/>
          <p:nvPr/>
        </p:nvSpPr>
        <p:spPr>
          <a:xfrm>
            <a:off x="5091159" y="2422966"/>
            <a:ext cx="498472" cy="276999"/>
          </a:xfrm>
          <a:prstGeom prst="rect">
            <a:avLst/>
          </a:prstGeom>
          <a:noFill/>
        </p:spPr>
        <p:txBody>
          <a:bodyPr wrap="square" rtlCol="0">
            <a:spAutoFit/>
          </a:bodyPr>
          <a:lstStyle/>
          <a:p>
            <a:r>
              <a:rPr lang="en-US" sz="1200" dirty="0"/>
              <a:t>3</a:t>
            </a:r>
          </a:p>
        </p:txBody>
      </p:sp>
      <p:sp>
        <p:nvSpPr>
          <p:cNvPr id="32" name="TextBox 31">
            <a:extLst>
              <a:ext uri="{FF2B5EF4-FFF2-40B4-BE49-F238E27FC236}">
                <a16:creationId xmlns:a16="http://schemas.microsoft.com/office/drawing/2014/main" id="{512C223D-9D13-A444-B30F-42D4CD5D8A05}"/>
              </a:ext>
            </a:extLst>
          </p:cNvPr>
          <p:cNvSpPr txBox="1"/>
          <p:nvPr/>
        </p:nvSpPr>
        <p:spPr>
          <a:xfrm>
            <a:off x="6590579" y="2447548"/>
            <a:ext cx="498472" cy="276999"/>
          </a:xfrm>
          <a:prstGeom prst="rect">
            <a:avLst/>
          </a:prstGeom>
          <a:noFill/>
        </p:spPr>
        <p:txBody>
          <a:bodyPr wrap="square" rtlCol="0">
            <a:spAutoFit/>
          </a:bodyPr>
          <a:lstStyle/>
          <a:p>
            <a:r>
              <a:rPr lang="en-US" sz="1200" dirty="0"/>
              <a:t>4</a:t>
            </a:r>
          </a:p>
        </p:txBody>
      </p:sp>
    </p:spTree>
    <p:extLst>
      <p:ext uri="{BB962C8B-B14F-4D97-AF65-F5344CB8AC3E}">
        <p14:creationId xmlns:p14="http://schemas.microsoft.com/office/powerpoint/2010/main" val="2930937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9833-5E86-2A4A-8B07-BEEFB6757FC3}"/>
              </a:ext>
            </a:extLst>
          </p:cNvPr>
          <p:cNvSpPr>
            <a:spLocks noGrp="1"/>
          </p:cNvSpPr>
          <p:nvPr>
            <p:ph type="title"/>
          </p:nvPr>
        </p:nvSpPr>
        <p:spPr/>
        <p:txBody>
          <a:bodyPr/>
          <a:lstStyle/>
          <a:p>
            <a:r>
              <a:rPr lang="en-US" dirty="0"/>
              <a:t>Closing thoughts</a:t>
            </a:r>
          </a:p>
        </p:txBody>
      </p:sp>
      <p:sp>
        <p:nvSpPr>
          <p:cNvPr id="3" name="Content Placeholder 2">
            <a:extLst>
              <a:ext uri="{FF2B5EF4-FFF2-40B4-BE49-F238E27FC236}">
                <a16:creationId xmlns:a16="http://schemas.microsoft.com/office/drawing/2014/main" id="{10036B51-1694-D54E-BD29-0A9182FCEA13}"/>
              </a:ext>
            </a:extLst>
          </p:cNvPr>
          <p:cNvSpPr>
            <a:spLocks noGrp="1"/>
          </p:cNvSpPr>
          <p:nvPr>
            <p:ph idx="1"/>
          </p:nvPr>
        </p:nvSpPr>
        <p:spPr/>
        <p:txBody>
          <a:bodyPr/>
          <a:lstStyle/>
          <a:p>
            <a:r>
              <a:rPr lang="en-US" dirty="0"/>
              <a:t>This stuff is hard! Don’t hesitate to ask for help or a second pair of eyes on anything</a:t>
            </a:r>
          </a:p>
        </p:txBody>
      </p:sp>
    </p:spTree>
    <p:extLst>
      <p:ext uri="{BB962C8B-B14F-4D97-AF65-F5344CB8AC3E}">
        <p14:creationId xmlns:p14="http://schemas.microsoft.com/office/powerpoint/2010/main" val="376906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7CA9-8A2B-9743-8B3C-E319DB892C3E}"/>
              </a:ext>
            </a:extLst>
          </p:cNvPr>
          <p:cNvSpPr>
            <a:spLocks noGrp="1"/>
          </p:cNvSpPr>
          <p:nvPr>
            <p:ph type="title"/>
          </p:nvPr>
        </p:nvSpPr>
        <p:spPr/>
        <p:txBody>
          <a:bodyPr/>
          <a:lstStyle/>
          <a:p>
            <a:r>
              <a:rPr lang="en-US" dirty="0"/>
              <a:t>Purpose – why do a systematic review?</a:t>
            </a:r>
          </a:p>
        </p:txBody>
      </p:sp>
      <p:sp>
        <p:nvSpPr>
          <p:cNvPr id="3" name="Content Placeholder 2">
            <a:extLst>
              <a:ext uri="{FF2B5EF4-FFF2-40B4-BE49-F238E27FC236}">
                <a16:creationId xmlns:a16="http://schemas.microsoft.com/office/drawing/2014/main" id="{941DC110-B639-5347-945C-C730C3FA0F61}"/>
              </a:ext>
            </a:extLst>
          </p:cNvPr>
          <p:cNvSpPr>
            <a:spLocks noGrp="1"/>
          </p:cNvSpPr>
          <p:nvPr>
            <p:ph idx="1"/>
          </p:nvPr>
        </p:nvSpPr>
        <p:spPr/>
        <p:txBody>
          <a:bodyPr>
            <a:normAutofit fontScale="77500" lnSpcReduction="20000"/>
          </a:bodyPr>
          <a:lstStyle/>
          <a:p>
            <a:r>
              <a:rPr lang="en-US" dirty="0"/>
              <a:t>A systematic review is a study of studies, in which case:</a:t>
            </a:r>
          </a:p>
          <a:p>
            <a:pPr lvl="1"/>
            <a:r>
              <a:rPr lang="en-US" dirty="0"/>
              <a:t>Our methods are how we found the studies we chose to analyze and why we decided those studies were appropriate to analyze</a:t>
            </a:r>
          </a:p>
          <a:p>
            <a:pPr lvl="1"/>
            <a:r>
              <a:rPr lang="en-US" dirty="0"/>
              <a:t>Our results are what those studies found in aggregate and in context with one another</a:t>
            </a:r>
          </a:p>
          <a:p>
            <a:r>
              <a:rPr lang="en-US" dirty="0"/>
              <a:t>What kind of questions can a systematic review answer?</a:t>
            </a:r>
          </a:p>
          <a:p>
            <a:pPr lvl="1"/>
            <a:r>
              <a:rPr lang="en-US" dirty="0"/>
              <a:t>What is the consensus of a given field on a given topic?</a:t>
            </a:r>
          </a:p>
          <a:p>
            <a:pPr lvl="1"/>
            <a:r>
              <a:rPr lang="en-US" dirty="0"/>
              <a:t>What results have been reliably found on a given outcome of interest?</a:t>
            </a:r>
          </a:p>
          <a:p>
            <a:pPr lvl="1"/>
            <a:r>
              <a:rPr lang="en-US" dirty="0"/>
              <a:t>What gaps in knowledge are frequently observed on a given topic?</a:t>
            </a:r>
          </a:p>
          <a:p>
            <a:r>
              <a:rPr lang="en-US" dirty="0"/>
              <a:t>What are the questions we want to answer on this project?</a:t>
            </a:r>
          </a:p>
          <a:p>
            <a:pPr lvl="1"/>
            <a:r>
              <a:rPr lang="en-US" dirty="0"/>
              <a:t>Are human challenge trials dangerous?</a:t>
            </a:r>
          </a:p>
          <a:p>
            <a:pPr lvl="1"/>
            <a:r>
              <a:rPr lang="en-US" dirty="0"/>
              <a:t>Are serious adverse events frequently reported?</a:t>
            </a:r>
          </a:p>
          <a:p>
            <a:pPr lvl="1"/>
            <a:r>
              <a:rPr lang="en-US" dirty="0"/>
              <a:t>Are there any important pieces of information frequently omitted by studies of human challenge trials?</a:t>
            </a:r>
          </a:p>
          <a:p>
            <a:r>
              <a:rPr lang="en-US" dirty="0"/>
              <a:t>The following slides will detail an example systematic review workflow that will be supplemented by a spreadsheet</a:t>
            </a:r>
          </a:p>
        </p:txBody>
      </p:sp>
    </p:spTree>
    <p:extLst>
      <p:ext uri="{BB962C8B-B14F-4D97-AF65-F5344CB8AC3E}">
        <p14:creationId xmlns:p14="http://schemas.microsoft.com/office/powerpoint/2010/main" val="2425062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22E9-F5EF-104E-8D4B-82AEA460165A}"/>
              </a:ext>
            </a:extLst>
          </p:cNvPr>
          <p:cNvSpPr>
            <a:spLocks noGrp="1"/>
          </p:cNvSpPr>
          <p:nvPr>
            <p:ph type="title"/>
          </p:nvPr>
        </p:nvSpPr>
        <p:spPr/>
        <p:txBody>
          <a:bodyPr/>
          <a:lstStyle/>
          <a:p>
            <a:r>
              <a:rPr lang="en-US" dirty="0"/>
              <a:t>Systematic review workflow - Search</a:t>
            </a:r>
          </a:p>
        </p:txBody>
      </p:sp>
      <p:sp>
        <p:nvSpPr>
          <p:cNvPr id="3" name="Content Placeholder 2">
            <a:extLst>
              <a:ext uri="{FF2B5EF4-FFF2-40B4-BE49-F238E27FC236}">
                <a16:creationId xmlns:a16="http://schemas.microsoft.com/office/drawing/2014/main" id="{1E26D034-893C-3D46-BBE2-9194956F19FD}"/>
              </a:ext>
            </a:extLst>
          </p:cNvPr>
          <p:cNvSpPr>
            <a:spLocks noGrp="1"/>
          </p:cNvSpPr>
          <p:nvPr>
            <p:ph idx="1"/>
          </p:nvPr>
        </p:nvSpPr>
        <p:spPr/>
        <p:txBody>
          <a:bodyPr/>
          <a:lstStyle/>
          <a:p>
            <a:r>
              <a:rPr lang="en-US" dirty="0"/>
              <a:t>On Example Spreadsheet, see column F rows 3-6 on sheet “Search Results” for reporting an example search. The exact algorithm used, databased accessed, date accessed, and number of results are listed. This is useful for reporting the search and cross-referencing results at later dates.</a:t>
            </a:r>
          </a:p>
          <a:p>
            <a:r>
              <a:rPr lang="en-US" dirty="0"/>
              <a:t>Columns A-D are copied from the CSV output from the PubMed search. </a:t>
            </a:r>
          </a:p>
        </p:txBody>
      </p:sp>
    </p:spTree>
    <p:extLst>
      <p:ext uri="{BB962C8B-B14F-4D97-AF65-F5344CB8AC3E}">
        <p14:creationId xmlns:p14="http://schemas.microsoft.com/office/powerpoint/2010/main" val="531539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8172-0576-7048-86A8-E62737BF80B3}"/>
              </a:ext>
            </a:extLst>
          </p:cNvPr>
          <p:cNvSpPr>
            <a:spLocks noGrp="1"/>
          </p:cNvSpPr>
          <p:nvPr>
            <p:ph type="title"/>
          </p:nvPr>
        </p:nvSpPr>
        <p:spPr/>
        <p:txBody>
          <a:bodyPr/>
          <a:lstStyle/>
          <a:p>
            <a:r>
              <a:rPr lang="en-US" dirty="0"/>
              <a:t>Systematic review workflow - Screening</a:t>
            </a:r>
          </a:p>
        </p:txBody>
      </p:sp>
      <p:sp>
        <p:nvSpPr>
          <p:cNvPr id="3" name="Content Placeholder 2">
            <a:extLst>
              <a:ext uri="{FF2B5EF4-FFF2-40B4-BE49-F238E27FC236}">
                <a16:creationId xmlns:a16="http://schemas.microsoft.com/office/drawing/2014/main" id="{9D005AE9-B1B7-3149-9FB3-B65ABF837133}"/>
              </a:ext>
            </a:extLst>
          </p:cNvPr>
          <p:cNvSpPr>
            <a:spLocks noGrp="1"/>
          </p:cNvSpPr>
          <p:nvPr>
            <p:ph idx="1"/>
          </p:nvPr>
        </p:nvSpPr>
        <p:spPr/>
        <p:txBody>
          <a:bodyPr>
            <a:normAutofit fontScale="70000" lnSpcReduction="20000"/>
          </a:bodyPr>
          <a:lstStyle/>
          <a:p>
            <a:r>
              <a:rPr lang="en-US" dirty="0"/>
              <a:t>On Example Spreadsheet, see column I rows 2-3 on sheet “Screening” for some example inclusion and exclusion criteria I used to screen these papers. The actual inclusion and exclusion criteria we use will be different.</a:t>
            </a:r>
          </a:p>
          <a:p>
            <a:r>
              <a:rPr lang="en-US" dirty="0"/>
              <a:t>I did not go through all the results from the search and I edited the screened results a little for example’s sake.</a:t>
            </a:r>
          </a:p>
          <a:p>
            <a:r>
              <a:rPr lang="en-US" dirty="0"/>
              <a:t>Columns A-C are copied from the Search Results tab. Column D is a formula that creates a PubMed URL for each study. My preferred screening workflow is to paste the URL into a browser to read the title and abstract. I like this workflow because it’s fast and you can do most of what you need to do with keyboard shortcuts.</a:t>
            </a:r>
          </a:p>
          <a:p>
            <a:r>
              <a:rPr lang="en-US" dirty="0"/>
              <a:t>Columns E and F note whether the paper is excluded and, if so, the reason for exclusion. These reasons are based off reading the title and abstract alone. Another thing I like about the PubMed workflow is that it will say in the top left corner if a paper is a review or case report, which saves a lot of time on reading in the long run.</a:t>
            </a:r>
          </a:p>
          <a:p>
            <a:r>
              <a:rPr lang="en-US" dirty="0"/>
              <a:t>Column G notes whether the paper is eligible for full text review based on title and abstract alone. Some papers will be clearly eligible, some will not. I personally think it’s better to mark a paper that may be useful as eligible and determine that isn’t useful down the road, rather than miss a potentially good paper.</a:t>
            </a:r>
          </a:p>
        </p:txBody>
      </p:sp>
    </p:spTree>
    <p:extLst>
      <p:ext uri="{BB962C8B-B14F-4D97-AF65-F5344CB8AC3E}">
        <p14:creationId xmlns:p14="http://schemas.microsoft.com/office/powerpoint/2010/main" val="1319542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D6F6-06F6-CD48-9EA0-3D7D87759B85}"/>
              </a:ext>
            </a:extLst>
          </p:cNvPr>
          <p:cNvSpPr>
            <a:spLocks noGrp="1"/>
          </p:cNvSpPr>
          <p:nvPr>
            <p:ph type="title"/>
          </p:nvPr>
        </p:nvSpPr>
        <p:spPr/>
        <p:txBody>
          <a:bodyPr/>
          <a:lstStyle/>
          <a:p>
            <a:r>
              <a:rPr lang="en-US" dirty="0"/>
              <a:t>Systematic review workflow – Full text review</a:t>
            </a:r>
          </a:p>
        </p:txBody>
      </p:sp>
      <p:sp>
        <p:nvSpPr>
          <p:cNvPr id="3" name="Content Placeholder 2">
            <a:extLst>
              <a:ext uri="{FF2B5EF4-FFF2-40B4-BE49-F238E27FC236}">
                <a16:creationId xmlns:a16="http://schemas.microsoft.com/office/drawing/2014/main" id="{4A570AA1-56FE-7A47-91CB-20273ADBAFF5}"/>
              </a:ext>
            </a:extLst>
          </p:cNvPr>
          <p:cNvSpPr>
            <a:spLocks noGrp="1"/>
          </p:cNvSpPr>
          <p:nvPr>
            <p:ph idx="1"/>
          </p:nvPr>
        </p:nvSpPr>
        <p:spPr/>
        <p:txBody>
          <a:bodyPr/>
          <a:lstStyle/>
          <a:p>
            <a:r>
              <a:rPr lang="en-US" dirty="0"/>
              <a:t>On Example Spreadsheet, see sheet “Full-text Review.” You’ll notice it looks similar to the Screening tab, except the only papers included are the papers marked ‘yes’ under ‘Eligible for full-text review?’ from the Screening tab.</a:t>
            </a:r>
          </a:p>
          <a:p>
            <a:r>
              <a:rPr lang="en-US" dirty="0"/>
              <a:t>Column F details the reasons for exclusion after full-text review. These reasons will often be more detailed and nuanced than the reasons for exclusion during screening. </a:t>
            </a:r>
          </a:p>
          <a:p>
            <a:r>
              <a:rPr lang="en-US" dirty="0"/>
              <a:t>The inclusion and exclusion criteria always stay the same. The only thing that changes is the level of detail required to exclude. </a:t>
            </a:r>
          </a:p>
          <a:p>
            <a:r>
              <a:rPr lang="en-US" dirty="0"/>
              <a:t>If it makes the cut, mark it for inclusion!</a:t>
            </a:r>
          </a:p>
        </p:txBody>
      </p:sp>
    </p:spTree>
    <p:extLst>
      <p:ext uri="{BB962C8B-B14F-4D97-AF65-F5344CB8AC3E}">
        <p14:creationId xmlns:p14="http://schemas.microsoft.com/office/powerpoint/2010/main" val="815744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3B5A2-3944-7746-8824-07DBC8680F4E}"/>
              </a:ext>
            </a:extLst>
          </p:cNvPr>
          <p:cNvSpPr>
            <a:spLocks noGrp="1"/>
          </p:cNvSpPr>
          <p:nvPr>
            <p:ph type="title"/>
          </p:nvPr>
        </p:nvSpPr>
        <p:spPr/>
        <p:txBody>
          <a:bodyPr/>
          <a:lstStyle/>
          <a:p>
            <a:r>
              <a:rPr lang="en-US" dirty="0"/>
              <a:t>Included papers – annotated readings</a:t>
            </a:r>
          </a:p>
        </p:txBody>
      </p:sp>
      <p:sp>
        <p:nvSpPr>
          <p:cNvPr id="3" name="Content Placeholder 2">
            <a:extLst>
              <a:ext uri="{FF2B5EF4-FFF2-40B4-BE49-F238E27FC236}">
                <a16:creationId xmlns:a16="http://schemas.microsoft.com/office/drawing/2014/main" id="{40313C3D-0B0C-2442-96AA-D4DBE8B5088B}"/>
              </a:ext>
            </a:extLst>
          </p:cNvPr>
          <p:cNvSpPr>
            <a:spLocks noGrp="1"/>
          </p:cNvSpPr>
          <p:nvPr>
            <p:ph idx="1"/>
          </p:nvPr>
        </p:nvSpPr>
        <p:spPr/>
        <p:txBody>
          <a:bodyPr/>
          <a:lstStyle/>
          <a:p>
            <a:r>
              <a:rPr lang="en-US" dirty="0"/>
              <a:t>The following slides will provide screenshots from annotated readings of Gerding 2015 and Liebowitz 2020</a:t>
            </a:r>
          </a:p>
          <a:p>
            <a:r>
              <a:rPr lang="en-US" dirty="0"/>
              <a:t>Gerding 2015 is included in the set of papers previously collected</a:t>
            </a:r>
          </a:p>
          <a:p>
            <a:r>
              <a:rPr lang="en-US" dirty="0"/>
              <a:t>Liebowitz 2020 is a new paper I found from the results I screened</a:t>
            </a:r>
          </a:p>
        </p:txBody>
      </p:sp>
    </p:spTree>
    <p:extLst>
      <p:ext uri="{BB962C8B-B14F-4D97-AF65-F5344CB8AC3E}">
        <p14:creationId xmlns:p14="http://schemas.microsoft.com/office/powerpoint/2010/main" val="960430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46D8D-91B9-514A-8A55-28D437484B81}"/>
              </a:ext>
            </a:extLst>
          </p:cNvPr>
          <p:cNvSpPr>
            <a:spLocks noGrp="1"/>
          </p:cNvSpPr>
          <p:nvPr>
            <p:ph type="title"/>
          </p:nvPr>
        </p:nvSpPr>
        <p:spPr>
          <a:xfrm>
            <a:off x="1029005" y="36014"/>
            <a:ext cx="9259529" cy="611059"/>
          </a:xfrm>
        </p:spPr>
        <p:txBody>
          <a:bodyPr>
            <a:normAutofit fontScale="90000"/>
          </a:bodyPr>
          <a:lstStyle/>
          <a:p>
            <a:r>
              <a:rPr lang="en-US" dirty="0"/>
              <a:t>Annotated reading – Gerding 2015, Abstract</a:t>
            </a:r>
          </a:p>
        </p:txBody>
      </p:sp>
      <p:pic>
        <p:nvPicPr>
          <p:cNvPr id="4" name="Picture 3">
            <a:extLst>
              <a:ext uri="{FF2B5EF4-FFF2-40B4-BE49-F238E27FC236}">
                <a16:creationId xmlns:a16="http://schemas.microsoft.com/office/drawing/2014/main" id="{4F5E9EF6-24E1-4A41-B610-AF65AE70E0C1}"/>
              </a:ext>
            </a:extLst>
          </p:cNvPr>
          <p:cNvPicPr>
            <a:picLocks noChangeAspect="1"/>
          </p:cNvPicPr>
          <p:nvPr/>
        </p:nvPicPr>
        <p:blipFill>
          <a:blip r:embed="rId2"/>
          <a:stretch>
            <a:fillRect/>
          </a:stretch>
        </p:blipFill>
        <p:spPr>
          <a:xfrm>
            <a:off x="108564" y="773267"/>
            <a:ext cx="4620752" cy="2628526"/>
          </a:xfrm>
          <a:prstGeom prst="rect">
            <a:avLst/>
          </a:prstGeom>
        </p:spPr>
      </p:pic>
      <p:pic>
        <p:nvPicPr>
          <p:cNvPr id="8" name="Picture 7">
            <a:extLst>
              <a:ext uri="{FF2B5EF4-FFF2-40B4-BE49-F238E27FC236}">
                <a16:creationId xmlns:a16="http://schemas.microsoft.com/office/drawing/2014/main" id="{67F8183A-290B-5144-A7F8-0CFCF17857A3}"/>
              </a:ext>
            </a:extLst>
          </p:cNvPr>
          <p:cNvPicPr>
            <a:picLocks noChangeAspect="1"/>
          </p:cNvPicPr>
          <p:nvPr/>
        </p:nvPicPr>
        <p:blipFill>
          <a:blip r:embed="rId3"/>
          <a:stretch>
            <a:fillRect/>
          </a:stretch>
        </p:blipFill>
        <p:spPr>
          <a:xfrm>
            <a:off x="4901617" y="960081"/>
            <a:ext cx="1145426" cy="1244636"/>
          </a:xfrm>
          <a:prstGeom prst="rect">
            <a:avLst/>
          </a:prstGeom>
        </p:spPr>
      </p:pic>
      <p:pic>
        <p:nvPicPr>
          <p:cNvPr id="10" name="Picture 9">
            <a:extLst>
              <a:ext uri="{FF2B5EF4-FFF2-40B4-BE49-F238E27FC236}">
                <a16:creationId xmlns:a16="http://schemas.microsoft.com/office/drawing/2014/main" id="{3F597C78-091D-6043-849A-635E6891328F}"/>
              </a:ext>
            </a:extLst>
          </p:cNvPr>
          <p:cNvPicPr>
            <a:picLocks noChangeAspect="1"/>
          </p:cNvPicPr>
          <p:nvPr/>
        </p:nvPicPr>
        <p:blipFill>
          <a:blip r:embed="rId4"/>
          <a:stretch>
            <a:fillRect/>
          </a:stretch>
        </p:blipFill>
        <p:spPr>
          <a:xfrm>
            <a:off x="6330877" y="960081"/>
            <a:ext cx="1301210" cy="1244636"/>
          </a:xfrm>
          <a:prstGeom prst="rect">
            <a:avLst/>
          </a:prstGeom>
        </p:spPr>
      </p:pic>
      <p:pic>
        <p:nvPicPr>
          <p:cNvPr id="12" name="Picture 11">
            <a:extLst>
              <a:ext uri="{FF2B5EF4-FFF2-40B4-BE49-F238E27FC236}">
                <a16:creationId xmlns:a16="http://schemas.microsoft.com/office/drawing/2014/main" id="{AC9E5174-EB6A-D14A-9603-5D77EA94C728}"/>
              </a:ext>
            </a:extLst>
          </p:cNvPr>
          <p:cNvPicPr>
            <a:picLocks noChangeAspect="1"/>
          </p:cNvPicPr>
          <p:nvPr/>
        </p:nvPicPr>
        <p:blipFill>
          <a:blip r:embed="rId5"/>
          <a:stretch>
            <a:fillRect/>
          </a:stretch>
        </p:blipFill>
        <p:spPr>
          <a:xfrm>
            <a:off x="7844289" y="960081"/>
            <a:ext cx="1549613" cy="1244636"/>
          </a:xfrm>
          <a:prstGeom prst="rect">
            <a:avLst/>
          </a:prstGeom>
        </p:spPr>
      </p:pic>
      <p:pic>
        <p:nvPicPr>
          <p:cNvPr id="14" name="Picture 13">
            <a:extLst>
              <a:ext uri="{FF2B5EF4-FFF2-40B4-BE49-F238E27FC236}">
                <a16:creationId xmlns:a16="http://schemas.microsoft.com/office/drawing/2014/main" id="{0ABF0FB4-6EEF-F340-88BE-312E42F3444E}"/>
              </a:ext>
            </a:extLst>
          </p:cNvPr>
          <p:cNvPicPr>
            <a:picLocks noChangeAspect="1"/>
          </p:cNvPicPr>
          <p:nvPr/>
        </p:nvPicPr>
        <p:blipFill>
          <a:blip r:embed="rId6"/>
          <a:stretch>
            <a:fillRect/>
          </a:stretch>
        </p:blipFill>
        <p:spPr>
          <a:xfrm>
            <a:off x="6494443" y="2702064"/>
            <a:ext cx="1440016" cy="1152013"/>
          </a:xfrm>
          <a:prstGeom prst="rect">
            <a:avLst/>
          </a:prstGeom>
        </p:spPr>
      </p:pic>
      <p:pic>
        <p:nvPicPr>
          <p:cNvPr id="16" name="Picture 15">
            <a:extLst>
              <a:ext uri="{FF2B5EF4-FFF2-40B4-BE49-F238E27FC236}">
                <a16:creationId xmlns:a16="http://schemas.microsoft.com/office/drawing/2014/main" id="{9C7B69D7-37F9-4F4B-B602-9865A622424E}"/>
              </a:ext>
            </a:extLst>
          </p:cNvPr>
          <p:cNvPicPr>
            <a:picLocks noChangeAspect="1"/>
          </p:cNvPicPr>
          <p:nvPr/>
        </p:nvPicPr>
        <p:blipFill>
          <a:blip r:embed="rId7"/>
          <a:stretch>
            <a:fillRect/>
          </a:stretch>
        </p:blipFill>
        <p:spPr>
          <a:xfrm>
            <a:off x="8106760" y="2650621"/>
            <a:ext cx="1362154" cy="1254898"/>
          </a:xfrm>
          <a:prstGeom prst="rect">
            <a:avLst/>
          </a:prstGeom>
        </p:spPr>
      </p:pic>
      <p:pic>
        <p:nvPicPr>
          <p:cNvPr id="18" name="Picture 17">
            <a:extLst>
              <a:ext uri="{FF2B5EF4-FFF2-40B4-BE49-F238E27FC236}">
                <a16:creationId xmlns:a16="http://schemas.microsoft.com/office/drawing/2014/main" id="{63FF9870-91CD-6D4E-BD7F-733A2E91D22D}"/>
              </a:ext>
            </a:extLst>
          </p:cNvPr>
          <p:cNvPicPr>
            <a:picLocks noChangeAspect="1"/>
          </p:cNvPicPr>
          <p:nvPr/>
        </p:nvPicPr>
        <p:blipFill>
          <a:blip r:embed="rId8"/>
          <a:stretch>
            <a:fillRect/>
          </a:stretch>
        </p:blipFill>
        <p:spPr>
          <a:xfrm>
            <a:off x="108565" y="3423435"/>
            <a:ext cx="4620752" cy="2156850"/>
          </a:xfrm>
          <a:prstGeom prst="rect">
            <a:avLst/>
          </a:prstGeom>
        </p:spPr>
      </p:pic>
      <p:pic>
        <p:nvPicPr>
          <p:cNvPr id="20" name="Picture 19">
            <a:extLst>
              <a:ext uri="{FF2B5EF4-FFF2-40B4-BE49-F238E27FC236}">
                <a16:creationId xmlns:a16="http://schemas.microsoft.com/office/drawing/2014/main" id="{B3ABD7B0-DF99-0644-92E5-BFCF51E064AE}"/>
              </a:ext>
            </a:extLst>
          </p:cNvPr>
          <p:cNvPicPr>
            <a:picLocks noChangeAspect="1"/>
          </p:cNvPicPr>
          <p:nvPr/>
        </p:nvPicPr>
        <p:blipFill>
          <a:blip r:embed="rId9"/>
          <a:stretch>
            <a:fillRect/>
          </a:stretch>
        </p:blipFill>
        <p:spPr>
          <a:xfrm>
            <a:off x="9568836" y="963394"/>
            <a:ext cx="2072558" cy="1214226"/>
          </a:xfrm>
          <a:prstGeom prst="rect">
            <a:avLst/>
          </a:prstGeom>
        </p:spPr>
      </p:pic>
      <p:pic>
        <p:nvPicPr>
          <p:cNvPr id="22" name="Picture 21">
            <a:extLst>
              <a:ext uri="{FF2B5EF4-FFF2-40B4-BE49-F238E27FC236}">
                <a16:creationId xmlns:a16="http://schemas.microsoft.com/office/drawing/2014/main" id="{B56A8D7F-479F-8447-A411-38B1496279CA}"/>
              </a:ext>
            </a:extLst>
          </p:cNvPr>
          <p:cNvPicPr>
            <a:picLocks noChangeAspect="1"/>
          </p:cNvPicPr>
          <p:nvPr/>
        </p:nvPicPr>
        <p:blipFill>
          <a:blip r:embed="rId10"/>
          <a:stretch>
            <a:fillRect/>
          </a:stretch>
        </p:blipFill>
        <p:spPr>
          <a:xfrm>
            <a:off x="9699411" y="2650621"/>
            <a:ext cx="933477" cy="1244636"/>
          </a:xfrm>
          <a:prstGeom prst="rect">
            <a:avLst/>
          </a:prstGeom>
        </p:spPr>
      </p:pic>
      <p:pic>
        <p:nvPicPr>
          <p:cNvPr id="24" name="Picture 23">
            <a:extLst>
              <a:ext uri="{FF2B5EF4-FFF2-40B4-BE49-F238E27FC236}">
                <a16:creationId xmlns:a16="http://schemas.microsoft.com/office/drawing/2014/main" id="{6321A73B-2B90-4A4C-87E3-B06431CC0E9E}"/>
              </a:ext>
            </a:extLst>
          </p:cNvPr>
          <p:cNvPicPr>
            <a:picLocks noChangeAspect="1"/>
          </p:cNvPicPr>
          <p:nvPr/>
        </p:nvPicPr>
        <p:blipFill>
          <a:blip r:embed="rId11"/>
          <a:stretch>
            <a:fillRect/>
          </a:stretch>
        </p:blipFill>
        <p:spPr>
          <a:xfrm>
            <a:off x="10863385" y="2639851"/>
            <a:ext cx="1194482" cy="1214226"/>
          </a:xfrm>
          <a:prstGeom prst="rect">
            <a:avLst/>
          </a:prstGeom>
        </p:spPr>
      </p:pic>
      <p:pic>
        <p:nvPicPr>
          <p:cNvPr id="26" name="Picture 25">
            <a:extLst>
              <a:ext uri="{FF2B5EF4-FFF2-40B4-BE49-F238E27FC236}">
                <a16:creationId xmlns:a16="http://schemas.microsoft.com/office/drawing/2014/main" id="{A323EA2C-76C9-BC40-B4A2-63B507405CD3}"/>
              </a:ext>
            </a:extLst>
          </p:cNvPr>
          <p:cNvPicPr>
            <a:picLocks noChangeAspect="1"/>
          </p:cNvPicPr>
          <p:nvPr/>
        </p:nvPicPr>
        <p:blipFill>
          <a:blip r:embed="rId12"/>
          <a:stretch>
            <a:fillRect/>
          </a:stretch>
        </p:blipFill>
        <p:spPr>
          <a:xfrm>
            <a:off x="4901617" y="4539268"/>
            <a:ext cx="1514307" cy="1244636"/>
          </a:xfrm>
          <a:prstGeom prst="rect">
            <a:avLst/>
          </a:prstGeom>
        </p:spPr>
      </p:pic>
      <p:pic>
        <p:nvPicPr>
          <p:cNvPr id="28" name="Picture 27">
            <a:extLst>
              <a:ext uri="{FF2B5EF4-FFF2-40B4-BE49-F238E27FC236}">
                <a16:creationId xmlns:a16="http://schemas.microsoft.com/office/drawing/2014/main" id="{A1E791B3-C649-AB46-9C58-7186F675C10C}"/>
              </a:ext>
            </a:extLst>
          </p:cNvPr>
          <p:cNvPicPr>
            <a:picLocks noChangeAspect="1"/>
          </p:cNvPicPr>
          <p:nvPr/>
        </p:nvPicPr>
        <p:blipFill>
          <a:blip r:embed="rId13"/>
          <a:stretch>
            <a:fillRect/>
          </a:stretch>
        </p:blipFill>
        <p:spPr>
          <a:xfrm>
            <a:off x="108564" y="5608507"/>
            <a:ext cx="4620752" cy="1215354"/>
          </a:xfrm>
          <a:prstGeom prst="rect">
            <a:avLst/>
          </a:prstGeom>
        </p:spPr>
      </p:pic>
      <p:pic>
        <p:nvPicPr>
          <p:cNvPr id="30" name="Picture 29">
            <a:extLst>
              <a:ext uri="{FF2B5EF4-FFF2-40B4-BE49-F238E27FC236}">
                <a16:creationId xmlns:a16="http://schemas.microsoft.com/office/drawing/2014/main" id="{E58568EE-9FE0-0842-843C-83329F883779}"/>
              </a:ext>
            </a:extLst>
          </p:cNvPr>
          <p:cNvPicPr>
            <a:picLocks noChangeAspect="1"/>
          </p:cNvPicPr>
          <p:nvPr/>
        </p:nvPicPr>
        <p:blipFill>
          <a:blip r:embed="rId14"/>
          <a:stretch>
            <a:fillRect/>
          </a:stretch>
        </p:blipFill>
        <p:spPr>
          <a:xfrm>
            <a:off x="8194550" y="4535019"/>
            <a:ext cx="1374286" cy="1244636"/>
          </a:xfrm>
          <a:prstGeom prst="rect">
            <a:avLst/>
          </a:prstGeom>
        </p:spPr>
      </p:pic>
      <p:pic>
        <p:nvPicPr>
          <p:cNvPr id="32" name="Picture 31">
            <a:extLst>
              <a:ext uri="{FF2B5EF4-FFF2-40B4-BE49-F238E27FC236}">
                <a16:creationId xmlns:a16="http://schemas.microsoft.com/office/drawing/2014/main" id="{69B0A48F-A865-394D-8998-218257A933DE}"/>
              </a:ext>
            </a:extLst>
          </p:cNvPr>
          <p:cNvPicPr>
            <a:picLocks noChangeAspect="1"/>
          </p:cNvPicPr>
          <p:nvPr/>
        </p:nvPicPr>
        <p:blipFill>
          <a:blip r:embed="rId15"/>
          <a:stretch>
            <a:fillRect/>
          </a:stretch>
        </p:blipFill>
        <p:spPr>
          <a:xfrm>
            <a:off x="6665708" y="4535019"/>
            <a:ext cx="1210380" cy="1342606"/>
          </a:xfrm>
          <a:prstGeom prst="rect">
            <a:avLst/>
          </a:prstGeom>
        </p:spPr>
      </p:pic>
      <p:pic>
        <p:nvPicPr>
          <p:cNvPr id="34" name="Picture 33">
            <a:extLst>
              <a:ext uri="{FF2B5EF4-FFF2-40B4-BE49-F238E27FC236}">
                <a16:creationId xmlns:a16="http://schemas.microsoft.com/office/drawing/2014/main" id="{DD14120E-3A66-AD4F-B45B-0106DDB67BA8}"/>
              </a:ext>
            </a:extLst>
          </p:cNvPr>
          <p:cNvPicPr>
            <a:picLocks noChangeAspect="1"/>
          </p:cNvPicPr>
          <p:nvPr/>
        </p:nvPicPr>
        <p:blipFill>
          <a:blip r:embed="rId16"/>
          <a:stretch>
            <a:fillRect/>
          </a:stretch>
        </p:blipFill>
        <p:spPr>
          <a:xfrm>
            <a:off x="4939561" y="2702064"/>
            <a:ext cx="1374745" cy="1215354"/>
          </a:xfrm>
          <a:prstGeom prst="rect">
            <a:avLst/>
          </a:prstGeom>
        </p:spPr>
      </p:pic>
      <p:sp>
        <p:nvSpPr>
          <p:cNvPr id="3" name="TextBox 2">
            <a:extLst>
              <a:ext uri="{FF2B5EF4-FFF2-40B4-BE49-F238E27FC236}">
                <a16:creationId xmlns:a16="http://schemas.microsoft.com/office/drawing/2014/main" id="{9DE46C98-3587-CF45-9D12-C427BD062E05}"/>
              </a:ext>
            </a:extLst>
          </p:cNvPr>
          <p:cNvSpPr txBox="1"/>
          <p:nvPr/>
        </p:nvSpPr>
        <p:spPr>
          <a:xfrm>
            <a:off x="717756" y="515913"/>
            <a:ext cx="271921" cy="276999"/>
          </a:xfrm>
          <a:prstGeom prst="rect">
            <a:avLst/>
          </a:prstGeom>
          <a:solidFill>
            <a:schemeClr val="bg1"/>
          </a:solidFill>
          <a:ln>
            <a:solidFill>
              <a:schemeClr val="tx1"/>
            </a:solidFill>
          </a:ln>
        </p:spPr>
        <p:txBody>
          <a:bodyPr wrap="square" rtlCol="0">
            <a:spAutoFit/>
          </a:bodyPr>
          <a:lstStyle/>
          <a:p>
            <a:r>
              <a:rPr lang="en-US" sz="1200" dirty="0"/>
              <a:t>1</a:t>
            </a:r>
          </a:p>
        </p:txBody>
      </p:sp>
      <p:sp>
        <p:nvSpPr>
          <p:cNvPr id="19" name="TextBox 18">
            <a:extLst>
              <a:ext uri="{FF2B5EF4-FFF2-40B4-BE49-F238E27FC236}">
                <a16:creationId xmlns:a16="http://schemas.microsoft.com/office/drawing/2014/main" id="{AB5B05A8-0380-E54F-B40B-9EC44CB859F0}"/>
              </a:ext>
            </a:extLst>
          </p:cNvPr>
          <p:cNvSpPr txBox="1"/>
          <p:nvPr/>
        </p:nvSpPr>
        <p:spPr>
          <a:xfrm>
            <a:off x="5105915" y="618747"/>
            <a:ext cx="271921" cy="276999"/>
          </a:xfrm>
          <a:prstGeom prst="rect">
            <a:avLst/>
          </a:prstGeom>
          <a:noFill/>
        </p:spPr>
        <p:txBody>
          <a:bodyPr wrap="square" rtlCol="0">
            <a:spAutoFit/>
          </a:bodyPr>
          <a:lstStyle/>
          <a:p>
            <a:r>
              <a:rPr lang="en-US" sz="1200" dirty="0"/>
              <a:t>1</a:t>
            </a:r>
          </a:p>
        </p:txBody>
      </p:sp>
      <p:sp>
        <p:nvSpPr>
          <p:cNvPr id="21" name="TextBox 20">
            <a:extLst>
              <a:ext uri="{FF2B5EF4-FFF2-40B4-BE49-F238E27FC236}">
                <a16:creationId xmlns:a16="http://schemas.microsoft.com/office/drawing/2014/main" id="{1DC5C30D-1DCF-2240-B394-8811D6ED770E}"/>
              </a:ext>
            </a:extLst>
          </p:cNvPr>
          <p:cNvSpPr txBox="1"/>
          <p:nvPr/>
        </p:nvSpPr>
        <p:spPr>
          <a:xfrm>
            <a:off x="3810000" y="981049"/>
            <a:ext cx="271921" cy="276999"/>
          </a:xfrm>
          <a:prstGeom prst="rect">
            <a:avLst/>
          </a:prstGeom>
          <a:solidFill>
            <a:schemeClr val="bg1"/>
          </a:solidFill>
          <a:ln>
            <a:solidFill>
              <a:schemeClr val="tx1"/>
            </a:solidFill>
          </a:ln>
        </p:spPr>
        <p:txBody>
          <a:bodyPr wrap="square" rtlCol="0">
            <a:spAutoFit/>
          </a:bodyPr>
          <a:lstStyle/>
          <a:p>
            <a:r>
              <a:rPr lang="en-US" sz="1200" dirty="0"/>
              <a:t>2</a:t>
            </a:r>
          </a:p>
        </p:txBody>
      </p:sp>
      <p:sp>
        <p:nvSpPr>
          <p:cNvPr id="23" name="TextBox 22">
            <a:extLst>
              <a:ext uri="{FF2B5EF4-FFF2-40B4-BE49-F238E27FC236}">
                <a16:creationId xmlns:a16="http://schemas.microsoft.com/office/drawing/2014/main" id="{A26C573B-450C-AE4D-B99D-E1E2B615A861}"/>
              </a:ext>
            </a:extLst>
          </p:cNvPr>
          <p:cNvSpPr txBox="1"/>
          <p:nvPr/>
        </p:nvSpPr>
        <p:spPr>
          <a:xfrm>
            <a:off x="6479464" y="690997"/>
            <a:ext cx="486699" cy="276999"/>
          </a:xfrm>
          <a:prstGeom prst="rect">
            <a:avLst/>
          </a:prstGeom>
          <a:noFill/>
        </p:spPr>
        <p:txBody>
          <a:bodyPr wrap="square" rtlCol="0">
            <a:spAutoFit/>
          </a:bodyPr>
          <a:lstStyle/>
          <a:p>
            <a:r>
              <a:rPr lang="en-US" sz="1200" dirty="0"/>
              <a:t>2, 3</a:t>
            </a:r>
          </a:p>
        </p:txBody>
      </p:sp>
      <p:sp>
        <p:nvSpPr>
          <p:cNvPr id="25" name="TextBox 24">
            <a:extLst>
              <a:ext uri="{FF2B5EF4-FFF2-40B4-BE49-F238E27FC236}">
                <a16:creationId xmlns:a16="http://schemas.microsoft.com/office/drawing/2014/main" id="{7E2019A4-554C-B749-B07B-0E609173CEE6}"/>
              </a:ext>
            </a:extLst>
          </p:cNvPr>
          <p:cNvSpPr txBox="1"/>
          <p:nvPr/>
        </p:nvSpPr>
        <p:spPr>
          <a:xfrm>
            <a:off x="2477727" y="1664390"/>
            <a:ext cx="271921" cy="276999"/>
          </a:xfrm>
          <a:prstGeom prst="rect">
            <a:avLst/>
          </a:prstGeom>
          <a:solidFill>
            <a:schemeClr val="bg1"/>
          </a:solidFill>
          <a:ln>
            <a:solidFill>
              <a:schemeClr val="tx1"/>
            </a:solidFill>
          </a:ln>
        </p:spPr>
        <p:txBody>
          <a:bodyPr wrap="square" rtlCol="0">
            <a:spAutoFit/>
          </a:bodyPr>
          <a:lstStyle/>
          <a:p>
            <a:r>
              <a:rPr lang="en-US" sz="1200" dirty="0"/>
              <a:t>3</a:t>
            </a:r>
          </a:p>
        </p:txBody>
      </p:sp>
      <p:sp>
        <p:nvSpPr>
          <p:cNvPr id="27" name="TextBox 26">
            <a:extLst>
              <a:ext uri="{FF2B5EF4-FFF2-40B4-BE49-F238E27FC236}">
                <a16:creationId xmlns:a16="http://schemas.microsoft.com/office/drawing/2014/main" id="{56EC432D-6E7B-3C4F-A991-E6D1B217FD7A}"/>
              </a:ext>
            </a:extLst>
          </p:cNvPr>
          <p:cNvSpPr txBox="1"/>
          <p:nvPr/>
        </p:nvSpPr>
        <p:spPr>
          <a:xfrm>
            <a:off x="3131574" y="2121594"/>
            <a:ext cx="231058" cy="276999"/>
          </a:xfrm>
          <a:prstGeom prst="rect">
            <a:avLst/>
          </a:prstGeom>
          <a:solidFill>
            <a:schemeClr val="bg1"/>
          </a:solidFill>
          <a:ln>
            <a:solidFill>
              <a:schemeClr val="tx1"/>
            </a:solidFill>
          </a:ln>
        </p:spPr>
        <p:txBody>
          <a:bodyPr wrap="square" rtlCol="0">
            <a:spAutoFit/>
          </a:bodyPr>
          <a:lstStyle/>
          <a:p>
            <a:r>
              <a:rPr lang="en-US" sz="1200" dirty="0"/>
              <a:t>4</a:t>
            </a:r>
          </a:p>
        </p:txBody>
      </p:sp>
      <p:sp>
        <p:nvSpPr>
          <p:cNvPr id="29" name="TextBox 28">
            <a:extLst>
              <a:ext uri="{FF2B5EF4-FFF2-40B4-BE49-F238E27FC236}">
                <a16:creationId xmlns:a16="http://schemas.microsoft.com/office/drawing/2014/main" id="{DDC43EE5-32FB-2C4C-847F-1A70B3B7B979}"/>
              </a:ext>
            </a:extLst>
          </p:cNvPr>
          <p:cNvSpPr txBox="1"/>
          <p:nvPr/>
        </p:nvSpPr>
        <p:spPr>
          <a:xfrm>
            <a:off x="3947649" y="2613206"/>
            <a:ext cx="271921" cy="276999"/>
          </a:xfrm>
          <a:prstGeom prst="rect">
            <a:avLst/>
          </a:prstGeom>
          <a:solidFill>
            <a:schemeClr val="bg1"/>
          </a:solidFill>
          <a:ln>
            <a:solidFill>
              <a:schemeClr val="tx1"/>
            </a:solidFill>
          </a:ln>
        </p:spPr>
        <p:txBody>
          <a:bodyPr wrap="square" rtlCol="0">
            <a:spAutoFit/>
          </a:bodyPr>
          <a:lstStyle/>
          <a:p>
            <a:r>
              <a:rPr lang="en-US" sz="1200" dirty="0"/>
              <a:t>5</a:t>
            </a:r>
          </a:p>
        </p:txBody>
      </p:sp>
      <p:sp>
        <p:nvSpPr>
          <p:cNvPr id="31" name="TextBox 30">
            <a:extLst>
              <a:ext uri="{FF2B5EF4-FFF2-40B4-BE49-F238E27FC236}">
                <a16:creationId xmlns:a16="http://schemas.microsoft.com/office/drawing/2014/main" id="{AC1586AF-8E1A-2348-AD46-ADA39912CDDA}"/>
              </a:ext>
            </a:extLst>
          </p:cNvPr>
          <p:cNvSpPr txBox="1"/>
          <p:nvPr/>
        </p:nvSpPr>
        <p:spPr>
          <a:xfrm>
            <a:off x="698080" y="3365375"/>
            <a:ext cx="271921" cy="276999"/>
          </a:xfrm>
          <a:prstGeom prst="rect">
            <a:avLst/>
          </a:prstGeom>
          <a:solidFill>
            <a:schemeClr val="bg1"/>
          </a:solidFill>
          <a:ln>
            <a:solidFill>
              <a:schemeClr val="tx1"/>
            </a:solidFill>
          </a:ln>
        </p:spPr>
        <p:txBody>
          <a:bodyPr wrap="square" rtlCol="0">
            <a:spAutoFit/>
          </a:bodyPr>
          <a:lstStyle/>
          <a:p>
            <a:r>
              <a:rPr lang="en-US" sz="1200" dirty="0"/>
              <a:t>6</a:t>
            </a:r>
          </a:p>
        </p:txBody>
      </p:sp>
      <p:sp>
        <p:nvSpPr>
          <p:cNvPr id="33" name="TextBox 32">
            <a:extLst>
              <a:ext uri="{FF2B5EF4-FFF2-40B4-BE49-F238E27FC236}">
                <a16:creationId xmlns:a16="http://schemas.microsoft.com/office/drawing/2014/main" id="{4188E749-9AFF-1545-B0F5-C028A9612B45}"/>
              </a:ext>
            </a:extLst>
          </p:cNvPr>
          <p:cNvSpPr txBox="1"/>
          <p:nvPr/>
        </p:nvSpPr>
        <p:spPr>
          <a:xfrm>
            <a:off x="899640" y="3596434"/>
            <a:ext cx="271921" cy="276999"/>
          </a:xfrm>
          <a:prstGeom prst="rect">
            <a:avLst/>
          </a:prstGeom>
          <a:solidFill>
            <a:schemeClr val="bg1"/>
          </a:solidFill>
          <a:ln>
            <a:solidFill>
              <a:schemeClr val="tx1"/>
            </a:solidFill>
          </a:ln>
        </p:spPr>
        <p:txBody>
          <a:bodyPr wrap="square" rtlCol="0">
            <a:spAutoFit/>
          </a:bodyPr>
          <a:lstStyle/>
          <a:p>
            <a:r>
              <a:rPr lang="en-US" sz="1200" dirty="0"/>
              <a:t>7</a:t>
            </a:r>
          </a:p>
        </p:txBody>
      </p:sp>
      <p:sp>
        <p:nvSpPr>
          <p:cNvPr id="35" name="TextBox 34">
            <a:extLst>
              <a:ext uri="{FF2B5EF4-FFF2-40B4-BE49-F238E27FC236}">
                <a16:creationId xmlns:a16="http://schemas.microsoft.com/office/drawing/2014/main" id="{D3C9A8DA-612C-6B4F-9E18-22D6DC87ADEE}"/>
              </a:ext>
            </a:extLst>
          </p:cNvPr>
          <p:cNvSpPr txBox="1"/>
          <p:nvPr/>
        </p:nvSpPr>
        <p:spPr>
          <a:xfrm>
            <a:off x="4572002" y="3729171"/>
            <a:ext cx="271921" cy="276999"/>
          </a:xfrm>
          <a:prstGeom prst="rect">
            <a:avLst/>
          </a:prstGeom>
          <a:solidFill>
            <a:schemeClr val="bg1"/>
          </a:solidFill>
          <a:ln>
            <a:solidFill>
              <a:schemeClr val="tx1"/>
            </a:solidFill>
          </a:ln>
        </p:spPr>
        <p:txBody>
          <a:bodyPr wrap="square" rtlCol="0">
            <a:spAutoFit/>
          </a:bodyPr>
          <a:lstStyle/>
          <a:p>
            <a:r>
              <a:rPr lang="en-US" sz="1200" dirty="0"/>
              <a:t>8</a:t>
            </a:r>
          </a:p>
        </p:txBody>
      </p:sp>
      <p:sp>
        <p:nvSpPr>
          <p:cNvPr id="36" name="TextBox 35">
            <a:extLst>
              <a:ext uri="{FF2B5EF4-FFF2-40B4-BE49-F238E27FC236}">
                <a16:creationId xmlns:a16="http://schemas.microsoft.com/office/drawing/2014/main" id="{5209A65F-9C7A-124A-A9BA-0D163FD1CDDB}"/>
              </a:ext>
            </a:extLst>
          </p:cNvPr>
          <p:cNvSpPr txBox="1"/>
          <p:nvPr/>
        </p:nvSpPr>
        <p:spPr>
          <a:xfrm>
            <a:off x="4360608" y="4117546"/>
            <a:ext cx="271921" cy="276999"/>
          </a:xfrm>
          <a:prstGeom prst="rect">
            <a:avLst/>
          </a:prstGeom>
          <a:solidFill>
            <a:schemeClr val="bg1"/>
          </a:solidFill>
          <a:ln>
            <a:solidFill>
              <a:schemeClr val="tx1"/>
            </a:solidFill>
          </a:ln>
        </p:spPr>
        <p:txBody>
          <a:bodyPr wrap="square" rtlCol="0">
            <a:spAutoFit/>
          </a:bodyPr>
          <a:lstStyle/>
          <a:p>
            <a:r>
              <a:rPr lang="en-US" sz="1200" dirty="0"/>
              <a:t>9</a:t>
            </a:r>
          </a:p>
        </p:txBody>
      </p:sp>
      <p:sp>
        <p:nvSpPr>
          <p:cNvPr id="37" name="TextBox 36">
            <a:extLst>
              <a:ext uri="{FF2B5EF4-FFF2-40B4-BE49-F238E27FC236}">
                <a16:creationId xmlns:a16="http://schemas.microsoft.com/office/drawing/2014/main" id="{ADD4BB56-2EE5-2A4C-BCD0-3E695CB9C4FA}"/>
              </a:ext>
            </a:extLst>
          </p:cNvPr>
          <p:cNvSpPr txBox="1"/>
          <p:nvPr/>
        </p:nvSpPr>
        <p:spPr>
          <a:xfrm>
            <a:off x="3991896" y="5410488"/>
            <a:ext cx="368712" cy="276999"/>
          </a:xfrm>
          <a:prstGeom prst="rect">
            <a:avLst/>
          </a:prstGeom>
          <a:solidFill>
            <a:schemeClr val="bg1"/>
          </a:solidFill>
          <a:ln>
            <a:solidFill>
              <a:schemeClr val="tx1"/>
            </a:solidFill>
          </a:ln>
        </p:spPr>
        <p:txBody>
          <a:bodyPr wrap="square" rtlCol="0">
            <a:spAutoFit/>
          </a:bodyPr>
          <a:lstStyle/>
          <a:p>
            <a:r>
              <a:rPr lang="en-US" sz="1200" dirty="0"/>
              <a:t>10</a:t>
            </a:r>
          </a:p>
        </p:txBody>
      </p:sp>
      <p:sp>
        <p:nvSpPr>
          <p:cNvPr id="38" name="TextBox 37">
            <a:extLst>
              <a:ext uri="{FF2B5EF4-FFF2-40B4-BE49-F238E27FC236}">
                <a16:creationId xmlns:a16="http://schemas.microsoft.com/office/drawing/2014/main" id="{A01DAE70-33D9-9E4C-BC8E-4E9F902B82DE}"/>
              </a:ext>
            </a:extLst>
          </p:cNvPr>
          <p:cNvSpPr txBox="1"/>
          <p:nvPr/>
        </p:nvSpPr>
        <p:spPr>
          <a:xfrm>
            <a:off x="3613354" y="6437960"/>
            <a:ext cx="378542" cy="276999"/>
          </a:xfrm>
          <a:prstGeom prst="rect">
            <a:avLst/>
          </a:prstGeom>
          <a:solidFill>
            <a:schemeClr val="bg1"/>
          </a:solidFill>
          <a:ln>
            <a:solidFill>
              <a:schemeClr val="tx1"/>
            </a:solidFill>
          </a:ln>
        </p:spPr>
        <p:txBody>
          <a:bodyPr wrap="square" rtlCol="0">
            <a:spAutoFit/>
          </a:bodyPr>
          <a:lstStyle/>
          <a:p>
            <a:r>
              <a:rPr lang="en-US" sz="1200" dirty="0"/>
              <a:t>11</a:t>
            </a:r>
          </a:p>
        </p:txBody>
      </p:sp>
      <p:sp>
        <p:nvSpPr>
          <p:cNvPr id="39" name="TextBox 38">
            <a:extLst>
              <a:ext uri="{FF2B5EF4-FFF2-40B4-BE49-F238E27FC236}">
                <a16:creationId xmlns:a16="http://schemas.microsoft.com/office/drawing/2014/main" id="{DF26E193-6593-BA48-8B8A-7D17B85AF79D}"/>
              </a:ext>
            </a:extLst>
          </p:cNvPr>
          <p:cNvSpPr txBox="1"/>
          <p:nvPr/>
        </p:nvSpPr>
        <p:spPr>
          <a:xfrm>
            <a:off x="8539327" y="725410"/>
            <a:ext cx="422373" cy="276999"/>
          </a:xfrm>
          <a:prstGeom prst="rect">
            <a:avLst/>
          </a:prstGeom>
          <a:noFill/>
        </p:spPr>
        <p:txBody>
          <a:bodyPr wrap="square" rtlCol="0">
            <a:spAutoFit/>
          </a:bodyPr>
          <a:lstStyle/>
          <a:p>
            <a:r>
              <a:rPr lang="en-US" sz="1200" dirty="0"/>
              <a:t>2</a:t>
            </a:r>
          </a:p>
        </p:txBody>
      </p:sp>
      <p:sp>
        <p:nvSpPr>
          <p:cNvPr id="40" name="TextBox 39">
            <a:extLst>
              <a:ext uri="{FF2B5EF4-FFF2-40B4-BE49-F238E27FC236}">
                <a16:creationId xmlns:a16="http://schemas.microsoft.com/office/drawing/2014/main" id="{9AE0CC3B-E407-D643-878A-902AB21E452F}"/>
              </a:ext>
            </a:extLst>
          </p:cNvPr>
          <p:cNvSpPr txBox="1"/>
          <p:nvPr/>
        </p:nvSpPr>
        <p:spPr>
          <a:xfrm>
            <a:off x="10550027" y="740159"/>
            <a:ext cx="580095" cy="276999"/>
          </a:xfrm>
          <a:prstGeom prst="rect">
            <a:avLst/>
          </a:prstGeom>
          <a:noFill/>
        </p:spPr>
        <p:txBody>
          <a:bodyPr wrap="square" rtlCol="0">
            <a:spAutoFit/>
          </a:bodyPr>
          <a:lstStyle/>
          <a:p>
            <a:r>
              <a:rPr lang="en-US" sz="1200" dirty="0"/>
              <a:t>4</a:t>
            </a:r>
          </a:p>
        </p:txBody>
      </p:sp>
      <p:sp>
        <p:nvSpPr>
          <p:cNvPr id="41" name="TextBox 40">
            <a:extLst>
              <a:ext uri="{FF2B5EF4-FFF2-40B4-BE49-F238E27FC236}">
                <a16:creationId xmlns:a16="http://schemas.microsoft.com/office/drawing/2014/main" id="{86D12ED1-A05E-9A40-8A6C-FED3FB7F64C0}"/>
              </a:ext>
            </a:extLst>
          </p:cNvPr>
          <p:cNvSpPr txBox="1"/>
          <p:nvPr/>
        </p:nvSpPr>
        <p:spPr>
          <a:xfrm>
            <a:off x="11213705" y="2426392"/>
            <a:ext cx="580095" cy="276999"/>
          </a:xfrm>
          <a:prstGeom prst="rect">
            <a:avLst/>
          </a:prstGeom>
          <a:noFill/>
        </p:spPr>
        <p:txBody>
          <a:bodyPr wrap="square" rtlCol="0">
            <a:spAutoFit/>
          </a:bodyPr>
          <a:lstStyle/>
          <a:p>
            <a:r>
              <a:rPr lang="en-US" sz="1200" dirty="0"/>
              <a:t>7</a:t>
            </a:r>
          </a:p>
        </p:txBody>
      </p:sp>
      <p:sp>
        <p:nvSpPr>
          <p:cNvPr id="42" name="TextBox 41">
            <a:extLst>
              <a:ext uri="{FF2B5EF4-FFF2-40B4-BE49-F238E27FC236}">
                <a16:creationId xmlns:a16="http://schemas.microsoft.com/office/drawing/2014/main" id="{006863D0-B977-FF4A-ABB8-42F29D519BD3}"/>
              </a:ext>
            </a:extLst>
          </p:cNvPr>
          <p:cNvSpPr txBox="1"/>
          <p:nvPr/>
        </p:nvSpPr>
        <p:spPr>
          <a:xfrm>
            <a:off x="9930594" y="2441141"/>
            <a:ext cx="580095" cy="276999"/>
          </a:xfrm>
          <a:prstGeom prst="rect">
            <a:avLst/>
          </a:prstGeom>
          <a:noFill/>
        </p:spPr>
        <p:txBody>
          <a:bodyPr wrap="square" rtlCol="0">
            <a:spAutoFit/>
          </a:bodyPr>
          <a:lstStyle/>
          <a:p>
            <a:r>
              <a:rPr lang="en-US" sz="1200" dirty="0"/>
              <a:t>6</a:t>
            </a:r>
          </a:p>
        </p:txBody>
      </p:sp>
      <p:sp>
        <p:nvSpPr>
          <p:cNvPr id="43" name="TextBox 42">
            <a:extLst>
              <a:ext uri="{FF2B5EF4-FFF2-40B4-BE49-F238E27FC236}">
                <a16:creationId xmlns:a16="http://schemas.microsoft.com/office/drawing/2014/main" id="{BF2EB0A3-8C66-0E4E-8D27-4DA7C335C9F1}"/>
              </a:ext>
            </a:extLst>
          </p:cNvPr>
          <p:cNvSpPr txBox="1"/>
          <p:nvPr/>
        </p:nvSpPr>
        <p:spPr>
          <a:xfrm>
            <a:off x="8549160" y="2465722"/>
            <a:ext cx="580095" cy="276999"/>
          </a:xfrm>
          <a:prstGeom prst="rect">
            <a:avLst/>
          </a:prstGeom>
          <a:noFill/>
        </p:spPr>
        <p:txBody>
          <a:bodyPr wrap="square" rtlCol="0">
            <a:spAutoFit/>
          </a:bodyPr>
          <a:lstStyle/>
          <a:p>
            <a:r>
              <a:rPr lang="en-US" sz="1200" dirty="0"/>
              <a:t>5</a:t>
            </a:r>
          </a:p>
        </p:txBody>
      </p:sp>
      <p:sp>
        <p:nvSpPr>
          <p:cNvPr id="44" name="TextBox 43">
            <a:extLst>
              <a:ext uri="{FF2B5EF4-FFF2-40B4-BE49-F238E27FC236}">
                <a16:creationId xmlns:a16="http://schemas.microsoft.com/office/drawing/2014/main" id="{1A36827B-2F21-8140-8FE2-421B58C6F5D5}"/>
              </a:ext>
            </a:extLst>
          </p:cNvPr>
          <p:cNvSpPr txBox="1"/>
          <p:nvPr/>
        </p:nvSpPr>
        <p:spPr>
          <a:xfrm>
            <a:off x="7069403" y="2490303"/>
            <a:ext cx="580095" cy="276999"/>
          </a:xfrm>
          <a:prstGeom prst="rect">
            <a:avLst/>
          </a:prstGeom>
          <a:noFill/>
        </p:spPr>
        <p:txBody>
          <a:bodyPr wrap="square" rtlCol="0">
            <a:spAutoFit/>
          </a:bodyPr>
          <a:lstStyle/>
          <a:p>
            <a:r>
              <a:rPr lang="en-US" sz="1200" dirty="0"/>
              <a:t>8</a:t>
            </a:r>
          </a:p>
        </p:txBody>
      </p:sp>
      <p:sp>
        <p:nvSpPr>
          <p:cNvPr id="45" name="TextBox 44">
            <a:extLst>
              <a:ext uri="{FF2B5EF4-FFF2-40B4-BE49-F238E27FC236}">
                <a16:creationId xmlns:a16="http://schemas.microsoft.com/office/drawing/2014/main" id="{56AF9824-D114-6E46-8A81-5DFBA0B68BC8}"/>
              </a:ext>
            </a:extLst>
          </p:cNvPr>
          <p:cNvSpPr txBox="1"/>
          <p:nvPr/>
        </p:nvSpPr>
        <p:spPr>
          <a:xfrm>
            <a:off x="5481491" y="2495220"/>
            <a:ext cx="580095" cy="276999"/>
          </a:xfrm>
          <a:prstGeom prst="rect">
            <a:avLst/>
          </a:prstGeom>
          <a:noFill/>
        </p:spPr>
        <p:txBody>
          <a:bodyPr wrap="square" rtlCol="0">
            <a:spAutoFit/>
          </a:bodyPr>
          <a:lstStyle/>
          <a:p>
            <a:r>
              <a:rPr lang="en-US" sz="1200" dirty="0"/>
              <a:t>5</a:t>
            </a:r>
          </a:p>
        </p:txBody>
      </p:sp>
      <p:sp>
        <p:nvSpPr>
          <p:cNvPr id="46" name="TextBox 45">
            <a:extLst>
              <a:ext uri="{FF2B5EF4-FFF2-40B4-BE49-F238E27FC236}">
                <a16:creationId xmlns:a16="http://schemas.microsoft.com/office/drawing/2014/main" id="{755346CD-E882-C241-BE67-A38A04F6BDD4}"/>
              </a:ext>
            </a:extLst>
          </p:cNvPr>
          <p:cNvSpPr txBox="1"/>
          <p:nvPr/>
        </p:nvSpPr>
        <p:spPr>
          <a:xfrm>
            <a:off x="5476575" y="4338772"/>
            <a:ext cx="580095" cy="276999"/>
          </a:xfrm>
          <a:prstGeom prst="rect">
            <a:avLst/>
          </a:prstGeom>
          <a:noFill/>
        </p:spPr>
        <p:txBody>
          <a:bodyPr wrap="square" rtlCol="0">
            <a:spAutoFit/>
          </a:bodyPr>
          <a:lstStyle/>
          <a:p>
            <a:r>
              <a:rPr lang="en-US" sz="1200" dirty="0"/>
              <a:t>9</a:t>
            </a:r>
          </a:p>
        </p:txBody>
      </p:sp>
      <p:sp>
        <p:nvSpPr>
          <p:cNvPr id="47" name="TextBox 46">
            <a:extLst>
              <a:ext uri="{FF2B5EF4-FFF2-40B4-BE49-F238E27FC236}">
                <a16:creationId xmlns:a16="http://schemas.microsoft.com/office/drawing/2014/main" id="{3D1DBD2A-07DF-194C-9AC2-56563319DA76}"/>
              </a:ext>
            </a:extLst>
          </p:cNvPr>
          <p:cNvSpPr txBox="1"/>
          <p:nvPr/>
        </p:nvSpPr>
        <p:spPr>
          <a:xfrm>
            <a:off x="6966163" y="4333857"/>
            <a:ext cx="580095" cy="276999"/>
          </a:xfrm>
          <a:prstGeom prst="rect">
            <a:avLst/>
          </a:prstGeom>
          <a:noFill/>
        </p:spPr>
        <p:txBody>
          <a:bodyPr wrap="square" rtlCol="0">
            <a:spAutoFit/>
          </a:bodyPr>
          <a:lstStyle/>
          <a:p>
            <a:r>
              <a:rPr lang="en-US" sz="1200" dirty="0"/>
              <a:t>10</a:t>
            </a:r>
          </a:p>
        </p:txBody>
      </p:sp>
      <p:sp>
        <p:nvSpPr>
          <p:cNvPr id="48" name="TextBox 47">
            <a:extLst>
              <a:ext uri="{FF2B5EF4-FFF2-40B4-BE49-F238E27FC236}">
                <a16:creationId xmlns:a16="http://schemas.microsoft.com/office/drawing/2014/main" id="{A52EE274-1050-8E49-8A2F-110C414DF2AB}"/>
              </a:ext>
            </a:extLst>
          </p:cNvPr>
          <p:cNvSpPr txBox="1"/>
          <p:nvPr/>
        </p:nvSpPr>
        <p:spPr>
          <a:xfrm>
            <a:off x="8485247" y="4319110"/>
            <a:ext cx="580095" cy="276999"/>
          </a:xfrm>
          <a:prstGeom prst="rect">
            <a:avLst/>
          </a:prstGeom>
          <a:noFill/>
        </p:spPr>
        <p:txBody>
          <a:bodyPr wrap="square" rtlCol="0">
            <a:spAutoFit/>
          </a:bodyPr>
          <a:lstStyle/>
          <a:p>
            <a:r>
              <a:rPr lang="en-US" sz="1200" dirty="0"/>
              <a:t>11</a:t>
            </a:r>
          </a:p>
        </p:txBody>
      </p:sp>
    </p:spTree>
    <p:extLst>
      <p:ext uri="{BB962C8B-B14F-4D97-AF65-F5344CB8AC3E}">
        <p14:creationId xmlns:p14="http://schemas.microsoft.com/office/powerpoint/2010/main" val="234507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B5B7B-81B3-024B-9447-6AFF16D407AD}"/>
              </a:ext>
            </a:extLst>
          </p:cNvPr>
          <p:cNvSpPr>
            <a:spLocks noGrp="1"/>
          </p:cNvSpPr>
          <p:nvPr>
            <p:ph type="title"/>
          </p:nvPr>
        </p:nvSpPr>
        <p:spPr>
          <a:xfrm>
            <a:off x="542003" y="18256"/>
            <a:ext cx="11107994" cy="797822"/>
          </a:xfrm>
        </p:spPr>
        <p:txBody>
          <a:bodyPr/>
          <a:lstStyle/>
          <a:p>
            <a:r>
              <a:rPr lang="en-US" dirty="0"/>
              <a:t>Annotated reading – Gerding 2015, Introduction</a:t>
            </a:r>
          </a:p>
        </p:txBody>
      </p:sp>
      <p:pic>
        <p:nvPicPr>
          <p:cNvPr id="5" name="Picture 4">
            <a:extLst>
              <a:ext uri="{FF2B5EF4-FFF2-40B4-BE49-F238E27FC236}">
                <a16:creationId xmlns:a16="http://schemas.microsoft.com/office/drawing/2014/main" id="{43503F5C-4BE8-5245-8564-0EC2DE3D93A1}"/>
              </a:ext>
            </a:extLst>
          </p:cNvPr>
          <p:cNvPicPr>
            <a:picLocks noChangeAspect="1"/>
          </p:cNvPicPr>
          <p:nvPr/>
        </p:nvPicPr>
        <p:blipFill>
          <a:blip r:embed="rId2"/>
          <a:stretch>
            <a:fillRect/>
          </a:stretch>
        </p:blipFill>
        <p:spPr>
          <a:xfrm>
            <a:off x="0" y="816078"/>
            <a:ext cx="4522839" cy="1634491"/>
          </a:xfrm>
          <a:prstGeom prst="rect">
            <a:avLst/>
          </a:prstGeom>
        </p:spPr>
      </p:pic>
      <p:pic>
        <p:nvPicPr>
          <p:cNvPr id="7" name="Picture 6">
            <a:extLst>
              <a:ext uri="{FF2B5EF4-FFF2-40B4-BE49-F238E27FC236}">
                <a16:creationId xmlns:a16="http://schemas.microsoft.com/office/drawing/2014/main" id="{F7BE7479-EC28-7C46-BE1F-1D77B633A7FF}"/>
              </a:ext>
            </a:extLst>
          </p:cNvPr>
          <p:cNvPicPr>
            <a:picLocks noChangeAspect="1"/>
          </p:cNvPicPr>
          <p:nvPr/>
        </p:nvPicPr>
        <p:blipFill>
          <a:blip r:embed="rId3"/>
          <a:stretch>
            <a:fillRect/>
          </a:stretch>
        </p:blipFill>
        <p:spPr>
          <a:xfrm>
            <a:off x="0" y="2711450"/>
            <a:ext cx="4522839" cy="2357290"/>
          </a:xfrm>
          <a:prstGeom prst="rect">
            <a:avLst/>
          </a:prstGeom>
        </p:spPr>
      </p:pic>
      <p:pic>
        <p:nvPicPr>
          <p:cNvPr id="11" name="Picture 10">
            <a:extLst>
              <a:ext uri="{FF2B5EF4-FFF2-40B4-BE49-F238E27FC236}">
                <a16:creationId xmlns:a16="http://schemas.microsoft.com/office/drawing/2014/main" id="{971D39EE-B1C6-B54E-BA9F-8D79E17F1489}"/>
              </a:ext>
            </a:extLst>
          </p:cNvPr>
          <p:cNvPicPr>
            <a:picLocks noChangeAspect="1"/>
          </p:cNvPicPr>
          <p:nvPr/>
        </p:nvPicPr>
        <p:blipFill>
          <a:blip r:embed="rId4"/>
          <a:stretch>
            <a:fillRect/>
          </a:stretch>
        </p:blipFill>
        <p:spPr>
          <a:xfrm>
            <a:off x="4742426" y="928944"/>
            <a:ext cx="1406898" cy="1302979"/>
          </a:xfrm>
          <a:prstGeom prst="rect">
            <a:avLst/>
          </a:prstGeom>
        </p:spPr>
      </p:pic>
      <p:pic>
        <p:nvPicPr>
          <p:cNvPr id="13" name="Picture 12">
            <a:extLst>
              <a:ext uri="{FF2B5EF4-FFF2-40B4-BE49-F238E27FC236}">
                <a16:creationId xmlns:a16="http://schemas.microsoft.com/office/drawing/2014/main" id="{C4FD0BA8-0FC8-7947-9D6E-D6D6180A5AAF}"/>
              </a:ext>
            </a:extLst>
          </p:cNvPr>
          <p:cNvPicPr>
            <a:picLocks noChangeAspect="1"/>
          </p:cNvPicPr>
          <p:nvPr/>
        </p:nvPicPr>
        <p:blipFill>
          <a:blip r:embed="rId5"/>
          <a:stretch>
            <a:fillRect/>
          </a:stretch>
        </p:blipFill>
        <p:spPr>
          <a:xfrm>
            <a:off x="6408240" y="928944"/>
            <a:ext cx="1152766" cy="1304867"/>
          </a:xfrm>
          <a:prstGeom prst="rect">
            <a:avLst/>
          </a:prstGeom>
        </p:spPr>
      </p:pic>
      <p:pic>
        <p:nvPicPr>
          <p:cNvPr id="15" name="Picture 14">
            <a:extLst>
              <a:ext uri="{FF2B5EF4-FFF2-40B4-BE49-F238E27FC236}">
                <a16:creationId xmlns:a16="http://schemas.microsoft.com/office/drawing/2014/main" id="{EFF36C4E-205B-FA4C-8CA9-79573266D168}"/>
              </a:ext>
            </a:extLst>
          </p:cNvPr>
          <p:cNvPicPr>
            <a:picLocks noChangeAspect="1"/>
          </p:cNvPicPr>
          <p:nvPr/>
        </p:nvPicPr>
        <p:blipFill>
          <a:blip r:embed="rId6"/>
          <a:stretch>
            <a:fillRect/>
          </a:stretch>
        </p:blipFill>
        <p:spPr>
          <a:xfrm>
            <a:off x="7846207" y="928944"/>
            <a:ext cx="1292719" cy="1302979"/>
          </a:xfrm>
          <a:prstGeom prst="rect">
            <a:avLst/>
          </a:prstGeom>
        </p:spPr>
      </p:pic>
      <p:sp>
        <p:nvSpPr>
          <p:cNvPr id="8" name="TextBox 7">
            <a:extLst>
              <a:ext uri="{FF2B5EF4-FFF2-40B4-BE49-F238E27FC236}">
                <a16:creationId xmlns:a16="http://schemas.microsoft.com/office/drawing/2014/main" id="{F69AC09A-ABEE-9443-875A-C9227E8D5120}"/>
              </a:ext>
            </a:extLst>
          </p:cNvPr>
          <p:cNvSpPr txBox="1"/>
          <p:nvPr/>
        </p:nvSpPr>
        <p:spPr>
          <a:xfrm>
            <a:off x="1809139" y="860041"/>
            <a:ext cx="271921" cy="276999"/>
          </a:xfrm>
          <a:prstGeom prst="rect">
            <a:avLst/>
          </a:prstGeom>
          <a:solidFill>
            <a:schemeClr val="bg1"/>
          </a:solidFill>
          <a:ln>
            <a:solidFill>
              <a:schemeClr val="tx1"/>
            </a:solidFill>
          </a:ln>
        </p:spPr>
        <p:txBody>
          <a:bodyPr wrap="square" rtlCol="0">
            <a:spAutoFit/>
          </a:bodyPr>
          <a:lstStyle/>
          <a:p>
            <a:r>
              <a:rPr lang="en-US" sz="1200" dirty="0"/>
              <a:t>1</a:t>
            </a:r>
          </a:p>
        </p:txBody>
      </p:sp>
      <p:sp>
        <p:nvSpPr>
          <p:cNvPr id="9" name="TextBox 8">
            <a:extLst>
              <a:ext uri="{FF2B5EF4-FFF2-40B4-BE49-F238E27FC236}">
                <a16:creationId xmlns:a16="http://schemas.microsoft.com/office/drawing/2014/main" id="{76ABE892-41EF-2046-9239-678A3631B78B}"/>
              </a:ext>
            </a:extLst>
          </p:cNvPr>
          <p:cNvSpPr txBox="1"/>
          <p:nvPr/>
        </p:nvSpPr>
        <p:spPr>
          <a:xfrm>
            <a:off x="5105915" y="648243"/>
            <a:ext cx="498472" cy="276999"/>
          </a:xfrm>
          <a:prstGeom prst="rect">
            <a:avLst/>
          </a:prstGeom>
          <a:noFill/>
        </p:spPr>
        <p:txBody>
          <a:bodyPr wrap="square" rtlCol="0">
            <a:spAutoFit/>
          </a:bodyPr>
          <a:lstStyle/>
          <a:p>
            <a:r>
              <a:rPr lang="en-US" sz="1200" dirty="0"/>
              <a:t>1</a:t>
            </a:r>
          </a:p>
        </p:txBody>
      </p:sp>
      <p:sp>
        <p:nvSpPr>
          <p:cNvPr id="10" name="TextBox 9">
            <a:extLst>
              <a:ext uri="{FF2B5EF4-FFF2-40B4-BE49-F238E27FC236}">
                <a16:creationId xmlns:a16="http://schemas.microsoft.com/office/drawing/2014/main" id="{AE5F6825-9638-3540-9733-AE8E1A1CB460}"/>
              </a:ext>
            </a:extLst>
          </p:cNvPr>
          <p:cNvSpPr txBox="1"/>
          <p:nvPr/>
        </p:nvSpPr>
        <p:spPr>
          <a:xfrm>
            <a:off x="2679294" y="3087049"/>
            <a:ext cx="271921" cy="276999"/>
          </a:xfrm>
          <a:prstGeom prst="rect">
            <a:avLst/>
          </a:prstGeom>
          <a:solidFill>
            <a:schemeClr val="bg1"/>
          </a:solidFill>
          <a:ln>
            <a:solidFill>
              <a:schemeClr val="tx1"/>
            </a:solidFill>
          </a:ln>
        </p:spPr>
        <p:txBody>
          <a:bodyPr wrap="square" rtlCol="0">
            <a:spAutoFit/>
          </a:bodyPr>
          <a:lstStyle/>
          <a:p>
            <a:r>
              <a:rPr lang="en-US" sz="1200" dirty="0"/>
              <a:t>2</a:t>
            </a:r>
          </a:p>
        </p:txBody>
      </p:sp>
      <p:sp>
        <p:nvSpPr>
          <p:cNvPr id="12" name="TextBox 11">
            <a:extLst>
              <a:ext uri="{FF2B5EF4-FFF2-40B4-BE49-F238E27FC236}">
                <a16:creationId xmlns:a16="http://schemas.microsoft.com/office/drawing/2014/main" id="{9F538881-F381-4B47-94CE-7F07FE9DDB51}"/>
              </a:ext>
            </a:extLst>
          </p:cNvPr>
          <p:cNvSpPr txBox="1"/>
          <p:nvPr/>
        </p:nvSpPr>
        <p:spPr>
          <a:xfrm>
            <a:off x="6723323" y="702321"/>
            <a:ext cx="498472" cy="276999"/>
          </a:xfrm>
          <a:prstGeom prst="rect">
            <a:avLst/>
          </a:prstGeom>
          <a:noFill/>
        </p:spPr>
        <p:txBody>
          <a:bodyPr wrap="square" rtlCol="0">
            <a:spAutoFit/>
          </a:bodyPr>
          <a:lstStyle/>
          <a:p>
            <a:r>
              <a:rPr lang="en-US" sz="1200" dirty="0"/>
              <a:t>2</a:t>
            </a:r>
          </a:p>
        </p:txBody>
      </p:sp>
      <p:sp>
        <p:nvSpPr>
          <p:cNvPr id="14" name="TextBox 13">
            <a:extLst>
              <a:ext uri="{FF2B5EF4-FFF2-40B4-BE49-F238E27FC236}">
                <a16:creationId xmlns:a16="http://schemas.microsoft.com/office/drawing/2014/main" id="{D02CE0F1-921D-1E4E-B4E2-1BAD510E5B77}"/>
              </a:ext>
            </a:extLst>
          </p:cNvPr>
          <p:cNvSpPr txBox="1"/>
          <p:nvPr/>
        </p:nvSpPr>
        <p:spPr>
          <a:xfrm>
            <a:off x="8163749" y="687572"/>
            <a:ext cx="498472" cy="276999"/>
          </a:xfrm>
          <a:prstGeom prst="rect">
            <a:avLst/>
          </a:prstGeom>
          <a:noFill/>
        </p:spPr>
        <p:txBody>
          <a:bodyPr wrap="square" rtlCol="0">
            <a:spAutoFit/>
          </a:bodyPr>
          <a:lstStyle/>
          <a:p>
            <a:r>
              <a:rPr lang="en-US" sz="1200" dirty="0"/>
              <a:t>2</a:t>
            </a:r>
          </a:p>
        </p:txBody>
      </p:sp>
    </p:spTree>
    <p:extLst>
      <p:ext uri="{BB962C8B-B14F-4D97-AF65-F5344CB8AC3E}">
        <p14:creationId xmlns:p14="http://schemas.microsoft.com/office/powerpoint/2010/main" val="2998766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A155-8472-4B4E-90CC-A364276870C0}"/>
              </a:ext>
            </a:extLst>
          </p:cNvPr>
          <p:cNvSpPr>
            <a:spLocks noGrp="1"/>
          </p:cNvSpPr>
          <p:nvPr>
            <p:ph type="title"/>
          </p:nvPr>
        </p:nvSpPr>
        <p:spPr>
          <a:xfrm>
            <a:off x="838200" y="18255"/>
            <a:ext cx="10515600" cy="748661"/>
          </a:xfrm>
        </p:spPr>
        <p:txBody>
          <a:bodyPr/>
          <a:lstStyle/>
          <a:p>
            <a:r>
              <a:rPr lang="en-US" dirty="0"/>
              <a:t>Annotated reading – Gerding 2015, Methods</a:t>
            </a:r>
          </a:p>
        </p:txBody>
      </p:sp>
      <p:pic>
        <p:nvPicPr>
          <p:cNvPr id="5" name="Picture 4">
            <a:extLst>
              <a:ext uri="{FF2B5EF4-FFF2-40B4-BE49-F238E27FC236}">
                <a16:creationId xmlns:a16="http://schemas.microsoft.com/office/drawing/2014/main" id="{4C1EA8DE-FE76-234B-8815-A7885AE4B4C3}"/>
              </a:ext>
            </a:extLst>
          </p:cNvPr>
          <p:cNvPicPr>
            <a:picLocks noChangeAspect="1"/>
          </p:cNvPicPr>
          <p:nvPr/>
        </p:nvPicPr>
        <p:blipFill>
          <a:blip r:embed="rId2"/>
          <a:stretch>
            <a:fillRect/>
          </a:stretch>
        </p:blipFill>
        <p:spPr>
          <a:xfrm>
            <a:off x="98323" y="669373"/>
            <a:ext cx="4424516" cy="1335276"/>
          </a:xfrm>
          <a:prstGeom prst="rect">
            <a:avLst/>
          </a:prstGeom>
        </p:spPr>
      </p:pic>
      <p:pic>
        <p:nvPicPr>
          <p:cNvPr id="6" name="Picture 5">
            <a:extLst>
              <a:ext uri="{FF2B5EF4-FFF2-40B4-BE49-F238E27FC236}">
                <a16:creationId xmlns:a16="http://schemas.microsoft.com/office/drawing/2014/main" id="{89285A7E-2805-7F4D-94D8-AB1704D208DA}"/>
              </a:ext>
            </a:extLst>
          </p:cNvPr>
          <p:cNvPicPr>
            <a:picLocks noChangeAspect="1"/>
          </p:cNvPicPr>
          <p:nvPr/>
        </p:nvPicPr>
        <p:blipFill>
          <a:blip r:embed="rId3"/>
          <a:stretch>
            <a:fillRect/>
          </a:stretch>
        </p:blipFill>
        <p:spPr>
          <a:xfrm>
            <a:off x="64459" y="2054908"/>
            <a:ext cx="4552336" cy="1164015"/>
          </a:xfrm>
          <a:prstGeom prst="rect">
            <a:avLst/>
          </a:prstGeom>
        </p:spPr>
      </p:pic>
      <p:pic>
        <p:nvPicPr>
          <p:cNvPr id="7" name="Picture 6">
            <a:extLst>
              <a:ext uri="{FF2B5EF4-FFF2-40B4-BE49-F238E27FC236}">
                <a16:creationId xmlns:a16="http://schemas.microsoft.com/office/drawing/2014/main" id="{B9249401-9051-8A44-9B5E-C7F2DEAF564E}"/>
              </a:ext>
            </a:extLst>
          </p:cNvPr>
          <p:cNvPicPr>
            <a:picLocks noChangeAspect="1"/>
          </p:cNvPicPr>
          <p:nvPr/>
        </p:nvPicPr>
        <p:blipFill>
          <a:blip r:embed="rId4"/>
          <a:stretch>
            <a:fillRect/>
          </a:stretch>
        </p:blipFill>
        <p:spPr>
          <a:xfrm>
            <a:off x="8721905" y="872895"/>
            <a:ext cx="3131672" cy="1475716"/>
          </a:xfrm>
          <a:prstGeom prst="rect">
            <a:avLst/>
          </a:prstGeom>
        </p:spPr>
      </p:pic>
      <p:pic>
        <p:nvPicPr>
          <p:cNvPr id="11" name="Picture 10">
            <a:extLst>
              <a:ext uri="{FF2B5EF4-FFF2-40B4-BE49-F238E27FC236}">
                <a16:creationId xmlns:a16="http://schemas.microsoft.com/office/drawing/2014/main" id="{592C72A3-9629-7844-90D9-6380D471AD6E}"/>
              </a:ext>
            </a:extLst>
          </p:cNvPr>
          <p:cNvPicPr>
            <a:picLocks noChangeAspect="1"/>
          </p:cNvPicPr>
          <p:nvPr/>
        </p:nvPicPr>
        <p:blipFill>
          <a:blip r:embed="rId5"/>
          <a:stretch>
            <a:fillRect/>
          </a:stretch>
        </p:blipFill>
        <p:spPr>
          <a:xfrm>
            <a:off x="10516389" y="2723932"/>
            <a:ext cx="1385324" cy="1322828"/>
          </a:xfrm>
          <a:prstGeom prst="rect">
            <a:avLst/>
          </a:prstGeom>
        </p:spPr>
      </p:pic>
      <p:pic>
        <p:nvPicPr>
          <p:cNvPr id="13" name="Picture 12">
            <a:extLst>
              <a:ext uri="{FF2B5EF4-FFF2-40B4-BE49-F238E27FC236}">
                <a16:creationId xmlns:a16="http://schemas.microsoft.com/office/drawing/2014/main" id="{807EB2AE-477C-904D-8CD4-5179DA634217}"/>
              </a:ext>
            </a:extLst>
          </p:cNvPr>
          <p:cNvPicPr>
            <a:picLocks noChangeAspect="1"/>
          </p:cNvPicPr>
          <p:nvPr/>
        </p:nvPicPr>
        <p:blipFill>
          <a:blip r:embed="rId6"/>
          <a:stretch>
            <a:fillRect/>
          </a:stretch>
        </p:blipFill>
        <p:spPr>
          <a:xfrm>
            <a:off x="98323" y="4414398"/>
            <a:ext cx="4424516" cy="1991032"/>
          </a:xfrm>
          <a:prstGeom prst="rect">
            <a:avLst/>
          </a:prstGeom>
        </p:spPr>
      </p:pic>
      <p:pic>
        <p:nvPicPr>
          <p:cNvPr id="15" name="Picture 14">
            <a:extLst>
              <a:ext uri="{FF2B5EF4-FFF2-40B4-BE49-F238E27FC236}">
                <a16:creationId xmlns:a16="http://schemas.microsoft.com/office/drawing/2014/main" id="{CD80732F-8384-1247-ABCC-6A0596714307}"/>
              </a:ext>
            </a:extLst>
          </p:cNvPr>
          <p:cNvPicPr>
            <a:picLocks noChangeAspect="1"/>
          </p:cNvPicPr>
          <p:nvPr/>
        </p:nvPicPr>
        <p:blipFill>
          <a:blip r:embed="rId7"/>
          <a:stretch>
            <a:fillRect/>
          </a:stretch>
        </p:blipFill>
        <p:spPr>
          <a:xfrm>
            <a:off x="4867993" y="2735998"/>
            <a:ext cx="1849602" cy="2411088"/>
          </a:xfrm>
          <a:prstGeom prst="rect">
            <a:avLst/>
          </a:prstGeom>
        </p:spPr>
      </p:pic>
      <p:pic>
        <p:nvPicPr>
          <p:cNvPr id="17" name="Picture 16">
            <a:extLst>
              <a:ext uri="{FF2B5EF4-FFF2-40B4-BE49-F238E27FC236}">
                <a16:creationId xmlns:a16="http://schemas.microsoft.com/office/drawing/2014/main" id="{A600F6E7-66B0-F846-9E3B-7B0B39976E8E}"/>
              </a:ext>
            </a:extLst>
          </p:cNvPr>
          <p:cNvPicPr>
            <a:picLocks noChangeAspect="1"/>
          </p:cNvPicPr>
          <p:nvPr/>
        </p:nvPicPr>
        <p:blipFill>
          <a:blip r:embed="rId8"/>
          <a:stretch>
            <a:fillRect/>
          </a:stretch>
        </p:blipFill>
        <p:spPr>
          <a:xfrm>
            <a:off x="6825141" y="2735998"/>
            <a:ext cx="1767177" cy="1767177"/>
          </a:xfrm>
          <a:prstGeom prst="rect">
            <a:avLst/>
          </a:prstGeom>
        </p:spPr>
      </p:pic>
      <p:pic>
        <p:nvPicPr>
          <p:cNvPr id="19" name="Picture 18">
            <a:extLst>
              <a:ext uri="{FF2B5EF4-FFF2-40B4-BE49-F238E27FC236}">
                <a16:creationId xmlns:a16="http://schemas.microsoft.com/office/drawing/2014/main" id="{907F0DFD-AB0E-B24C-9E0D-7408C323DC4B}"/>
              </a:ext>
            </a:extLst>
          </p:cNvPr>
          <p:cNvPicPr>
            <a:picLocks noChangeAspect="1"/>
          </p:cNvPicPr>
          <p:nvPr/>
        </p:nvPicPr>
        <p:blipFill>
          <a:blip r:embed="rId9"/>
          <a:stretch>
            <a:fillRect/>
          </a:stretch>
        </p:blipFill>
        <p:spPr>
          <a:xfrm>
            <a:off x="6203672" y="854521"/>
            <a:ext cx="2396365" cy="1494090"/>
          </a:xfrm>
          <a:prstGeom prst="rect">
            <a:avLst/>
          </a:prstGeom>
        </p:spPr>
      </p:pic>
      <p:pic>
        <p:nvPicPr>
          <p:cNvPr id="21" name="Picture 20">
            <a:extLst>
              <a:ext uri="{FF2B5EF4-FFF2-40B4-BE49-F238E27FC236}">
                <a16:creationId xmlns:a16="http://schemas.microsoft.com/office/drawing/2014/main" id="{69D19532-B7E6-194F-8AAB-F6DF73A717B7}"/>
              </a:ext>
            </a:extLst>
          </p:cNvPr>
          <p:cNvPicPr>
            <a:picLocks noChangeAspect="1"/>
          </p:cNvPicPr>
          <p:nvPr/>
        </p:nvPicPr>
        <p:blipFill>
          <a:blip r:embed="rId10"/>
          <a:stretch>
            <a:fillRect/>
          </a:stretch>
        </p:blipFill>
        <p:spPr>
          <a:xfrm>
            <a:off x="8831886" y="2723932"/>
            <a:ext cx="1444935" cy="1322828"/>
          </a:xfrm>
          <a:prstGeom prst="rect">
            <a:avLst/>
          </a:prstGeom>
        </p:spPr>
      </p:pic>
      <p:pic>
        <p:nvPicPr>
          <p:cNvPr id="23" name="Picture 22">
            <a:extLst>
              <a:ext uri="{FF2B5EF4-FFF2-40B4-BE49-F238E27FC236}">
                <a16:creationId xmlns:a16="http://schemas.microsoft.com/office/drawing/2014/main" id="{E1C03781-C4B1-D047-96F8-3AD5F0B25B42}"/>
              </a:ext>
            </a:extLst>
          </p:cNvPr>
          <p:cNvPicPr>
            <a:picLocks noChangeAspect="1"/>
          </p:cNvPicPr>
          <p:nvPr/>
        </p:nvPicPr>
        <p:blipFill>
          <a:blip r:embed="rId11"/>
          <a:stretch>
            <a:fillRect/>
          </a:stretch>
        </p:blipFill>
        <p:spPr>
          <a:xfrm>
            <a:off x="98323" y="3236915"/>
            <a:ext cx="4424516" cy="1131590"/>
          </a:xfrm>
          <a:prstGeom prst="rect">
            <a:avLst/>
          </a:prstGeom>
        </p:spPr>
      </p:pic>
      <p:pic>
        <p:nvPicPr>
          <p:cNvPr id="25" name="Picture 24">
            <a:extLst>
              <a:ext uri="{FF2B5EF4-FFF2-40B4-BE49-F238E27FC236}">
                <a16:creationId xmlns:a16="http://schemas.microsoft.com/office/drawing/2014/main" id="{1C5AC5D7-A012-364C-8EA3-73B66EEE78F8}"/>
              </a:ext>
            </a:extLst>
          </p:cNvPr>
          <p:cNvPicPr>
            <a:picLocks noChangeAspect="1"/>
          </p:cNvPicPr>
          <p:nvPr/>
        </p:nvPicPr>
        <p:blipFill>
          <a:blip r:embed="rId12"/>
          <a:stretch>
            <a:fillRect/>
          </a:stretch>
        </p:blipFill>
        <p:spPr>
          <a:xfrm>
            <a:off x="4866484" y="5455812"/>
            <a:ext cx="1210092" cy="1335275"/>
          </a:xfrm>
          <a:prstGeom prst="rect">
            <a:avLst/>
          </a:prstGeom>
        </p:spPr>
      </p:pic>
      <p:pic>
        <p:nvPicPr>
          <p:cNvPr id="27" name="Picture 26">
            <a:extLst>
              <a:ext uri="{FF2B5EF4-FFF2-40B4-BE49-F238E27FC236}">
                <a16:creationId xmlns:a16="http://schemas.microsoft.com/office/drawing/2014/main" id="{6CEC8882-151F-A940-A286-0CDD02B19404}"/>
              </a:ext>
            </a:extLst>
          </p:cNvPr>
          <p:cNvPicPr>
            <a:picLocks noChangeAspect="1"/>
          </p:cNvPicPr>
          <p:nvPr/>
        </p:nvPicPr>
        <p:blipFill>
          <a:blip r:embed="rId13"/>
          <a:stretch>
            <a:fillRect/>
          </a:stretch>
        </p:blipFill>
        <p:spPr>
          <a:xfrm>
            <a:off x="4866484" y="843893"/>
            <a:ext cx="1135510" cy="1335276"/>
          </a:xfrm>
          <a:prstGeom prst="rect">
            <a:avLst/>
          </a:prstGeom>
        </p:spPr>
      </p:pic>
      <p:sp>
        <p:nvSpPr>
          <p:cNvPr id="16" name="TextBox 15">
            <a:extLst>
              <a:ext uri="{FF2B5EF4-FFF2-40B4-BE49-F238E27FC236}">
                <a16:creationId xmlns:a16="http://schemas.microsoft.com/office/drawing/2014/main" id="{F7AA6311-C046-8F47-A2B9-B174A3EACE98}"/>
              </a:ext>
            </a:extLst>
          </p:cNvPr>
          <p:cNvSpPr txBox="1"/>
          <p:nvPr/>
        </p:nvSpPr>
        <p:spPr>
          <a:xfrm>
            <a:off x="2467902" y="1046857"/>
            <a:ext cx="271921" cy="276999"/>
          </a:xfrm>
          <a:prstGeom prst="rect">
            <a:avLst/>
          </a:prstGeom>
          <a:solidFill>
            <a:schemeClr val="bg1"/>
          </a:solidFill>
          <a:ln>
            <a:solidFill>
              <a:schemeClr val="tx1"/>
            </a:solidFill>
          </a:ln>
        </p:spPr>
        <p:txBody>
          <a:bodyPr wrap="square" rtlCol="0">
            <a:spAutoFit/>
          </a:bodyPr>
          <a:lstStyle/>
          <a:p>
            <a:r>
              <a:rPr lang="en-US" sz="1200" dirty="0"/>
              <a:t>1</a:t>
            </a:r>
          </a:p>
        </p:txBody>
      </p:sp>
      <p:sp>
        <p:nvSpPr>
          <p:cNvPr id="18" name="TextBox 17">
            <a:extLst>
              <a:ext uri="{FF2B5EF4-FFF2-40B4-BE49-F238E27FC236}">
                <a16:creationId xmlns:a16="http://schemas.microsoft.com/office/drawing/2014/main" id="{BF5F049E-242B-3E47-A113-72EDC061480B}"/>
              </a:ext>
            </a:extLst>
          </p:cNvPr>
          <p:cNvSpPr txBox="1"/>
          <p:nvPr/>
        </p:nvSpPr>
        <p:spPr>
          <a:xfrm>
            <a:off x="5105915" y="628579"/>
            <a:ext cx="498472" cy="276999"/>
          </a:xfrm>
          <a:prstGeom prst="rect">
            <a:avLst/>
          </a:prstGeom>
          <a:noFill/>
        </p:spPr>
        <p:txBody>
          <a:bodyPr wrap="square" rtlCol="0">
            <a:spAutoFit/>
          </a:bodyPr>
          <a:lstStyle/>
          <a:p>
            <a:r>
              <a:rPr lang="en-US" sz="1200" dirty="0"/>
              <a:t>1</a:t>
            </a:r>
          </a:p>
        </p:txBody>
      </p:sp>
      <p:sp>
        <p:nvSpPr>
          <p:cNvPr id="20" name="TextBox 19">
            <a:extLst>
              <a:ext uri="{FF2B5EF4-FFF2-40B4-BE49-F238E27FC236}">
                <a16:creationId xmlns:a16="http://schemas.microsoft.com/office/drawing/2014/main" id="{96940020-605F-B449-A3FA-649A1B9501DD}"/>
              </a:ext>
            </a:extLst>
          </p:cNvPr>
          <p:cNvSpPr txBox="1"/>
          <p:nvPr/>
        </p:nvSpPr>
        <p:spPr>
          <a:xfrm>
            <a:off x="7037955" y="643328"/>
            <a:ext cx="498472" cy="276999"/>
          </a:xfrm>
          <a:prstGeom prst="rect">
            <a:avLst/>
          </a:prstGeom>
          <a:noFill/>
        </p:spPr>
        <p:txBody>
          <a:bodyPr wrap="square" rtlCol="0">
            <a:spAutoFit/>
          </a:bodyPr>
          <a:lstStyle/>
          <a:p>
            <a:r>
              <a:rPr lang="en-US" sz="1200" dirty="0"/>
              <a:t>1</a:t>
            </a:r>
          </a:p>
        </p:txBody>
      </p:sp>
      <p:sp>
        <p:nvSpPr>
          <p:cNvPr id="22" name="TextBox 21">
            <a:extLst>
              <a:ext uri="{FF2B5EF4-FFF2-40B4-BE49-F238E27FC236}">
                <a16:creationId xmlns:a16="http://schemas.microsoft.com/office/drawing/2014/main" id="{D9634E5D-7368-A940-8D6E-D8D7C31C2C50}"/>
              </a:ext>
            </a:extLst>
          </p:cNvPr>
          <p:cNvSpPr txBox="1"/>
          <p:nvPr/>
        </p:nvSpPr>
        <p:spPr>
          <a:xfrm>
            <a:off x="3357722" y="1877684"/>
            <a:ext cx="271921" cy="276999"/>
          </a:xfrm>
          <a:prstGeom prst="rect">
            <a:avLst/>
          </a:prstGeom>
          <a:solidFill>
            <a:schemeClr val="bg1"/>
          </a:solidFill>
          <a:ln>
            <a:solidFill>
              <a:schemeClr val="tx1"/>
            </a:solidFill>
          </a:ln>
        </p:spPr>
        <p:txBody>
          <a:bodyPr wrap="square" rtlCol="0">
            <a:spAutoFit/>
          </a:bodyPr>
          <a:lstStyle/>
          <a:p>
            <a:r>
              <a:rPr lang="en-US" sz="1200" dirty="0"/>
              <a:t>2</a:t>
            </a:r>
          </a:p>
        </p:txBody>
      </p:sp>
      <p:sp>
        <p:nvSpPr>
          <p:cNvPr id="24" name="TextBox 23">
            <a:extLst>
              <a:ext uri="{FF2B5EF4-FFF2-40B4-BE49-F238E27FC236}">
                <a16:creationId xmlns:a16="http://schemas.microsoft.com/office/drawing/2014/main" id="{01184BBC-1C8E-5A45-A459-DE50700C92BD}"/>
              </a:ext>
            </a:extLst>
          </p:cNvPr>
          <p:cNvSpPr txBox="1"/>
          <p:nvPr/>
        </p:nvSpPr>
        <p:spPr>
          <a:xfrm>
            <a:off x="855408" y="3652407"/>
            <a:ext cx="271921" cy="276999"/>
          </a:xfrm>
          <a:prstGeom prst="rect">
            <a:avLst/>
          </a:prstGeom>
          <a:solidFill>
            <a:schemeClr val="bg1"/>
          </a:solidFill>
          <a:ln>
            <a:solidFill>
              <a:schemeClr val="tx1"/>
            </a:solidFill>
          </a:ln>
        </p:spPr>
        <p:txBody>
          <a:bodyPr wrap="square" rtlCol="0">
            <a:spAutoFit/>
          </a:bodyPr>
          <a:lstStyle/>
          <a:p>
            <a:r>
              <a:rPr lang="en-US" sz="1200" dirty="0"/>
              <a:t>3</a:t>
            </a:r>
          </a:p>
        </p:txBody>
      </p:sp>
      <p:sp>
        <p:nvSpPr>
          <p:cNvPr id="26" name="TextBox 25">
            <a:extLst>
              <a:ext uri="{FF2B5EF4-FFF2-40B4-BE49-F238E27FC236}">
                <a16:creationId xmlns:a16="http://schemas.microsoft.com/office/drawing/2014/main" id="{69139023-0DAB-1247-B3A4-002304927CA8}"/>
              </a:ext>
            </a:extLst>
          </p:cNvPr>
          <p:cNvSpPr txBox="1"/>
          <p:nvPr/>
        </p:nvSpPr>
        <p:spPr>
          <a:xfrm>
            <a:off x="1027469" y="3893298"/>
            <a:ext cx="271921" cy="276999"/>
          </a:xfrm>
          <a:prstGeom prst="rect">
            <a:avLst/>
          </a:prstGeom>
          <a:solidFill>
            <a:schemeClr val="bg1"/>
          </a:solidFill>
          <a:ln>
            <a:solidFill>
              <a:schemeClr val="tx1"/>
            </a:solidFill>
          </a:ln>
        </p:spPr>
        <p:txBody>
          <a:bodyPr wrap="square" rtlCol="0">
            <a:spAutoFit/>
          </a:bodyPr>
          <a:lstStyle/>
          <a:p>
            <a:r>
              <a:rPr lang="en-US" sz="1200" dirty="0"/>
              <a:t>4</a:t>
            </a:r>
          </a:p>
        </p:txBody>
      </p:sp>
      <p:sp>
        <p:nvSpPr>
          <p:cNvPr id="28" name="TextBox 27">
            <a:extLst>
              <a:ext uri="{FF2B5EF4-FFF2-40B4-BE49-F238E27FC236}">
                <a16:creationId xmlns:a16="http://schemas.microsoft.com/office/drawing/2014/main" id="{AB58C6AF-17D3-C04A-A141-342FA47C4F57}"/>
              </a:ext>
            </a:extLst>
          </p:cNvPr>
          <p:cNvSpPr txBox="1"/>
          <p:nvPr/>
        </p:nvSpPr>
        <p:spPr>
          <a:xfrm>
            <a:off x="3195490" y="4379994"/>
            <a:ext cx="271921" cy="276999"/>
          </a:xfrm>
          <a:prstGeom prst="rect">
            <a:avLst/>
          </a:prstGeom>
          <a:solidFill>
            <a:schemeClr val="bg1"/>
          </a:solidFill>
          <a:ln>
            <a:solidFill>
              <a:schemeClr val="tx1"/>
            </a:solidFill>
          </a:ln>
        </p:spPr>
        <p:txBody>
          <a:bodyPr wrap="square" rtlCol="0">
            <a:spAutoFit/>
          </a:bodyPr>
          <a:lstStyle/>
          <a:p>
            <a:r>
              <a:rPr lang="en-US" sz="1200" dirty="0"/>
              <a:t>5</a:t>
            </a:r>
          </a:p>
        </p:txBody>
      </p:sp>
      <p:sp>
        <p:nvSpPr>
          <p:cNvPr id="29" name="TextBox 28">
            <a:extLst>
              <a:ext uri="{FF2B5EF4-FFF2-40B4-BE49-F238E27FC236}">
                <a16:creationId xmlns:a16="http://schemas.microsoft.com/office/drawing/2014/main" id="{8FC80460-B6E6-D54F-8F0A-DB9A260BF564}"/>
              </a:ext>
            </a:extLst>
          </p:cNvPr>
          <p:cNvSpPr txBox="1"/>
          <p:nvPr/>
        </p:nvSpPr>
        <p:spPr>
          <a:xfrm>
            <a:off x="9913894" y="658075"/>
            <a:ext cx="498472" cy="276999"/>
          </a:xfrm>
          <a:prstGeom prst="rect">
            <a:avLst/>
          </a:prstGeom>
          <a:noFill/>
        </p:spPr>
        <p:txBody>
          <a:bodyPr wrap="square" rtlCol="0">
            <a:spAutoFit/>
          </a:bodyPr>
          <a:lstStyle/>
          <a:p>
            <a:r>
              <a:rPr lang="en-US" sz="1200" dirty="0"/>
              <a:t>2</a:t>
            </a:r>
          </a:p>
        </p:txBody>
      </p:sp>
      <p:sp>
        <p:nvSpPr>
          <p:cNvPr id="30" name="TextBox 29">
            <a:extLst>
              <a:ext uri="{FF2B5EF4-FFF2-40B4-BE49-F238E27FC236}">
                <a16:creationId xmlns:a16="http://schemas.microsoft.com/office/drawing/2014/main" id="{B17B3F0D-2FC5-0542-8749-8110A59F0181}"/>
              </a:ext>
            </a:extLst>
          </p:cNvPr>
          <p:cNvSpPr txBox="1"/>
          <p:nvPr/>
        </p:nvSpPr>
        <p:spPr>
          <a:xfrm>
            <a:off x="5159992" y="2501627"/>
            <a:ext cx="498472" cy="276999"/>
          </a:xfrm>
          <a:prstGeom prst="rect">
            <a:avLst/>
          </a:prstGeom>
          <a:noFill/>
        </p:spPr>
        <p:txBody>
          <a:bodyPr wrap="square" rtlCol="0">
            <a:spAutoFit/>
          </a:bodyPr>
          <a:lstStyle/>
          <a:p>
            <a:r>
              <a:rPr lang="en-US" sz="1200" dirty="0"/>
              <a:t>5</a:t>
            </a:r>
          </a:p>
        </p:txBody>
      </p:sp>
      <p:sp>
        <p:nvSpPr>
          <p:cNvPr id="31" name="TextBox 30">
            <a:extLst>
              <a:ext uri="{FF2B5EF4-FFF2-40B4-BE49-F238E27FC236}">
                <a16:creationId xmlns:a16="http://schemas.microsoft.com/office/drawing/2014/main" id="{D84BB102-7F85-A24E-834B-80129A9DE025}"/>
              </a:ext>
            </a:extLst>
          </p:cNvPr>
          <p:cNvSpPr txBox="1"/>
          <p:nvPr/>
        </p:nvSpPr>
        <p:spPr>
          <a:xfrm>
            <a:off x="7534487" y="2516379"/>
            <a:ext cx="498472" cy="276999"/>
          </a:xfrm>
          <a:prstGeom prst="rect">
            <a:avLst/>
          </a:prstGeom>
          <a:noFill/>
        </p:spPr>
        <p:txBody>
          <a:bodyPr wrap="square" rtlCol="0">
            <a:spAutoFit/>
          </a:bodyPr>
          <a:lstStyle/>
          <a:p>
            <a:r>
              <a:rPr lang="en-US" sz="1200" dirty="0"/>
              <a:t>5</a:t>
            </a:r>
          </a:p>
        </p:txBody>
      </p:sp>
      <p:sp>
        <p:nvSpPr>
          <p:cNvPr id="32" name="TextBox 31">
            <a:extLst>
              <a:ext uri="{FF2B5EF4-FFF2-40B4-BE49-F238E27FC236}">
                <a16:creationId xmlns:a16="http://schemas.microsoft.com/office/drawing/2014/main" id="{DA7799FF-7539-AA41-BD9D-C1294E27A584}"/>
              </a:ext>
            </a:extLst>
          </p:cNvPr>
          <p:cNvSpPr txBox="1"/>
          <p:nvPr/>
        </p:nvSpPr>
        <p:spPr>
          <a:xfrm>
            <a:off x="9201055" y="2501630"/>
            <a:ext cx="498472" cy="276999"/>
          </a:xfrm>
          <a:prstGeom prst="rect">
            <a:avLst/>
          </a:prstGeom>
          <a:noFill/>
        </p:spPr>
        <p:txBody>
          <a:bodyPr wrap="square" rtlCol="0">
            <a:spAutoFit/>
          </a:bodyPr>
          <a:lstStyle/>
          <a:p>
            <a:r>
              <a:rPr lang="en-US" sz="1200" dirty="0"/>
              <a:t>1, 5</a:t>
            </a:r>
          </a:p>
        </p:txBody>
      </p:sp>
      <p:sp>
        <p:nvSpPr>
          <p:cNvPr id="33" name="TextBox 32">
            <a:extLst>
              <a:ext uri="{FF2B5EF4-FFF2-40B4-BE49-F238E27FC236}">
                <a16:creationId xmlns:a16="http://schemas.microsoft.com/office/drawing/2014/main" id="{963B5BBC-0CDF-E349-AAD8-7490FDA58DAC}"/>
              </a:ext>
            </a:extLst>
          </p:cNvPr>
          <p:cNvSpPr txBox="1"/>
          <p:nvPr/>
        </p:nvSpPr>
        <p:spPr>
          <a:xfrm>
            <a:off x="10818462" y="2506547"/>
            <a:ext cx="498472" cy="276999"/>
          </a:xfrm>
          <a:prstGeom prst="rect">
            <a:avLst/>
          </a:prstGeom>
          <a:noFill/>
        </p:spPr>
        <p:txBody>
          <a:bodyPr wrap="square" rtlCol="0">
            <a:spAutoFit/>
          </a:bodyPr>
          <a:lstStyle/>
          <a:p>
            <a:r>
              <a:rPr lang="en-US" sz="1200" dirty="0"/>
              <a:t>3</a:t>
            </a:r>
          </a:p>
        </p:txBody>
      </p:sp>
      <p:sp>
        <p:nvSpPr>
          <p:cNvPr id="34" name="TextBox 33">
            <a:extLst>
              <a:ext uri="{FF2B5EF4-FFF2-40B4-BE49-F238E27FC236}">
                <a16:creationId xmlns:a16="http://schemas.microsoft.com/office/drawing/2014/main" id="{16AA7D48-8A8B-1543-845E-6B75CBF9A463}"/>
              </a:ext>
            </a:extLst>
          </p:cNvPr>
          <p:cNvSpPr txBox="1"/>
          <p:nvPr/>
        </p:nvSpPr>
        <p:spPr>
          <a:xfrm>
            <a:off x="5233734" y="5220252"/>
            <a:ext cx="498472" cy="276999"/>
          </a:xfrm>
          <a:prstGeom prst="rect">
            <a:avLst/>
          </a:prstGeom>
          <a:noFill/>
        </p:spPr>
        <p:txBody>
          <a:bodyPr wrap="square" rtlCol="0">
            <a:spAutoFit/>
          </a:bodyPr>
          <a:lstStyle/>
          <a:p>
            <a:r>
              <a:rPr lang="en-US" sz="1200" dirty="0"/>
              <a:t>4</a:t>
            </a:r>
          </a:p>
        </p:txBody>
      </p:sp>
    </p:spTree>
    <p:extLst>
      <p:ext uri="{BB962C8B-B14F-4D97-AF65-F5344CB8AC3E}">
        <p14:creationId xmlns:p14="http://schemas.microsoft.com/office/powerpoint/2010/main" val="923826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TotalTime>
  <Words>848</Words>
  <Application>Microsoft Macintosh PowerPoint</Application>
  <PresentationFormat>Widescreen</PresentationFormat>
  <Paragraphs>141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Systematic Review Workflow</vt:lpstr>
      <vt:lpstr>Purpose – why do a systematic review?</vt:lpstr>
      <vt:lpstr>Systematic review workflow - Search</vt:lpstr>
      <vt:lpstr>Systematic review workflow - Screening</vt:lpstr>
      <vt:lpstr>Systematic review workflow – Full text review</vt:lpstr>
      <vt:lpstr>Included papers – annotated readings</vt:lpstr>
      <vt:lpstr>Annotated reading – Gerding 2015, Abstract</vt:lpstr>
      <vt:lpstr>Annotated reading – Gerding 2015, Introduction</vt:lpstr>
      <vt:lpstr>Annotated reading – Gerding 2015, Methods</vt:lpstr>
      <vt:lpstr>Annotated reading – Gerding 2015, Results</vt:lpstr>
      <vt:lpstr>Annotated reading – Liebowitz 2020, abstract</vt:lpstr>
      <vt:lpstr>Annotated reading – Liebowitz 2020, Introduction</vt:lpstr>
      <vt:lpstr>Annotated reading – Liebowitz 2020, Methods</vt:lpstr>
      <vt:lpstr>Annotated reading – Liebowitz 2020, Results</vt:lpstr>
      <vt:lpstr>Closing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Annotated Reading: Gerding 2015</dc:title>
  <dc:creator>Daniel Toomey</dc:creator>
  <cp:lastModifiedBy>Daniel Toomey</cp:lastModifiedBy>
  <cp:revision>189</cp:revision>
  <dcterms:created xsi:type="dcterms:W3CDTF">2021-03-29T16:45:23Z</dcterms:created>
  <dcterms:modified xsi:type="dcterms:W3CDTF">2021-04-07T18:02:37Z</dcterms:modified>
</cp:coreProperties>
</file>