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01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11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46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2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22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81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96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23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5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3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7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0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8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7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21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6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6E6FAE-5753-4C11-A1E4-2A934B540BBF}" type="datetimeFigureOut">
              <a:rPr lang="hu-HU" smtClean="0"/>
              <a:t>2018. 10. 30.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711E-7537-4F0E-AE0E-D3D6AB778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54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gain.uni-sopron.hu/1dcsap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1D csapat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Amőba játék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87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Amőba játék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Játékosok által megadott táblaméret</a:t>
            </a:r>
          </a:p>
          <a:p>
            <a:r>
              <a:rPr lang="hu-HU"/>
              <a:t>Az egyik játékos jele a O, a másiké az </a:t>
            </a:r>
            <a:r>
              <a:rPr lang="hu-HU" smtClean="0"/>
              <a:t>X</a:t>
            </a:r>
            <a:endParaRPr lang="hu-HU" dirty="0" smtClean="0"/>
          </a:p>
          <a:p>
            <a:r>
              <a:rPr lang="hu-HU" dirty="0" smtClean="0"/>
              <a:t>Ők döntik el, hogy hány azonosnak kell lennie egymás mellett egy sorban</a:t>
            </a:r>
          </a:p>
          <a:p>
            <a:r>
              <a:rPr lang="hu-HU" dirty="0" smtClean="0"/>
              <a:t>A legutóbbi lépésük visszavonható, ha véletlenül rossz helyre kattintottak</a:t>
            </a:r>
          </a:p>
          <a:p>
            <a:r>
              <a:rPr lang="hu-HU" dirty="0" smtClean="0"/>
              <a:t>Felugró ablak tájékoztatja a játékosokat arról, hogy ki nyert, illetve, hogy akarnak-e még játszani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9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Gantt</a:t>
            </a:r>
            <a:r>
              <a:rPr lang="hu-HU" dirty="0" smtClean="0"/>
              <a:t>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2" y="1533525"/>
            <a:ext cx="11719602" cy="4833938"/>
          </a:xfrm>
        </p:spPr>
      </p:pic>
    </p:spTree>
    <p:extLst>
      <p:ext uri="{BB962C8B-B14F-4D97-AF65-F5344CB8AC3E}">
        <p14:creationId xmlns:p14="http://schemas.microsoft.com/office/powerpoint/2010/main" val="288968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Folyamatábra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91" y="1414544"/>
            <a:ext cx="5232031" cy="5199615"/>
          </a:xfrm>
        </p:spPr>
      </p:pic>
    </p:spTree>
    <p:extLst>
      <p:ext uri="{BB962C8B-B14F-4D97-AF65-F5344CB8AC3E}">
        <p14:creationId xmlns:p14="http://schemas.microsoft.com/office/powerpoint/2010/main" val="364522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Weblap: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sites.google.com/gain.uni-sopron.hu/1dcsapat</a:t>
            </a:r>
            <a:endParaRPr lang="hu-HU" dirty="0" smtClean="0"/>
          </a:p>
          <a:p>
            <a:r>
              <a:rPr lang="hu-HU" dirty="0" err="1" smtClean="0"/>
              <a:t>Github</a:t>
            </a:r>
            <a:r>
              <a:rPr lang="hu-HU" dirty="0"/>
              <a:t>: https://github.com/1Dcsapat/1D</a:t>
            </a:r>
          </a:p>
        </p:txBody>
      </p:sp>
    </p:spTree>
    <p:extLst>
      <p:ext uri="{BB962C8B-B14F-4D97-AF65-F5344CB8AC3E}">
        <p14:creationId xmlns:p14="http://schemas.microsoft.com/office/powerpoint/2010/main" val="415578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55160" y="2960049"/>
            <a:ext cx="5681679" cy="937901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326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78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1D csapat</vt:lpstr>
      <vt:lpstr>Amőba játék</vt:lpstr>
      <vt:lpstr>Gantt diagram</vt:lpstr>
      <vt:lpstr>Folyamatábra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csapat</dc:title>
  <dc:creator>Patri</dc:creator>
  <cp:lastModifiedBy>Felhasználó</cp:lastModifiedBy>
  <cp:revision>7</cp:revision>
  <dcterms:created xsi:type="dcterms:W3CDTF">2018-10-23T10:02:29Z</dcterms:created>
  <dcterms:modified xsi:type="dcterms:W3CDTF">2018-10-30T20:14:03Z</dcterms:modified>
</cp:coreProperties>
</file>