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7EBFD"/>
    <a:srgbClr val="A1E6FA"/>
    <a:srgbClr val="7CC546"/>
    <a:srgbClr val="2796D2"/>
    <a:srgbClr val="27FAD2"/>
    <a:srgbClr val="39B5E6"/>
    <a:srgbClr val="3AB0E1"/>
    <a:srgbClr val="FF6421"/>
    <a:srgbClr val="FFD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86441" autoAdjust="0"/>
  </p:normalViewPr>
  <p:slideViewPr>
    <p:cSldViewPr>
      <p:cViewPr varScale="1">
        <p:scale>
          <a:sx n="71" d="100"/>
          <a:sy n="71" d="100"/>
        </p:scale>
        <p:origin x="480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22C01B-276A-4BB1-8267-FA053E015D89}" type="doc">
      <dgm:prSet loTypeId="urn:microsoft.com/office/officeart/2005/8/layout/hProcess11" loCatId="process" qsTypeId="urn:microsoft.com/office/officeart/2005/8/quickstyle/simple4" qsCatId="simple" csTypeId="urn:microsoft.com/office/officeart/2005/8/colors/accent1_2" csCatId="accent1" phldr="1"/>
      <dgm:spPr/>
    </dgm:pt>
    <dgm:pt modelId="{EA3E70F4-A111-4E3C-A41E-073229E958C4}">
      <dgm:prSet phldrT="[Text]"/>
      <dgm:spPr/>
      <dgm:t>
        <a:bodyPr/>
        <a:lstStyle/>
        <a:p>
          <a:r>
            <a:rPr lang="de-DE" dirty="0"/>
            <a:t>1989</a:t>
          </a:r>
        </a:p>
      </dgm:t>
    </dgm:pt>
    <dgm:pt modelId="{2B256EED-874C-403B-BBEA-7A298B4E0CEF}" type="parTrans" cxnId="{0FC56AE4-F4FF-468F-B363-1382B8F219C8}">
      <dgm:prSet/>
      <dgm:spPr/>
      <dgm:t>
        <a:bodyPr/>
        <a:lstStyle/>
        <a:p>
          <a:endParaRPr lang="de-DE"/>
        </a:p>
      </dgm:t>
    </dgm:pt>
    <dgm:pt modelId="{3BE965FD-BB28-408D-91A4-24509A7F1069}" type="sibTrans" cxnId="{0FC56AE4-F4FF-468F-B363-1382B8F219C8}">
      <dgm:prSet/>
      <dgm:spPr/>
      <dgm:t>
        <a:bodyPr/>
        <a:lstStyle/>
        <a:p>
          <a:endParaRPr lang="de-DE"/>
        </a:p>
      </dgm:t>
    </dgm:pt>
    <dgm:pt modelId="{15E87526-A9CD-48EA-8B2C-8D3FA2B04566}">
      <dgm:prSet phldrT="[Text]"/>
      <dgm:spPr/>
      <dgm:t>
        <a:bodyPr/>
        <a:lstStyle/>
        <a:p>
          <a:r>
            <a:rPr lang="de-DE" dirty="0"/>
            <a:t>2007</a:t>
          </a:r>
        </a:p>
      </dgm:t>
    </dgm:pt>
    <dgm:pt modelId="{6E23FB60-2A57-46FD-BDD3-BDD79CEECD72}" type="parTrans" cxnId="{FB5F95C7-AFBF-4C77-859F-CACA374FEEE8}">
      <dgm:prSet/>
      <dgm:spPr/>
      <dgm:t>
        <a:bodyPr/>
        <a:lstStyle/>
        <a:p>
          <a:endParaRPr lang="de-DE"/>
        </a:p>
      </dgm:t>
    </dgm:pt>
    <dgm:pt modelId="{E514E091-CCFD-4C13-B4A2-F02F12EB2D8E}" type="sibTrans" cxnId="{FB5F95C7-AFBF-4C77-859F-CACA374FEEE8}">
      <dgm:prSet/>
      <dgm:spPr/>
      <dgm:t>
        <a:bodyPr/>
        <a:lstStyle/>
        <a:p>
          <a:endParaRPr lang="de-DE"/>
        </a:p>
      </dgm:t>
    </dgm:pt>
    <dgm:pt modelId="{31C81A2A-8459-4BA4-BBBE-D69BA6D270C5}">
      <dgm:prSet phldrT="[Text]"/>
      <dgm:spPr/>
      <dgm:t>
        <a:bodyPr/>
        <a:lstStyle/>
        <a:p>
          <a:r>
            <a:rPr lang="de-DE" dirty="0"/>
            <a:t>2016</a:t>
          </a:r>
        </a:p>
      </dgm:t>
    </dgm:pt>
    <dgm:pt modelId="{C8F5E896-1413-448C-A135-1484111EE339}" type="parTrans" cxnId="{215A4481-47A9-4BDA-9BEE-BB8E9AA01E9C}">
      <dgm:prSet/>
      <dgm:spPr/>
      <dgm:t>
        <a:bodyPr/>
        <a:lstStyle/>
        <a:p>
          <a:endParaRPr lang="de-DE"/>
        </a:p>
      </dgm:t>
    </dgm:pt>
    <dgm:pt modelId="{95C1038E-B93D-4DC7-85EE-C22B5D217E98}" type="sibTrans" cxnId="{215A4481-47A9-4BDA-9BEE-BB8E9AA01E9C}">
      <dgm:prSet/>
      <dgm:spPr/>
      <dgm:t>
        <a:bodyPr/>
        <a:lstStyle/>
        <a:p>
          <a:endParaRPr lang="de-DE"/>
        </a:p>
      </dgm:t>
    </dgm:pt>
    <dgm:pt modelId="{6F21FCC7-B46C-4EFF-A273-A019F816E5B6}">
      <dgm:prSet phldrT="[Text]"/>
      <dgm:spPr/>
      <dgm:t>
        <a:bodyPr/>
        <a:lstStyle/>
        <a:p>
          <a:r>
            <a:rPr lang="de-DE" dirty="0"/>
            <a:t>1. PowerPoint-Version</a:t>
          </a:r>
        </a:p>
      </dgm:t>
    </dgm:pt>
    <dgm:pt modelId="{7B8D0477-2855-449B-881A-BCB1945D31FB}" type="parTrans" cxnId="{18817C78-D5F0-4F0C-A33F-B1E3BB996F15}">
      <dgm:prSet/>
      <dgm:spPr/>
      <dgm:t>
        <a:bodyPr/>
        <a:lstStyle/>
        <a:p>
          <a:endParaRPr lang="de-DE"/>
        </a:p>
      </dgm:t>
    </dgm:pt>
    <dgm:pt modelId="{939596C3-9B3A-4003-B5C2-236E5CA6FA9D}" type="sibTrans" cxnId="{18817C78-D5F0-4F0C-A33F-B1E3BB996F15}">
      <dgm:prSet/>
      <dgm:spPr/>
      <dgm:t>
        <a:bodyPr/>
        <a:lstStyle/>
        <a:p>
          <a:endParaRPr lang="de-DE"/>
        </a:p>
      </dgm:t>
    </dgm:pt>
    <dgm:pt modelId="{46776BC1-2E7C-40CD-B47A-EA91E52EBED2}">
      <dgm:prSet phldrT="[Text]"/>
      <dgm:spPr/>
      <dgm:t>
        <a:bodyPr/>
        <a:lstStyle/>
        <a:p>
          <a:r>
            <a:rPr lang="de-DE" dirty="0"/>
            <a:t>für Mac</a:t>
          </a:r>
        </a:p>
      </dgm:t>
    </dgm:pt>
    <dgm:pt modelId="{3AA3A28F-9436-4CC7-995E-427C353A24CE}" type="parTrans" cxnId="{7E78CBDC-F04E-4D34-BBC6-B41C0F3EA71E}">
      <dgm:prSet/>
      <dgm:spPr/>
      <dgm:t>
        <a:bodyPr/>
        <a:lstStyle/>
        <a:p>
          <a:endParaRPr lang="de-DE"/>
        </a:p>
      </dgm:t>
    </dgm:pt>
    <dgm:pt modelId="{583ED1EF-F026-4F95-8938-0DF6E3F29FDE}" type="sibTrans" cxnId="{7E78CBDC-F04E-4D34-BBC6-B41C0F3EA71E}">
      <dgm:prSet/>
      <dgm:spPr/>
      <dgm:t>
        <a:bodyPr/>
        <a:lstStyle/>
        <a:p>
          <a:endParaRPr lang="de-DE"/>
        </a:p>
      </dgm:t>
    </dgm:pt>
    <dgm:pt modelId="{A3E89A58-843F-4C2A-A2CA-91D31AA7C316}">
      <dgm:prSet phldrT="[Text]"/>
      <dgm:spPr/>
      <dgm:t>
        <a:bodyPr/>
        <a:lstStyle/>
        <a:p>
          <a:r>
            <a:rPr lang="de-DE" dirty="0"/>
            <a:t>Das Menüband löst </a:t>
          </a:r>
          <a:br>
            <a:rPr lang="de-DE" dirty="0"/>
          </a:br>
          <a:r>
            <a:rPr lang="de-DE" dirty="0"/>
            <a:t>das klassische Menü ab</a:t>
          </a:r>
        </a:p>
      </dgm:t>
    </dgm:pt>
    <dgm:pt modelId="{0CC23589-C66B-4F54-88FF-1C5E7F2C5031}" type="parTrans" cxnId="{42DD0C48-5DAE-4548-BBDA-F3637FDBE6DF}">
      <dgm:prSet/>
      <dgm:spPr/>
      <dgm:t>
        <a:bodyPr/>
        <a:lstStyle/>
        <a:p>
          <a:endParaRPr lang="de-DE"/>
        </a:p>
      </dgm:t>
    </dgm:pt>
    <dgm:pt modelId="{48D44C6B-6E20-4A79-8E74-4A599FBADDD9}" type="sibTrans" cxnId="{42DD0C48-5DAE-4548-BBDA-F3637FDBE6DF}">
      <dgm:prSet/>
      <dgm:spPr/>
      <dgm:t>
        <a:bodyPr/>
        <a:lstStyle/>
        <a:p>
          <a:endParaRPr lang="de-DE"/>
        </a:p>
      </dgm:t>
    </dgm:pt>
    <dgm:pt modelId="{D2DD4CA7-417E-492E-B886-BAA0462E641D}">
      <dgm:prSet phldrT="[Text]"/>
      <dgm:spPr/>
      <dgm:t>
        <a:bodyPr/>
        <a:lstStyle/>
        <a:p>
          <a:r>
            <a:rPr lang="de-DE" dirty="0"/>
            <a:t>PowerPoint in der Cloud …</a:t>
          </a:r>
        </a:p>
      </dgm:t>
    </dgm:pt>
    <dgm:pt modelId="{DEA7A327-F007-4430-BD1E-B449F3C5C5D4}" type="parTrans" cxnId="{6539C6A9-5ADE-4819-ACF6-C42E8E82CE0C}">
      <dgm:prSet/>
      <dgm:spPr/>
      <dgm:t>
        <a:bodyPr/>
        <a:lstStyle/>
        <a:p>
          <a:endParaRPr lang="de-DE"/>
        </a:p>
      </dgm:t>
    </dgm:pt>
    <dgm:pt modelId="{2F5436CC-573F-4C0C-88BE-A643AAF27802}" type="sibTrans" cxnId="{6539C6A9-5ADE-4819-ACF6-C42E8E82CE0C}">
      <dgm:prSet/>
      <dgm:spPr/>
      <dgm:t>
        <a:bodyPr/>
        <a:lstStyle/>
        <a:p>
          <a:endParaRPr lang="de-DE"/>
        </a:p>
      </dgm:t>
    </dgm:pt>
    <dgm:pt modelId="{03F7C639-AAD8-4AFE-ABC8-EE1BF795AD86}">
      <dgm:prSet phldrT="[Text]"/>
      <dgm:spPr/>
      <dgm:t>
        <a:bodyPr/>
        <a:lstStyle/>
        <a:p>
          <a:r>
            <a:rPr lang="de-DE" dirty="0"/>
            <a:t>… und auf Tablet-PCs</a:t>
          </a:r>
        </a:p>
      </dgm:t>
    </dgm:pt>
    <dgm:pt modelId="{A000A8A0-06A0-4993-8DFC-56DA7469E153}" type="parTrans" cxnId="{A351EE19-CFC1-4A96-AFEC-B03AEA00E2FB}">
      <dgm:prSet/>
      <dgm:spPr/>
      <dgm:t>
        <a:bodyPr/>
        <a:lstStyle/>
        <a:p>
          <a:endParaRPr lang="de-DE"/>
        </a:p>
      </dgm:t>
    </dgm:pt>
    <dgm:pt modelId="{F59EACEC-4BF7-4224-9EEE-4A4819F5E450}" type="sibTrans" cxnId="{A351EE19-CFC1-4A96-AFEC-B03AEA00E2FB}">
      <dgm:prSet/>
      <dgm:spPr/>
      <dgm:t>
        <a:bodyPr/>
        <a:lstStyle/>
        <a:p>
          <a:endParaRPr lang="de-DE"/>
        </a:p>
      </dgm:t>
    </dgm:pt>
    <dgm:pt modelId="{F96B2DB4-8E78-45FC-A687-68DC095C2999}" type="pres">
      <dgm:prSet presAssocID="{9A22C01B-276A-4BB1-8267-FA053E015D89}" presName="Name0" presStyleCnt="0">
        <dgm:presLayoutVars>
          <dgm:dir/>
          <dgm:resizeHandles val="exact"/>
        </dgm:presLayoutVars>
      </dgm:prSet>
      <dgm:spPr/>
    </dgm:pt>
    <dgm:pt modelId="{82997712-FF18-4925-88D5-09D77B7C0689}" type="pres">
      <dgm:prSet presAssocID="{9A22C01B-276A-4BB1-8267-FA053E015D89}" presName="arrow" presStyleLbl="bgShp" presStyleIdx="0" presStyleCnt="1"/>
      <dgm:spPr>
        <a:solidFill>
          <a:schemeClr val="accent1">
            <a:lumMod val="20000"/>
            <a:lumOff val="80000"/>
          </a:schemeClr>
        </a:solidFill>
        <a:effectLst/>
      </dgm:spPr>
    </dgm:pt>
    <dgm:pt modelId="{01733193-2198-46E5-BCDE-D012F07F21C2}" type="pres">
      <dgm:prSet presAssocID="{9A22C01B-276A-4BB1-8267-FA053E015D89}" presName="points" presStyleCnt="0"/>
      <dgm:spPr/>
    </dgm:pt>
    <dgm:pt modelId="{451CA10C-AE99-4A6E-AA49-4329BD728DCB}" type="pres">
      <dgm:prSet presAssocID="{EA3E70F4-A111-4E3C-A41E-073229E958C4}" presName="compositeA" presStyleCnt="0"/>
      <dgm:spPr/>
    </dgm:pt>
    <dgm:pt modelId="{65E264D3-A3A6-4D82-A5C7-AD005E9423BA}" type="pres">
      <dgm:prSet presAssocID="{EA3E70F4-A111-4E3C-A41E-073229E958C4}" presName="textA" presStyleLbl="revTx" presStyleIdx="0" presStyleCnt="3" custScaleX="216610">
        <dgm:presLayoutVars>
          <dgm:bulletEnabled val="1"/>
        </dgm:presLayoutVars>
      </dgm:prSet>
      <dgm:spPr/>
    </dgm:pt>
    <dgm:pt modelId="{EA681E30-01B6-4811-80D9-F308FB578DF1}" type="pres">
      <dgm:prSet presAssocID="{EA3E70F4-A111-4E3C-A41E-073229E958C4}" presName="circleA" presStyleLbl="node1" presStyleIdx="0" presStyleCnt="3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C2622D39-5FA5-4BED-9AB0-EF8B10389D86}" type="pres">
      <dgm:prSet presAssocID="{EA3E70F4-A111-4E3C-A41E-073229E958C4}" presName="spaceA" presStyleCnt="0"/>
      <dgm:spPr/>
    </dgm:pt>
    <dgm:pt modelId="{631BC53A-3487-4B1A-943E-35F8BC621AEF}" type="pres">
      <dgm:prSet presAssocID="{3BE965FD-BB28-408D-91A4-24509A7F1069}" presName="space" presStyleCnt="0"/>
      <dgm:spPr/>
    </dgm:pt>
    <dgm:pt modelId="{FED977B4-C0FE-4E23-9056-43F8DD2904F4}" type="pres">
      <dgm:prSet presAssocID="{15E87526-A9CD-48EA-8B2C-8D3FA2B04566}" presName="compositeB" presStyleCnt="0"/>
      <dgm:spPr/>
    </dgm:pt>
    <dgm:pt modelId="{14459237-F2AE-40FB-A388-3634D54DE9E4}" type="pres">
      <dgm:prSet presAssocID="{15E87526-A9CD-48EA-8B2C-8D3FA2B04566}" presName="textB" presStyleLbl="revTx" presStyleIdx="1" presStyleCnt="3" custScaleX="228416">
        <dgm:presLayoutVars>
          <dgm:bulletEnabled val="1"/>
        </dgm:presLayoutVars>
      </dgm:prSet>
      <dgm:spPr/>
    </dgm:pt>
    <dgm:pt modelId="{B2D17567-C863-4B54-969D-4D29079D36EC}" type="pres">
      <dgm:prSet presAssocID="{15E87526-A9CD-48EA-8B2C-8D3FA2B04566}" presName="circleB" presStyleLbl="node1" presStyleIdx="1" presStyleCnt="3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AD6A1D5B-6A12-403C-BE1B-41A5C855B4D2}" type="pres">
      <dgm:prSet presAssocID="{15E87526-A9CD-48EA-8B2C-8D3FA2B04566}" presName="spaceB" presStyleCnt="0"/>
      <dgm:spPr/>
    </dgm:pt>
    <dgm:pt modelId="{31A2338C-6A08-4B7C-846E-7D9DD8B0D87F}" type="pres">
      <dgm:prSet presAssocID="{E514E091-CCFD-4C13-B4A2-F02F12EB2D8E}" presName="space" presStyleCnt="0"/>
      <dgm:spPr/>
    </dgm:pt>
    <dgm:pt modelId="{ECD7D8CF-633B-4674-A82F-B062DAFCA856}" type="pres">
      <dgm:prSet presAssocID="{31C81A2A-8459-4BA4-BBBE-D69BA6D270C5}" presName="compositeA" presStyleCnt="0"/>
      <dgm:spPr/>
    </dgm:pt>
    <dgm:pt modelId="{41B207F5-94DF-433A-B5ED-B24D266FBDE3}" type="pres">
      <dgm:prSet presAssocID="{31C81A2A-8459-4BA4-BBBE-D69BA6D270C5}" presName="textA" presStyleLbl="revTx" presStyleIdx="2" presStyleCnt="3" custScaleX="167346">
        <dgm:presLayoutVars>
          <dgm:bulletEnabled val="1"/>
        </dgm:presLayoutVars>
      </dgm:prSet>
      <dgm:spPr/>
    </dgm:pt>
    <dgm:pt modelId="{A8F70315-64AF-4AA7-9B82-03BA993BE3F1}" type="pres">
      <dgm:prSet presAssocID="{31C81A2A-8459-4BA4-BBBE-D69BA6D270C5}" presName="circleA" presStyleLbl="node1" presStyleIdx="2" presStyleCnt="3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5F43A3BF-E969-4B88-8A0E-A5A424F19EFF}" type="pres">
      <dgm:prSet presAssocID="{31C81A2A-8459-4BA4-BBBE-D69BA6D270C5}" presName="spaceA" presStyleCnt="0"/>
      <dgm:spPr/>
    </dgm:pt>
  </dgm:ptLst>
  <dgm:cxnLst>
    <dgm:cxn modelId="{33E8F102-904E-4904-BF52-9E6A573BC64C}" type="presOf" srcId="{03F7C639-AAD8-4AFE-ABC8-EE1BF795AD86}" destId="{41B207F5-94DF-433A-B5ED-B24D266FBDE3}" srcOrd="0" destOrd="2" presId="urn:microsoft.com/office/officeart/2005/8/layout/hProcess11"/>
    <dgm:cxn modelId="{A351EE19-CFC1-4A96-AFEC-B03AEA00E2FB}" srcId="{31C81A2A-8459-4BA4-BBBE-D69BA6D270C5}" destId="{03F7C639-AAD8-4AFE-ABC8-EE1BF795AD86}" srcOrd="1" destOrd="0" parTransId="{A000A8A0-06A0-4993-8DFC-56DA7469E153}" sibTransId="{F59EACEC-4BF7-4224-9EEE-4A4819F5E450}"/>
    <dgm:cxn modelId="{B367A71A-D8F8-4068-9F88-3C215B92E78F}" type="presOf" srcId="{D2DD4CA7-417E-492E-B886-BAA0462E641D}" destId="{41B207F5-94DF-433A-B5ED-B24D266FBDE3}" srcOrd="0" destOrd="1" presId="urn:microsoft.com/office/officeart/2005/8/layout/hProcess11"/>
    <dgm:cxn modelId="{1BD59137-9958-4257-A9E2-4E15CDBFDC08}" type="presOf" srcId="{A3E89A58-843F-4C2A-A2CA-91D31AA7C316}" destId="{14459237-F2AE-40FB-A388-3634D54DE9E4}" srcOrd="0" destOrd="1" presId="urn:microsoft.com/office/officeart/2005/8/layout/hProcess11"/>
    <dgm:cxn modelId="{0AD3DC38-2183-48EE-8C62-A0372F0DA207}" type="presOf" srcId="{15E87526-A9CD-48EA-8B2C-8D3FA2B04566}" destId="{14459237-F2AE-40FB-A388-3634D54DE9E4}" srcOrd="0" destOrd="0" presId="urn:microsoft.com/office/officeart/2005/8/layout/hProcess11"/>
    <dgm:cxn modelId="{82572C45-55E6-4AF2-9EA3-8B24CF5ECC5D}" type="presOf" srcId="{31C81A2A-8459-4BA4-BBBE-D69BA6D270C5}" destId="{41B207F5-94DF-433A-B5ED-B24D266FBDE3}" srcOrd="0" destOrd="0" presId="urn:microsoft.com/office/officeart/2005/8/layout/hProcess11"/>
    <dgm:cxn modelId="{42DD0C48-5DAE-4548-BBDA-F3637FDBE6DF}" srcId="{15E87526-A9CD-48EA-8B2C-8D3FA2B04566}" destId="{A3E89A58-843F-4C2A-A2CA-91D31AA7C316}" srcOrd="0" destOrd="0" parTransId="{0CC23589-C66B-4F54-88FF-1C5E7F2C5031}" sibTransId="{48D44C6B-6E20-4A79-8E74-4A599FBADDD9}"/>
    <dgm:cxn modelId="{6B16F34F-B3BF-47C1-8D7C-16606BB859D0}" type="presOf" srcId="{6F21FCC7-B46C-4EFF-A273-A019F816E5B6}" destId="{65E264D3-A3A6-4D82-A5C7-AD005E9423BA}" srcOrd="0" destOrd="1" presId="urn:microsoft.com/office/officeart/2005/8/layout/hProcess11"/>
    <dgm:cxn modelId="{B841A852-E236-4701-8CC6-772745656D98}" type="presOf" srcId="{46776BC1-2E7C-40CD-B47A-EA91E52EBED2}" destId="{65E264D3-A3A6-4D82-A5C7-AD005E9423BA}" srcOrd="0" destOrd="2" presId="urn:microsoft.com/office/officeart/2005/8/layout/hProcess11"/>
    <dgm:cxn modelId="{18817C78-D5F0-4F0C-A33F-B1E3BB996F15}" srcId="{EA3E70F4-A111-4E3C-A41E-073229E958C4}" destId="{6F21FCC7-B46C-4EFF-A273-A019F816E5B6}" srcOrd="0" destOrd="0" parTransId="{7B8D0477-2855-449B-881A-BCB1945D31FB}" sibTransId="{939596C3-9B3A-4003-B5C2-236E5CA6FA9D}"/>
    <dgm:cxn modelId="{215A4481-47A9-4BDA-9BEE-BB8E9AA01E9C}" srcId="{9A22C01B-276A-4BB1-8267-FA053E015D89}" destId="{31C81A2A-8459-4BA4-BBBE-D69BA6D270C5}" srcOrd="2" destOrd="0" parTransId="{C8F5E896-1413-448C-A135-1484111EE339}" sibTransId="{95C1038E-B93D-4DC7-85EE-C22B5D217E98}"/>
    <dgm:cxn modelId="{6539C6A9-5ADE-4819-ACF6-C42E8E82CE0C}" srcId="{31C81A2A-8459-4BA4-BBBE-D69BA6D270C5}" destId="{D2DD4CA7-417E-492E-B886-BAA0462E641D}" srcOrd="0" destOrd="0" parTransId="{DEA7A327-F007-4430-BD1E-B449F3C5C5D4}" sibTransId="{2F5436CC-573F-4C0C-88BE-A643AAF27802}"/>
    <dgm:cxn modelId="{FB5F95C7-AFBF-4C77-859F-CACA374FEEE8}" srcId="{9A22C01B-276A-4BB1-8267-FA053E015D89}" destId="{15E87526-A9CD-48EA-8B2C-8D3FA2B04566}" srcOrd="1" destOrd="0" parTransId="{6E23FB60-2A57-46FD-BDD3-BDD79CEECD72}" sibTransId="{E514E091-CCFD-4C13-B4A2-F02F12EB2D8E}"/>
    <dgm:cxn modelId="{DB82C4D0-89D5-418F-AC06-140E9EF642F0}" type="presOf" srcId="{9A22C01B-276A-4BB1-8267-FA053E015D89}" destId="{F96B2DB4-8E78-45FC-A687-68DC095C2999}" srcOrd="0" destOrd="0" presId="urn:microsoft.com/office/officeart/2005/8/layout/hProcess11"/>
    <dgm:cxn modelId="{6EA3D4DA-7A4E-40AC-829A-952A028E7CD2}" type="presOf" srcId="{EA3E70F4-A111-4E3C-A41E-073229E958C4}" destId="{65E264D3-A3A6-4D82-A5C7-AD005E9423BA}" srcOrd="0" destOrd="0" presId="urn:microsoft.com/office/officeart/2005/8/layout/hProcess11"/>
    <dgm:cxn modelId="{7E78CBDC-F04E-4D34-BBC6-B41C0F3EA71E}" srcId="{EA3E70F4-A111-4E3C-A41E-073229E958C4}" destId="{46776BC1-2E7C-40CD-B47A-EA91E52EBED2}" srcOrd="1" destOrd="0" parTransId="{3AA3A28F-9436-4CC7-995E-427C353A24CE}" sibTransId="{583ED1EF-F026-4F95-8938-0DF6E3F29FDE}"/>
    <dgm:cxn modelId="{0FC56AE4-F4FF-468F-B363-1382B8F219C8}" srcId="{9A22C01B-276A-4BB1-8267-FA053E015D89}" destId="{EA3E70F4-A111-4E3C-A41E-073229E958C4}" srcOrd="0" destOrd="0" parTransId="{2B256EED-874C-403B-BBEA-7A298B4E0CEF}" sibTransId="{3BE965FD-BB28-408D-91A4-24509A7F1069}"/>
    <dgm:cxn modelId="{6290FE20-C003-4F6F-9EBE-71D36D5F0BEF}" type="presParOf" srcId="{F96B2DB4-8E78-45FC-A687-68DC095C2999}" destId="{82997712-FF18-4925-88D5-09D77B7C0689}" srcOrd="0" destOrd="0" presId="urn:microsoft.com/office/officeart/2005/8/layout/hProcess11"/>
    <dgm:cxn modelId="{E94DCA7A-5A4B-492B-B13B-0D6A09446C25}" type="presParOf" srcId="{F96B2DB4-8E78-45FC-A687-68DC095C2999}" destId="{01733193-2198-46E5-BCDE-D012F07F21C2}" srcOrd="1" destOrd="0" presId="urn:microsoft.com/office/officeart/2005/8/layout/hProcess11"/>
    <dgm:cxn modelId="{CE86BCDD-DD22-489C-9975-AD705D5EFCA2}" type="presParOf" srcId="{01733193-2198-46E5-BCDE-D012F07F21C2}" destId="{451CA10C-AE99-4A6E-AA49-4329BD728DCB}" srcOrd="0" destOrd="0" presId="urn:microsoft.com/office/officeart/2005/8/layout/hProcess11"/>
    <dgm:cxn modelId="{21288602-943B-437F-B593-0DA94D811264}" type="presParOf" srcId="{451CA10C-AE99-4A6E-AA49-4329BD728DCB}" destId="{65E264D3-A3A6-4D82-A5C7-AD005E9423BA}" srcOrd="0" destOrd="0" presId="urn:microsoft.com/office/officeart/2005/8/layout/hProcess11"/>
    <dgm:cxn modelId="{EE617D53-F39E-4A95-A99E-4D1226CF07C6}" type="presParOf" srcId="{451CA10C-AE99-4A6E-AA49-4329BD728DCB}" destId="{EA681E30-01B6-4811-80D9-F308FB578DF1}" srcOrd="1" destOrd="0" presId="urn:microsoft.com/office/officeart/2005/8/layout/hProcess11"/>
    <dgm:cxn modelId="{3BE341E6-602B-427F-AB43-1042D5EC1877}" type="presParOf" srcId="{451CA10C-AE99-4A6E-AA49-4329BD728DCB}" destId="{C2622D39-5FA5-4BED-9AB0-EF8B10389D86}" srcOrd="2" destOrd="0" presId="urn:microsoft.com/office/officeart/2005/8/layout/hProcess11"/>
    <dgm:cxn modelId="{ACDFC158-FB7E-4883-9E83-70E11CAE4EF6}" type="presParOf" srcId="{01733193-2198-46E5-BCDE-D012F07F21C2}" destId="{631BC53A-3487-4B1A-943E-35F8BC621AEF}" srcOrd="1" destOrd="0" presId="urn:microsoft.com/office/officeart/2005/8/layout/hProcess11"/>
    <dgm:cxn modelId="{B2FA1B94-527F-4945-8871-AC440D040F2F}" type="presParOf" srcId="{01733193-2198-46E5-BCDE-D012F07F21C2}" destId="{FED977B4-C0FE-4E23-9056-43F8DD2904F4}" srcOrd="2" destOrd="0" presId="urn:microsoft.com/office/officeart/2005/8/layout/hProcess11"/>
    <dgm:cxn modelId="{07984A09-3D75-445A-8B50-97DEB1DF5C10}" type="presParOf" srcId="{FED977B4-C0FE-4E23-9056-43F8DD2904F4}" destId="{14459237-F2AE-40FB-A388-3634D54DE9E4}" srcOrd="0" destOrd="0" presId="urn:microsoft.com/office/officeart/2005/8/layout/hProcess11"/>
    <dgm:cxn modelId="{7B79F7DD-ADEB-4B61-9796-2A918F468162}" type="presParOf" srcId="{FED977B4-C0FE-4E23-9056-43F8DD2904F4}" destId="{B2D17567-C863-4B54-969D-4D29079D36EC}" srcOrd="1" destOrd="0" presId="urn:microsoft.com/office/officeart/2005/8/layout/hProcess11"/>
    <dgm:cxn modelId="{2185CB26-831D-475F-8D45-865F897966C0}" type="presParOf" srcId="{FED977B4-C0FE-4E23-9056-43F8DD2904F4}" destId="{AD6A1D5B-6A12-403C-BE1B-41A5C855B4D2}" srcOrd="2" destOrd="0" presId="urn:microsoft.com/office/officeart/2005/8/layout/hProcess11"/>
    <dgm:cxn modelId="{248A8057-2C49-4F57-B46E-9F693FB3C0AA}" type="presParOf" srcId="{01733193-2198-46E5-BCDE-D012F07F21C2}" destId="{31A2338C-6A08-4B7C-846E-7D9DD8B0D87F}" srcOrd="3" destOrd="0" presId="urn:microsoft.com/office/officeart/2005/8/layout/hProcess11"/>
    <dgm:cxn modelId="{5F90D6EE-44FC-4A7C-AE2F-CD666474B1EE}" type="presParOf" srcId="{01733193-2198-46E5-BCDE-D012F07F21C2}" destId="{ECD7D8CF-633B-4674-A82F-B062DAFCA856}" srcOrd="4" destOrd="0" presId="urn:microsoft.com/office/officeart/2005/8/layout/hProcess11"/>
    <dgm:cxn modelId="{D109C788-CD31-4430-A12B-0D2787F0ECF6}" type="presParOf" srcId="{ECD7D8CF-633B-4674-A82F-B062DAFCA856}" destId="{41B207F5-94DF-433A-B5ED-B24D266FBDE3}" srcOrd="0" destOrd="0" presId="urn:microsoft.com/office/officeart/2005/8/layout/hProcess11"/>
    <dgm:cxn modelId="{B796420A-3DF8-476B-891F-64D9A1D03FC4}" type="presParOf" srcId="{ECD7D8CF-633B-4674-A82F-B062DAFCA856}" destId="{A8F70315-64AF-4AA7-9B82-03BA993BE3F1}" srcOrd="1" destOrd="0" presId="urn:microsoft.com/office/officeart/2005/8/layout/hProcess11"/>
    <dgm:cxn modelId="{5B145484-3997-422B-A0CC-6AB042053F78}" type="presParOf" srcId="{ECD7D8CF-633B-4674-A82F-B062DAFCA856}" destId="{5F43A3BF-E969-4B88-8A0E-A5A424F19EF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97712-FF18-4925-88D5-09D77B7C0689}">
      <dsp:nvSpPr>
        <dsp:cNvPr id="0" name=""/>
        <dsp:cNvSpPr/>
      </dsp:nvSpPr>
      <dsp:spPr>
        <a:xfrm>
          <a:off x="0" y="1403985"/>
          <a:ext cx="8867601" cy="1871980"/>
        </a:xfrm>
        <a:prstGeom prst="notched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E264D3-A3A6-4D82-A5C7-AD005E9423BA}">
      <dsp:nvSpPr>
        <dsp:cNvPr id="0" name=""/>
        <dsp:cNvSpPr/>
      </dsp:nvSpPr>
      <dsp:spPr>
        <a:xfrm>
          <a:off x="771" y="0"/>
          <a:ext cx="2777110" cy="1871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1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1989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1. PowerPoint-Version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für Mac</a:t>
          </a:r>
        </a:p>
      </dsp:txBody>
      <dsp:txXfrm>
        <a:off x="771" y="0"/>
        <a:ext cx="2777110" cy="1871980"/>
      </dsp:txXfrm>
    </dsp:sp>
    <dsp:sp modelId="{EA681E30-01B6-4811-80D9-F308FB578DF1}">
      <dsp:nvSpPr>
        <dsp:cNvPr id="0" name=""/>
        <dsp:cNvSpPr/>
      </dsp:nvSpPr>
      <dsp:spPr>
        <a:xfrm>
          <a:off x="1155329" y="2105977"/>
          <a:ext cx="467995" cy="467995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14459237-F2AE-40FB-A388-3634D54DE9E4}">
      <dsp:nvSpPr>
        <dsp:cNvPr id="0" name=""/>
        <dsp:cNvSpPr/>
      </dsp:nvSpPr>
      <dsp:spPr>
        <a:xfrm>
          <a:off x="2841985" y="2807970"/>
          <a:ext cx="2928472" cy="1871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2007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Das Menüband löst </a:t>
          </a:r>
          <a:br>
            <a:rPr lang="de-DE" sz="1700" kern="1200" dirty="0"/>
          </a:br>
          <a:r>
            <a:rPr lang="de-DE" sz="1700" kern="1200" dirty="0"/>
            <a:t>das klassische Menü ab</a:t>
          </a:r>
        </a:p>
      </dsp:txBody>
      <dsp:txXfrm>
        <a:off x="2841985" y="2807970"/>
        <a:ext cx="2928472" cy="1871980"/>
      </dsp:txXfrm>
    </dsp:sp>
    <dsp:sp modelId="{B2D17567-C863-4B54-969D-4D29079D36EC}">
      <dsp:nvSpPr>
        <dsp:cNvPr id="0" name=""/>
        <dsp:cNvSpPr/>
      </dsp:nvSpPr>
      <dsp:spPr>
        <a:xfrm>
          <a:off x="4072224" y="2105977"/>
          <a:ext cx="467995" cy="467995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41B207F5-94DF-433A-B5ED-B24D266FBDE3}">
      <dsp:nvSpPr>
        <dsp:cNvPr id="0" name=""/>
        <dsp:cNvSpPr/>
      </dsp:nvSpPr>
      <dsp:spPr>
        <a:xfrm>
          <a:off x="5834562" y="0"/>
          <a:ext cx="2145506" cy="1871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1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2016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PowerPoint in der Cloud 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… und auf Tablet-PCs</a:t>
          </a:r>
        </a:p>
      </dsp:txBody>
      <dsp:txXfrm>
        <a:off x="5834562" y="0"/>
        <a:ext cx="2145506" cy="1871980"/>
      </dsp:txXfrm>
    </dsp:sp>
    <dsp:sp modelId="{A8F70315-64AF-4AA7-9B82-03BA993BE3F1}">
      <dsp:nvSpPr>
        <dsp:cNvPr id="0" name=""/>
        <dsp:cNvSpPr/>
      </dsp:nvSpPr>
      <dsp:spPr>
        <a:xfrm>
          <a:off x="6673318" y="2105977"/>
          <a:ext cx="467995" cy="467995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92798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979795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902597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421937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72886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22735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6634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270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6660479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0885366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5497539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509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06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5916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579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55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662" r:id="rId15"/>
    <p:sldLayoutId id="2147483666" r:id="rId16"/>
    <p:sldLayoutId id="2147483665" r:id="rId17"/>
    <p:sldLayoutId id="2147483690" r:id="rId18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  <p15:guide id="7" pos="380" userDrawn="1">
          <p15:clr>
            <a:srgbClr val="F26B43"/>
          </p15:clr>
        </p15:guide>
        <p15:guide id="8" pos="73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Sind Animationen sinnvoll oder eine Spielerei?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41434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2000" y="1916832"/>
            <a:ext cx="10944225" cy="423998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de-DE" sz="3200" dirty="0"/>
              <a:t>Animationen lenken die Aufmerksamkeit</a:t>
            </a:r>
          </a:p>
          <a:p>
            <a:pPr>
              <a:spcBef>
                <a:spcPts val="1200"/>
              </a:spcBef>
            </a:pPr>
            <a:r>
              <a:rPr lang="de-DE" sz="3200" dirty="0"/>
              <a:t>Animationen machen Punkte nach und nach sichtbar</a:t>
            </a:r>
          </a:p>
          <a:p>
            <a:pPr>
              <a:spcBef>
                <a:spcPts val="1200"/>
              </a:spcBef>
            </a:pPr>
            <a:r>
              <a:rPr lang="de-DE" sz="3200" dirty="0"/>
              <a:t>Animationen unterstreichen das Wichtige</a:t>
            </a:r>
          </a:p>
          <a:p>
            <a:pPr>
              <a:spcBef>
                <a:spcPts val="1200"/>
              </a:spcBef>
            </a:pPr>
            <a:r>
              <a:rPr lang="de-DE" sz="3200" dirty="0"/>
              <a:t>Animationen unterstützen den Vortragenden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Was können Animationen?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78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994110"/>
              </p:ext>
            </p:extLst>
          </p:nvPr>
        </p:nvGraphicFramePr>
        <p:xfrm>
          <a:off x="612775" y="1476375"/>
          <a:ext cx="8867601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Geschichte von PowerPoint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2FF70DC-7997-441F-8FC2-D08B4C104D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600" y="3121676"/>
            <a:ext cx="1620000" cy="138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9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681E30-01B6-4811-80D9-F308FB578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A681E30-01B6-4811-80D9-F308FB578D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graphicEl>
                                              <a:dgm id="{EA681E30-01B6-4811-80D9-F308FB578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E264D3-A3A6-4D82-A5C7-AD005E942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65E264D3-A3A6-4D82-A5C7-AD005E9423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graphicEl>
                                              <a:dgm id="{65E264D3-A3A6-4D82-A5C7-AD005E942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17567-C863-4B54-969D-4D29079D3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2D17567-C863-4B54-969D-4D29079D36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graphicEl>
                                              <a:dgm id="{B2D17567-C863-4B54-969D-4D29079D3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459237-F2AE-40FB-A388-3634D54DE9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14459237-F2AE-40FB-A388-3634D54DE9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graphicEl>
                                              <a:dgm id="{14459237-F2AE-40FB-A388-3634D54DE9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F70315-64AF-4AA7-9B82-03BA993BE3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A8F70315-64AF-4AA7-9B82-03BA993BE3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graphicEl>
                                              <a:dgm id="{A8F70315-64AF-4AA7-9B82-03BA993BE3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B207F5-94DF-433A-B5ED-B24D266FB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41B207F5-94DF-433A-B5ED-B24D266FB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graphicEl>
                                              <a:dgm id="{41B207F5-94DF-433A-B5ED-B24D266FB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58</Words>
  <Application>Microsoft Office PowerPoint</Application>
  <PresentationFormat>Breitbild</PresentationFormat>
  <Paragraphs>18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Wingdings</vt:lpstr>
      <vt:lpstr>Trainings-Vorlage_us</vt:lpstr>
      <vt:lpstr>Sind Animationen sinnvoll oder eine Spielerei?</vt:lpstr>
      <vt:lpstr>Was können Animationen?</vt:lpstr>
      <vt:lpstr>Die Geschichte von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Sind Animationen sinnvoll oder eine Spielerei?</dc:title>
  <dc:creator>Trainer Trainer</dc:creator>
  <dc:description>www.office2013-blog.de_x000d_
www.anwendertage.de</dc:description>
  <cp:lastModifiedBy>Ute Simon</cp:lastModifiedBy>
  <cp:revision>6</cp:revision>
  <dcterms:created xsi:type="dcterms:W3CDTF">2016-07-30T08:45:12Z</dcterms:created>
  <dcterms:modified xsi:type="dcterms:W3CDTF">2019-07-03T14:48:40Z</dcterms:modified>
</cp:coreProperties>
</file>