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71" d="100"/>
          <a:sy n="71" d="100"/>
        </p:scale>
        <p:origin x="4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70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87311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42317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6934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6520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0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634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small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16272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377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989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078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8131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021979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7747387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0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5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7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2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662" r:id="rId15"/>
    <p:sldLayoutId id="2147483666" r:id="rId16"/>
    <p:sldLayoutId id="2147483665" r:id="rId17"/>
    <p:sldLayoutId id="2147483690" r:id="rId18"/>
    <p:sldLayoutId id="2147483695" r:id="rId19"/>
    <p:sldLayoutId id="2147483691" r:id="rId20"/>
    <p:sldLayoutId id="2147483692" r:id="rId21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Übersicht über die Animationsarten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426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Standard-Animationen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1559496" y="2780928"/>
            <a:ext cx="1800000" cy="18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871864" y="2780928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>
            <a:off x="8184232" y="2780928"/>
            <a:ext cx="1980000" cy="1800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79497" y="5229200"/>
            <a:ext cx="115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775439" y="522920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Hervorhebung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555762" y="5229200"/>
            <a:ext cx="123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Ausgang</a:t>
            </a:r>
          </a:p>
        </p:txBody>
      </p:sp>
    </p:spTree>
    <p:extLst>
      <p:ext uri="{BB962C8B-B14F-4D97-AF65-F5344CB8AC3E}">
        <p14:creationId xmlns:p14="http://schemas.microsoft.com/office/powerpoint/2010/main" val="14629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Animationspfad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91544" y="3284984"/>
            <a:ext cx="936104" cy="72008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3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Abspielen von Multimedia-Dateien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Uhr_12-13-Uh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9919" t="24800" r="29919" b="24800"/>
          <a:stretch/>
        </p:blipFill>
        <p:spPr>
          <a:xfrm>
            <a:off x="3258888" y="1724529"/>
            <a:ext cx="5645424" cy="3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18</Words>
  <Application>Microsoft Office PowerPoint</Application>
  <PresentationFormat>Breitbild</PresentationFormat>
  <Paragraphs>11</Paragraphs>
  <Slides>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Trainings-Vorlage_us</vt:lpstr>
      <vt:lpstr>Übersicht über die Animationsarten</vt:lpstr>
      <vt:lpstr>Die Standard-Animationen</vt:lpstr>
      <vt:lpstr>Animationspfad</vt:lpstr>
      <vt:lpstr>Abspielen von Multimedia-Dateien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Übersicht über die Animationsarten</dc:title>
  <dc:creator>Trainer Trainer</dc:creator>
  <dc:description>www.office2013-blog.de_x000d_
www.anwendertage.de</dc:description>
  <cp:lastModifiedBy>Ute Simon</cp:lastModifiedBy>
  <cp:revision>7</cp:revision>
  <dcterms:created xsi:type="dcterms:W3CDTF">2016-07-30T08:47:44Z</dcterms:created>
  <dcterms:modified xsi:type="dcterms:W3CDTF">2019-07-01T13:10:13Z</dcterms:modified>
</cp:coreProperties>
</file>