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256" r:id="rId2"/>
    <p:sldId id="263" r:id="rId3"/>
    <p:sldId id="262" r:id="rId4"/>
    <p:sldId id="264" r:id="rId5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6441" autoAdjust="0"/>
  </p:normalViewPr>
  <p:slideViewPr>
    <p:cSldViewPr>
      <p:cViewPr varScale="1">
        <p:scale>
          <a:sx n="58" d="100"/>
          <a:sy n="58" d="100"/>
        </p:scale>
        <p:origin x="108" y="3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E635-6DB7-443B-950C-84232F85C24E}" type="doc">
      <dgm:prSet loTypeId="urn:microsoft.com/office/officeart/2005/8/layout/orgChart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521BE6EB-E11A-4A03-AC98-AFD4AE08A352}">
      <dgm:prSet phldrT="[Text]"/>
      <dgm:spPr/>
      <dgm:t>
        <a:bodyPr/>
        <a:lstStyle/>
        <a:p>
          <a:r>
            <a:rPr lang="de-DE" dirty="0"/>
            <a:t>Chef</a:t>
          </a:r>
        </a:p>
      </dgm:t>
    </dgm:pt>
    <dgm:pt modelId="{14870D40-5590-40D8-A1A2-867584623821}" type="parTrans" cxnId="{2AD357B0-5757-4644-B891-7BFE5A5B6CAC}">
      <dgm:prSet/>
      <dgm:spPr/>
      <dgm:t>
        <a:bodyPr/>
        <a:lstStyle/>
        <a:p>
          <a:endParaRPr lang="de-DE"/>
        </a:p>
      </dgm:t>
    </dgm:pt>
    <dgm:pt modelId="{9EAC87F0-3D51-4FDC-B05D-58CE38702C42}" type="sibTrans" cxnId="{2AD357B0-5757-4644-B891-7BFE5A5B6CAC}">
      <dgm:prSet/>
      <dgm:spPr/>
      <dgm:t>
        <a:bodyPr/>
        <a:lstStyle/>
        <a:p>
          <a:endParaRPr lang="de-DE"/>
        </a:p>
      </dgm:t>
    </dgm:pt>
    <dgm:pt modelId="{76EFA1FD-FBA9-4B0E-9E3E-C9E007DDB3D8}">
      <dgm:prSet phldrT="[Text]"/>
      <dgm:spPr/>
      <dgm:t>
        <a:bodyPr/>
        <a:lstStyle/>
        <a:p>
          <a:r>
            <a:rPr lang="de-DE" dirty="0"/>
            <a:t>Entwicklung</a:t>
          </a:r>
        </a:p>
      </dgm:t>
    </dgm:pt>
    <dgm:pt modelId="{29625AF0-6586-4303-BFBA-3BB95AEB9E91}" type="parTrans" cxnId="{6E8BE34C-DFFE-4669-9C3D-C7970085ACE7}">
      <dgm:prSet/>
      <dgm:spPr/>
      <dgm:t>
        <a:bodyPr/>
        <a:lstStyle/>
        <a:p>
          <a:endParaRPr lang="de-DE"/>
        </a:p>
      </dgm:t>
    </dgm:pt>
    <dgm:pt modelId="{C2CB8738-329C-4240-8431-55494846EF57}" type="sibTrans" cxnId="{6E8BE34C-DFFE-4669-9C3D-C7970085ACE7}">
      <dgm:prSet/>
      <dgm:spPr/>
      <dgm:t>
        <a:bodyPr/>
        <a:lstStyle/>
        <a:p>
          <a:endParaRPr lang="de-DE"/>
        </a:p>
      </dgm:t>
    </dgm:pt>
    <dgm:pt modelId="{57BA120E-66FC-45B8-9B8A-3EBFE9B4D19B}">
      <dgm:prSet phldrT="[Text]"/>
      <dgm:spPr/>
      <dgm:t>
        <a:bodyPr/>
        <a:lstStyle/>
        <a:p>
          <a:r>
            <a:rPr lang="de-DE" dirty="0"/>
            <a:t>Produktion</a:t>
          </a:r>
        </a:p>
      </dgm:t>
    </dgm:pt>
    <dgm:pt modelId="{D35D8498-321D-4153-A8AA-C1D40CE420CF}" type="parTrans" cxnId="{E7D3EC91-0AB6-4E88-8376-F3847743CDD8}">
      <dgm:prSet/>
      <dgm:spPr/>
      <dgm:t>
        <a:bodyPr/>
        <a:lstStyle/>
        <a:p>
          <a:endParaRPr lang="de-DE"/>
        </a:p>
      </dgm:t>
    </dgm:pt>
    <dgm:pt modelId="{7DC85813-F57A-4291-9231-CA02F372039E}" type="sibTrans" cxnId="{E7D3EC91-0AB6-4E88-8376-F3847743CDD8}">
      <dgm:prSet/>
      <dgm:spPr/>
      <dgm:t>
        <a:bodyPr/>
        <a:lstStyle/>
        <a:p>
          <a:endParaRPr lang="de-DE"/>
        </a:p>
      </dgm:t>
    </dgm:pt>
    <dgm:pt modelId="{E8CA2869-24DF-4856-8249-715CF81066F5}">
      <dgm:prSet phldrT="[Text]"/>
      <dgm:spPr/>
      <dgm:t>
        <a:bodyPr/>
        <a:lstStyle/>
        <a:p>
          <a:r>
            <a:rPr lang="de-DE" dirty="0"/>
            <a:t>Marketing</a:t>
          </a:r>
        </a:p>
      </dgm:t>
    </dgm:pt>
    <dgm:pt modelId="{8808D4B4-5C1D-4B1D-AB0F-D28591E798FA}" type="parTrans" cxnId="{FE2ACEC5-4853-4C42-89C7-0AEAECC8FC29}">
      <dgm:prSet/>
      <dgm:spPr/>
      <dgm:t>
        <a:bodyPr/>
        <a:lstStyle/>
        <a:p>
          <a:endParaRPr lang="de-DE"/>
        </a:p>
      </dgm:t>
    </dgm:pt>
    <dgm:pt modelId="{3D90A580-66A7-45AE-BC2F-0135E3B9D38A}" type="sibTrans" cxnId="{FE2ACEC5-4853-4C42-89C7-0AEAECC8FC29}">
      <dgm:prSet/>
      <dgm:spPr/>
      <dgm:t>
        <a:bodyPr/>
        <a:lstStyle/>
        <a:p>
          <a:endParaRPr lang="de-DE"/>
        </a:p>
      </dgm:t>
    </dgm:pt>
    <dgm:pt modelId="{7FDED555-D7BD-404D-9228-600DA074CED3}">
      <dgm:prSet phldrT="[Text]"/>
      <dgm:spPr/>
      <dgm:t>
        <a:bodyPr/>
        <a:lstStyle/>
        <a:p>
          <a:r>
            <a:rPr lang="de-DE" dirty="0"/>
            <a:t>Grafik</a:t>
          </a:r>
        </a:p>
      </dgm:t>
    </dgm:pt>
    <dgm:pt modelId="{BE4D9C4D-3134-4A84-AA22-89A57B374E17}" type="parTrans" cxnId="{F3792A2D-8310-4A7C-9D87-A9D3002E771D}">
      <dgm:prSet/>
      <dgm:spPr/>
      <dgm:t>
        <a:bodyPr/>
        <a:lstStyle/>
        <a:p>
          <a:endParaRPr lang="de-DE"/>
        </a:p>
      </dgm:t>
    </dgm:pt>
    <dgm:pt modelId="{65EF1D08-1A42-4ABC-AF9C-02F18E3A84E9}" type="sibTrans" cxnId="{F3792A2D-8310-4A7C-9D87-A9D3002E771D}">
      <dgm:prSet/>
      <dgm:spPr/>
      <dgm:t>
        <a:bodyPr/>
        <a:lstStyle/>
        <a:p>
          <a:endParaRPr lang="de-DE"/>
        </a:p>
      </dgm:t>
    </dgm:pt>
    <dgm:pt modelId="{0804C65D-C575-4F3B-8DBE-29005D179E04}">
      <dgm:prSet phldrT="[Text]"/>
      <dgm:spPr/>
      <dgm:t>
        <a:bodyPr/>
        <a:lstStyle/>
        <a:p>
          <a:r>
            <a:rPr lang="de-DE" dirty="0"/>
            <a:t>Modellbau</a:t>
          </a:r>
        </a:p>
      </dgm:t>
    </dgm:pt>
    <dgm:pt modelId="{56EF4B8A-693D-4B45-96A5-D95E764F3685}" type="parTrans" cxnId="{68EFCFD2-0635-4821-9665-AB34678C83E7}">
      <dgm:prSet/>
      <dgm:spPr/>
      <dgm:t>
        <a:bodyPr/>
        <a:lstStyle/>
        <a:p>
          <a:endParaRPr lang="de-DE"/>
        </a:p>
      </dgm:t>
    </dgm:pt>
    <dgm:pt modelId="{E975C7CE-8180-4FA5-B9D9-92C0403D0EB3}" type="sibTrans" cxnId="{68EFCFD2-0635-4821-9665-AB34678C83E7}">
      <dgm:prSet/>
      <dgm:spPr/>
      <dgm:t>
        <a:bodyPr/>
        <a:lstStyle/>
        <a:p>
          <a:endParaRPr lang="de-DE"/>
        </a:p>
      </dgm:t>
    </dgm:pt>
    <dgm:pt modelId="{391185E0-A1CD-4495-B1E7-3088CE49C428}">
      <dgm:prSet phldrT="[Text]"/>
      <dgm:spPr/>
      <dgm:t>
        <a:bodyPr/>
        <a:lstStyle/>
        <a:p>
          <a:r>
            <a:rPr lang="de-DE" dirty="0"/>
            <a:t>Metall</a:t>
          </a:r>
        </a:p>
      </dgm:t>
    </dgm:pt>
    <dgm:pt modelId="{E1CDB9F7-7C49-434D-B1A5-D5D346E2CE51}" type="parTrans" cxnId="{081957AB-0904-4623-8A9F-0048AD71E317}">
      <dgm:prSet/>
      <dgm:spPr/>
      <dgm:t>
        <a:bodyPr/>
        <a:lstStyle/>
        <a:p>
          <a:endParaRPr lang="de-DE"/>
        </a:p>
      </dgm:t>
    </dgm:pt>
    <dgm:pt modelId="{08AB326F-E40C-48D0-AD06-FAE2C513B895}" type="sibTrans" cxnId="{081957AB-0904-4623-8A9F-0048AD71E317}">
      <dgm:prSet/>
      <dgm:spPr/>
      <dgm:t>
        <a:bodyPr/>
        <a:lstStyle/>
        <a:p>
          <a:endParaRPr lang="de-DE"/>
        </a:p>
      </dgm:t>
    </dgm:pt>
    <dgm:pt modelId="{5289E5A3-0586-4AEF-8733-7A8646B27361}">
      <dgm:prSet phldrT="[Text]"/>
      <dgm:spPr/>
      <dgm:t>
        <a:bodyPr/>
        <a:lstStyle/>
        <a:p>
          <a:r>
            <a:rPr lang="de-DE" dirty="0"/>
            <a:t>Kunststoff</a:t>
          </a:r>
        </a:p>
      </dgm:t>
    </dgm:pt>
    <dgm:pt modelId="{D772A673-A1D4-43C9-8AFE-3FDA378E54BF}" type="parTrans" cxnId="{8FAAE2D9-8F5B-4A0D-8BDD-624A64D9617C}">
      <dgm:prSet/>
      <dgm:spPr/>
      <dgm:t>
        <a:bodyPr/>
        <a:lstStyle/>
        <a:p>
          <a:endParaRPr lang="de-DE"/>
        </a:p>
      </dgm:t>
    </dgm:pt>
    <dgm:pt modelId="{6959B7B5-A527-4EA0-A225-5C3CB5276C2A}" type="sibTrans" cxnId="{8FAAE2D9-8F5B-4A0D-8BDD-624A64D9617C}">
      <dgm:prSet/>
      <dgm:spPr/>
      <dgm:t>
        <a:bodyPr/>
        <a:lstStyle/>
        <a:p>
          <a:endParaRPr lang="de-DE"/>
        </a:p>
      </dgm:t>
    </dgm:pt>
    <dgm:pt modelId="{72E56D41-7B64-4CA2-99C8-72E8020B19BD}">
      <dgm:prSet phldrT="[Text]"/>
      <dgm:spPr/>
      <dgm:t>
        <a:bodyPr/>
        <a:lstStyle/>
        <a:p>
          <a:r>
            <a:rPr lang="de-DE" dirty="0"/>
            <a:t>Textil</a:t>
          </a:r>
        </a:p>
      </dgm:t>
    </dgm:pt>
    <dgm:pt modelId="{BC0F88FB-C4C4-48BB-897C-0B869965EB55}" type="parTrans" cxnId="{3457E482-FC8F-47A7-9060-74AE97016C18}">
      <dgm:prSet/>
      <dgm:spPr/>
      <dgm:t>
        <a:bodyPr/>
        <a:lstStyle/>
        <a:p>
          <a:endParaRPr lang="de-DE"/>
        </a:p>
      </dgm:t>
    </dgm:pt>
    <dgm:pt modelId="{D6EC0644-0DEC-484E-A8BB-6C662AF524CA}" type="sibTrans" cxnId="{3457E482-FC8F-47A7-9060-74AE97016C18}">
      <dgm:prSet/>
      <dgm:spPr/>
      <dgm:t>
        <a:bodyPr/>
        <a:lstStyle/>
        <a:p>
          <a:endParaRPr lang="de-DE"/>
        </a:p>
      </dgm:t>
    </dgm:pt>
    <dgm:pt modelId="{59314980-FC23-4768-A328-2F330451EDE2}">
      <dgm:prSet phldrT="[Text]"/>
      <dgm:spPr/>
      <dgm:t>
        <a:bodyPr/>
        <a:lstStyle/>
        <a:p>
          <a:r>
            <a:rPr lang="de-DE" dirty="0"/>
            <a:t>Zeitschriften</a:t>
          </a:r>
        </a:p>
      </dgm:t>
    </dgm:pt>
    <dgm:pt modelId="{8307E155-683F-41C8-8FCA-C815A83D2626}" type="parTrans" cxnId="{4AF3C877-8B57-4C47-BBAA-E9A77BB2F4C0}">
      <dgm:prSet/>
      <dgm:spPr/>
      <dgm:t>
        <a:bodyPr/>
        <a:lstStyle/>
        <a:p>
          <a:endParaRPr lang="de-DE"/>
        </a:p>
      </dgm:t>
    </dgm:pt>
    <dgm:pt modelId="{FE3B2B7D-FC72-4F63-A948-6BF59BED8D21}" type="sibTrans" cxnId="{4AF3C877-8B57-4C47-BBAA-E9A77BB2F4C0}">
      <dgm:prSet/>
      <dgm:spPr/>
      <dgm:t>
        <a:bodyPr/>
        <a:lstStyle/>
        <a:p>
          <a:endParaRPr lang="de-DE"/>
        </a:p>
      </dgm:t>
    </dgm:pt>
    <dgm:pt modelId="{10D3C56E-3A3D-4095-B819-BBDAB8FEAFFF}">
      <dgm:prSet phldrT="[Text]"/>
      <dgm:spPr/>
      <dgm:t>
        <a:bodyPr/>
        <a:lstStyle/>
        <a:p>
          <a:r>
            <a:rPr lang="de-DE" dirty="0"/>
            <a:t>Online</a:t>
          </a:r>
        </a:p>
      </dgm:t>
    </dgm:pt>
    <dgm:pt modelId="{18E65D7E-D71A-4F4C-AFF9-AA007CA04A57}" type="parTrans" cxnId="{9EFEF94A-E999-47D2-918C-16EF974DC344}">
      <dgm:prSet/>
      <dgm:spPr/>
      <dgm:t>
        <a:bodyPr/>
        <a:lstStyle/>
        <a:p>
          <a:endParaRPr lang="de-DE"/>
        </a:p>
      </dgm:t>
    </dgm:pt>
    <dgm:pt modelId="{9A072E01-BC58-4C8C-865C-71CB6DD1DCA1}" type="sibTrans" cxnId="{9EFEF94A-E999-47D2-918C-16EF974DC344}">
      <dgm:prSet/>
      <dgm:spPr/>
      <dgm:t>
        <a:bodyPr/>
        <a:lstStyle/>
        <a:p>
          <a:endParaRPr lang="de-DE"/>
        </a:p>
      </dgm:t>
    </dgm:pt>
    <dgm:pt modelId="{B7A758A3-03B6-413E-9CEC-FBB92A3F8805}" type="pres">
      <dgm:prSet presAssocID="{3BBFE635-6DB7-443B-950C-84232F85C2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261BBA-DC70-430A-84D5-A39FED0997F1}" type="pres">
      <dgm:prSet presAssocID="{521BE6EB-E11A-4A03-AC98-AFD4AE08A352}" presName="hierRoot1" presStyleCnt="0">
        <dgm:presLayoutVars>
          <dgm:hierBranch val="init"/>
        </dgm:presLayoutVars>
      </dgm:prSet>
      <dgm:spPr/>
    </dgm:pt>
    <dgm:pt modelId="{684A187E-C40A-4C57-9C0D-61CA2173D923}" type="pres">
      <dgm:prSet presAssocID="{521BE6EB-E11A-4A03-AC98-AFD4AE08A352}" presName="rootComposite1" presStyleCnt="0"/>
      <dgm:spPr/>
    </dgm:pt>
    <dgm:pt modelId="{294173DE-2F40-4D2D-BB05-D8A4A28CA226}" type="pres">
      <dgm:prSet presAssocID="{521BE6EB-E11A-4A03-AC98-AFD4AE08A352}" presName="rootText1" presStyleLbl="node0" presStyleIdx="0" presStyleCnt="1" custLinFactY="-40651" custLinFactNeighborX="622" custLinFactNeighborY="-100000">
        <dgm:presLayoutVars>
          <dgm:chPref val="3"/>
        </dgm:presLayoutVars>
      </dgm:prSet>
      <dgm:spPr/>
    </dgm:pt>
    <dgm:pt modelId="{702F9365-0D2B-4DD9-AE6C-83511E4BD1A8}" type="pres">
      <dgm:prSet presAssocID="{521BE6EB-E11A-4A03-AC98-AFD4AE08A352}" presName="rootConnector1" presStyleLbl="node1" presStyleIdx="0" presStyleCnt="0"/>
      <dgm:spPr/>
    </dgm:pt>
    <dgm:pt modelId="{703181C7-D0BD-4463-BB15-DF664C3DF0E7}" type="pres">
      <dgm:prSet presAssocID="{521BE6EB-E11A-4A03-AC98-AFD4AE08A352}" presName="hierChild2" presStyleCnt="0"/>
      <dgm:spPr/>
    </dgm:pt>
    <dgm:pt modelId="{C8F0EA65-1853-4E9B-9510-C657CD549193}" type="pres">
      <dgm:prSet presAssocID="{29625AF0-6586-4303-BFBA-3BB95AEB9E91}" presName="Name37" presStyleLbl="parChTrans1D2" presStyleIdx="0" presStyleCnt="3"/>
      <dgm:spPr/>
    </dgm:pt>
    <dgm:pt modelId="{B6A0AA7A-6809-4DAA-B8E4-79AF2E3FE617}" type="pres">
      <dgm:prSet presAssocID="{76EFA1FD-FBA9-4B0E-9E3E-C9E007DDB3D8}" presName="hierRoot2" presStyleCnt="0">
        <dgm:presLayoutVars>
          <dgm:hierBranch/>
        </dgm:presLayoutVars>
      </dgm:prSet>
      <dgm:spPr/>
    </dgm:pt>
    <dgm:pt modelId="{775503A9-16D8-4C8F-8CBB-F4D758E3F7B1}" type="pres">
      <dgm:prSet presAssocID="{76EFA1FD-FBA9-4B0E-9E3E-C9E007DDB3D8}" presName="rootComposite" presStyleCnt="0"/>
      <dgm:spPr/>
    </dgm:pt>
    <dgm:pt modelId="{F620F2A1-938E-4605-BC5F-34EF7260F3B8}" type="pres">
      <dgm:prSet presAssocID="{76EFA1FD-FBA9-4B0E-9E3E-C9E007DDB3D8}" presName="rootText" presStyleLbl="node2" presStyleIdx="0" presStyleCnt="3" custLinFactNeighborX="-412" custLinFactNeighborY="-74744">
        <dgm:presLayoutVars>
          <dgm:chPref val="3"/>
        </dgm:presLayoutVars>
      </dgm:prSet>
      <dgm:spPr/>
    </dgm:pt>
    <dgm:pt modelId="{E95440CF-7D0B-401E-AC6D-CE2DB6F0522F}" type="pres">
      <dgm:prSet presAssocID="{76EFA1FD-FBA9-4B0E-9E3E-C9E007DDB3D8}" presName="rootConnector" presStyleLbl="node2" presStyleIdx="0" presStyleCnt="3"/>
      <dgm:spPr/>
    </dgm:pt>
    <dgm:pt modelId="{BE6DE5F9-8F8D-46FD-9CEF-CB4DF05DC054}" type="pres">
      <dgm:prSet presAssocID="{76EFA1FD-FBA9-4B0E-9E3E-C9E007DDB3D8}" presName="hierChild4" presStyleCnt="0"/>
      <dgm:spPr/>
    </dgm:pt>
    <dgm:pt modelId="{DB70F469-B22F-4D7C-BD0D-FBD6C0E4606E}" type="pres">
      <dgm:prSet presAssocID="{BE4D9C4D-3134-4A84-AA22-89A57B374E17}" presName="Name35" presStyleLbl="parChTrans1D3" presStyleIdx="0" presStyleCnt="7"/>
      <dgm:spPr/>
    </dgm:pt>
    <dgm:pt modelId="{72B2E097-F535-414B-8035-8E7C47D84B24}" type="pres">
      <dgm:prSet presAssocID="{7FDED555-D7BD-404D-9228-600DA074CED3}" presName="hierRoot2" presStyleCnt="0">
        <dgm:presLayoutVars>
          <dgm:hierBranch val="init"/>
        </dgm:presLayoutVars>
      </dgm:prSet>
      <dgm:spPr/>
    </dgm:pt>
    <dgm:pt modelId="{2F346CBD-23E9-4278-AD9F-5910BF835AB2}" type="pres">
      <dgm:prSet presAssocID="{7FDED555-D7BD-404D-9228-600DA074CED3}" presName="rootComposite" presStyleCnt="0"/>
      <dgm:spPr/>
    </dgm:pt>
    <dgm:pt modelId="{DDCFB1A3-C899-422E-A30B-364879925619}" type="pres">
      <dgm:prSet presAssocID="{7FDED555-D7BD-404D-9228-600DA074CED3}" presName="rootText" presStyleLbl="node3" presStyleIdx="0" presStyleCnt="7" custLinFactNeighborX="1802" custLinFactNeighborY="53535">
        <dgm:presLayoutVars>
          <dgm:chPref val="3"/>
        </dgm:presLayoutVars>
      </dgm:prSet>
      <dgm:spPr/>
    </dgm:pt>
    <dgm:pt modelId="{653384A6-91B4-4C3F-8DE9-25A603D16F79}" type="pres">
      <dgm:prSet presAssocID="{7FDED555-D7BD-404D-9228-600DA074CED3}" presName="rootConnector" presStyleLbl="node3" presStyleIdx="0" presStyleCnt="7"/>
      <dgm:spPr/>
    </dgm:pt>
    <dgm:pt modelId="{12B73CBC-ED39-4560-B55B-220CDF46EE3B}" type="pres">
      <dgm:prSet presAssocID="{7FDED555-D7BD-404D-9228-600DA074CED3}" presName="hierChild4" presStyleCnt="0"/>
      <dgm:spPr/>
    </dgm:pt>
    <dgm:pt modelId="{724DB762-A585-4DBC-A060-7864681440CF}" type="pres">
      <dgm:prSet presAssocID="{7FDED555-D7BD-404D-9228-600DA074CED3}" presName="hierChild5" presStyleCnt="0"/>
      <dgm:spPr/>
    </dgm:pt>
    <dgm:pt modelId="{77AC4006-6DC0-450B-BBA6-0A57D53E4CC2}" type="pres">
      <dgm:prSet presAssocID="{56EF4B8A-693D-4B45-96A5-D95E764F3685}" presName="Name35" presStyleLbl="parChTrans1D3" presStyleIdx="1" presStyleCnt="7"/>
      <dgm:spPr/>
    </dgm:pt>
    <dgm:pt modelId="{976D421C-C485-4CCA-88E3-1258EA556F3D}" type="pres">
      <dgm:prSet presAssocID="{0804C65D-C575-4F3B-8DBE-29005D179E04}" presName="hierRoot2" presStyleCnt="0">
        <dgm:presLayoutVars>
          <dgm:hierBranch val="init"/>
        </dgm:presLayoutVars>
      </dgm:prSet>
      <dgm:spPr/>
    </dgm:pt>
    <dgm:pt modelId="{8F226A7A-78A4-44AF-86FD-4BF093DDC11B}" type="pres">
      <dgm:prSet presAssocID="{0804C65D-C575-4F3B-8DBE-29005D179E04}" presName="rootComposite" presStyleCnt="0"/>
      <dgm:spPr/>
    </dgm:pt>
    <dgm:pt modelId="{6F5F9FD4-5D5F-4AC9-8EDA-2E6B77128406}" type="pres">
      <dgm:prSet presAssocID="{0804C65D-C575-4F3B-8DBE-29005D179E04}" presName="rootText" presStyleLbl="node3" presStyleIdx="1" presStyleCnt="7" custLinFactNeighborX="1802" custLinFactNeighborY="53535">
        <dgm:presLayoutVars>
          <dgm:chPref val="3"/>
        </dgm:presLayoutVars>
      </dgm:prSet>
      <dgm:spPr/>
    </dgm:pt>
    <dgm:pt modelId="{83FE4928-12F1-4457-992C-414EA197C51E}" type="pres">
      <dgm:prSet presAssocID="{0804C65D-C575-4F3B-8DBE-29005D179E04}" presName="rootConnector" presStyleLbl="node3" presStyleIdx="1" presStyleCnt="7"/>
      <dgm:spPr/>
    </dgm:pt>
    <dgm:pt modelId="{406134C0-7CB3-4021-934C-C9A10D408554}" type="pres">
      <dgm:prSet presAssocID="{0804C65D-C575-4F3B-8DBE-29005D179E04}" presName="hierChild4" presStyleCnt="0"/>
      <dgm:spPr/>
    </dgm:pt>
    <dgm:pt modelId="{2FC447F7-F434-4ADE-9060-A63570D8C607}" type="pres">
      <dgm:prSet presAssocID="{0804C65D-C575-4F3B-8DBE-29005D179E04}" presName="hierChild5" presStyleCnt="0"/>
      <dgm:spPr/>
    </dgm:pt>
    <dgm:pt modelId="{948A5042-6A85-4247-9B57-99F206A1865E}" type="pres">
      <dgm:prSet presAssocID="{76EFA1FD-FBA9-4B0E-9E3E-C9E007DDB3D8}" presName="hierChild5" presStyleCnt="0"/>
      <dgm:spPr/>
    </dgm:pt>
    <dgm:pt modelId="{2336E669-C39B-4693-9ED7-873ED855728F}" type="pres">
      <dgm:prSet presAssocID="{D35D8498-321D-4153-A8AA-C1D40CE420CF}" presName="Name37" presStyleLbl="parChTrans1D2" presStyleIdx="1" presStyleCnt="3"/>
      <dgm:spPr/>
    </dgm:pt>
    <dgm:pt modelId="{42EBF2C7-5C4B-4EEE-9D32-EC988C58578E}" type="pres">
      <dgm:prSet presAssocID="{57BA120E-66FC-45B8-9B8A-3EBFE9B4D19B}" presName="hierRoot2" presStyleCnt="0">
        <dgm:presLayoutVars>
          <dgm:hierBranch/>
        </dgm:presLayoutVars>
      </dgm:prSet>
      <dgm:spPr/>
    </dgm:pt>
    <dgm:pt modelId="{C2B1AA23-0C2D-41E8-9BBA-DCB4AD538F33}" type="pres">
      <dgm:prSet presAssocID="{57BA120E-66FC-45B8-9B8A-3EBFE9B4D19B}" presName="rootComposite" presStyleCnt="0"/>
      <dgm:spPr/>
    </dgm:pt>
    <dgm:pt modelId="{017D20C7-1262-4847-A067-61767D90D56E}" type="pres">
      <dgm:prSet presAssocID="{57BA120E-66FC-45B8-9B8A-3EBFE9B4D19B}" presName="rootText" presStyleLbl="node2" presStyleIdx="1" presStyleCnt="3" custLinFactNeighborX="622" custLinFactNeighborY="-74744">
        <dgm:presLayoutVars>
          <dgm:chPref val="3"/>
        </dgm:presLayoutVars>
      </dgm:prSet>
      <dgm:spPr/>
    </dgm:pt>
    <dgm:pt modelId="{8AEF0C56-50E8-476E-A8DD-43B2F0520A42}" type="pres">
      <dgm:prSet presAssocID="{57BA120E-66FC-45B8-9B8A-3EBFE9B4D19B}" presName="rootConnector" presStyleLbl="node2" presStyleIdx="1" presStyleCnt="3"/>
      <dgm:spPr/>
    </dgm:pt>
    <dgm:pt modelId="{CDE89E8E-CCC5-4435-9459-55A6DC0CE7CC}" type="pres">
      <dgm:prSet presAssocID="{57BA120E-66FC-45B8-9B8A-3EBFE9B4D19B}" presName="hierChild4" presStyleCnt="0"/>
      <dgm:spPr/>
    </dgm:pt>
    <dgm:pt modelId="{BC3551A3-E52E-4839-9019-2004DEEE2903}" type="pres">
      <dgm:prSet presAssocID="{E1CDB9F7-7C49-434D-B1A5-D5D346E2CE51}" presName="Name35" presStyleLbl="parChTrans1D3" presStyleIdx="2" presStyleCnt="7"/>
      <dgm:spPr/>
    </dgm:pt>
    <dgm:pt modelId="{57E81705-300A-44A4-9A06-700FF6E00D5B}" type="pres">
      <dgm:prSet presAssocID="{391185E0-A1CD-4495-B1E7-3088CE49C428}" presName="hierRoot2" presStyleCnt="0">
        <dgm:presLayoutVars>
          <dgm:hierBranch val="init"/>
        </dgm:presLayoutVars>
      </dgm:prSet>
      <dgm:spPr/>
    </dgm:pt>
    <dgm:pt modelId="{324FE7B4-9A69-40C6-A785-1E54D309D5BC}" type="pres">
      <dgm:prSet presAssocID="{391185E0-A1CD-4495-B1E7-3088CE49C428}" presName="rootComposite" presStyleCnt="0"/>
      <dgm:spPr/>
    </dgm:pt>
    <dgm:pt modelId="{12341C60-288D-4F85-8B1C-3BCDF4CEFB7C}" type="pres">
      <dgm:prSet presAssocID="{391185E0-A1CD-4495-B1E7-3088CE49C428}" presName="rootText" presStyleLbl="node3" presStyleIdx="2" presStyleCnt="7" custLinFactNeighborX="1802" custLinFactNeighborY="53535">
        <dgm:presLayoutVars>
          <dgm:chPref val="3"/>
        </dgm:presLayoutVars>
      </dgm:prSet>
      <dgm:spPr/>
    </dgm:pt>
    <dgm:pt modelId="{367AB448-704F-49FB-B6EF-20A0135F367D}" type="pres">
      <dgm:prSet presAssocID="{391185E0-A1CD-4495-B1E7-3088CE49C428}" presName="rootConnector" presStyleLbl="node3" presStyleIdx="2" presStyleCnt="7"/>
      <dgm:spPr/>
    </dgm:pt>
    <dgm:pt modelId="{FA391F41-A37E-4953-BCF2-DAB3AA57EBA3}" type="pres">
      <dgm:prSet presAssocID="{391185E0-A1CD-4495-B1E7-3088CE49C428}" presName="hierChild4" presStyleCnt="0"/>
      <dgm:spPr/>
    </dgm:pt>
    <dgm:pt modelId="{F46BBE6E-8198-47CE-BD2A-6297CFD97F05}" type="pres">
      <dgm:prSet presAssocID="{391185E0-A1CD-4495-B1E7-3088CE49C428}" presName="hierChild5" presStyleCnt="0"/>
      <dgm:spPr/>
    </dgm:pt>
    <dgm:pt modelId="{DDB7E3C3-6E09-45DB-80C2-7A77EC36B690}" type="pres">
      <dgm:prSet presAssocID="{D772A673-A1D4-43C9-8AFE-3FDA378E54BF}" presName="Name35" presStyleLbl="parChTrans1D3" presStyleIdx="3" presStyleCnt="7"/>
      <dgm:spPr/>
    </dgm:pt>
    <dgm:pt modelId="{31093918-0C1B-4AE6-8654-E8FA4453C764}" type="pres">
      <dgm:prSet presAssocID="{5289E5A3-0586-4AEF-8733-7A8646B27361}" presName="hierRoot2" presStyleCnt="0">
        <dgm:presLayoutVars>
          <dgm:hierBranch val="init"/>
        </dgm:presLayoutVars>
      </dgm:prSet>
      <dgm:spPr/>
    </dgm:pt>
    <dgm:pt modelId="{1AAFDD85-AD09-448C-8D1B-2DEDE741991F}" type="pres">
      <dgm:prSet presAssocID="{5289E5A3-0586-4AEF-8733-7A8646B27361}" presName="rootComposite" presStyleCnt="0"/>
      <dgm:spPr/>
    </dgm:pt>
    <dgm:pt modelId="{9B84B470-6455-4B1D-B8A3-9934AA472971}" type="pres">
      <dgm:prSet presAssocID="{5289E5A3-0586-4AEF-8733-7A8646B27361}" presName="rootText" presStyleLbl="node3" presStyleIdx="3" presStyleCnt="7" custLinFactNeighborX="622" custLinFactNeighborY="53535">
        <dgm:presLayoutVars>
          <dgm:chPref val="3"/>
        </dgm:presLayoutVars>
      </dgm:prSet>
      <dgm:spPr/>
    </dgm:pt>
    <dgm:pt modelId="{6EEC2DDB-B04D-4E02-A9B2-1569242A3C01}" type="pres">
      <dgm:prSet presAssocID="{5289E5A3-0586-4AEF-8733-7A8646B27361}" presName="rootConnector" presStyleLbl="node3" presStyleIdx="3" presStyleCnt="7"/>
      <dgm:spPr/>
    </dgm:pt>
    <dgm:pt modelId="{00E1E078-F6BE-4090-BFE8-321AB966678D}" type="pres">
      <dgm:prSet presAssocID="{5289E5A3-0586-4AEF-8733-7A8646B27361}" presName="hierChild4" presStyleCnt="0"/>
      <dgm:spPr/>
    </dgm:pt>
    <dgm:pt modelId="{A516D780-0BAB-4531-99AA-CED35893D0D9}" type="pres">
      <dgm:prSet presAssocID="{5289E5A3-0586-4AEF-8733-7A8646B27361}" presName="hierChild5" presStyleCnt="0"/>
      <dgm:spPr/>
    </dgm:pt>
    <dgm:pt modelId="{243DE392-8E05-4695-ABFE-B278CFC5361D}" type="pres">
      <dgm:prSet presAssocID="{BC0F88FB-C4C4-48BB-897C-0B869965EB55}" presName="Name35" presStyleLbl="parChTrans1D3" presStyleIdx="4" presStyleCnt="7"/>
      <dgm:spPr/>
    </dgm:pt>
    <dgm:pt modelId="{84ABF9AF-D293-4D32-B6A3-B0E6209F322B}" type="pres">
      <dgm:prSet presAssocID="{72E56D41-7B64-4CA2-99C8-72E8020B19BD}" presName="hierRoot2" presStyleCnt="0">
        <dgm:presLayoutVars>
          <dgm:hierBranch val="init"/>
        </dgm:presLayoutVars>
      </dgm:prSet>
      <dgm:spPr/>
    </dgm:pt>
    <dgm:pt modelId="{6B9D97E7-32B4-4222-A201-606C6F58D7F1}" type="pres">
      <dgm:prSet presAssocID="{72E56D41-7B64-4CA2-99C8-72E8020B19BD}" presName="rootComposite" presStyleCnt="0"/>
      <dgm:spPr/>
    </dgm:pt>
    <dgm:pt modelId="{ADBD1F20-6205-4638-8ADD-2E46C51BD112}" type="pres">
      <dgm:prSet presAssocID="{72E56D41-7B64-4CA2-99C8-72E8020B19BD}" presName="rootText" presStyleLbl="node3" presStyleIdx="4" presStyleCnt="7" custLinFactNeighborX="1802" custLinFactNeighborY="53535">
        <dgm:presLayoutVars>
          <dgm:chPref val="3"/>
        </dgm:presLayoutVars>
      </dgm:prSet>
      <dgm:spPr/>
    </dgm:pt>
    <dgm:pt modelId="{52AF245F-9EFE-4722-BC62-706EA778C66E}" type="pres">
      <dgm:prSet presAssocID="{72E56D41-7B64-4CA2-99C8-72E8020B19BD}" presName="rootConnector" presStyleLbl="node3" presStyleIdx="4" presStyleCnt="7"/>
      <dgm:spPr/>
    </dgm:pt>
    <dgm:pt modelId="{E90FBEC3-1FA4-4107-9A25-B2B7759CB6C7}" type="pres">
      <dgm:prSet presAssocID="{72E56D41-7B64-4CA2-99C8-72E8020B19BD}" presName="hierChild4" presStyleCnt="0"/>
      <dgm:spPr/>
    </dgm:pt>
    <dgm:pt modelId="{3C012976-49AB-44FD-923F-B57F142A0319}" type="pres">
      <dgm:prSet presAssocID="{72E56D41-7B64-4CA2-99C8-72E8020B19BD}" presName="hierChild5" presStyleCnt="0"/>
      <dgm:spPr/>
    </dgm:pt>
    <dgm:pt modelId="{2E9E4325-1DA6-4675-9C8D-480828477A31}" type="pres">
      <dgm:prSet presAssocID="{57BA120E-66FC-45B8-9B8A-3EBFE9B4D19B}" presName="hierChild5" presStyleCnt="0"/>
      <dgm:spPr/>
    </dgm:pt>
    <dgm:pt modelId="{09D14AE5-8F27-42CC-9160-EA137B556532}" type="pres">
      <dgm:prSet presAssocID="{8808D4B4-5C1D-4B1D-AB0F-D28591E798FA}" presName="Name37" presStyleLbl="parChTrans1D2" presStyleIdx="2" presStyleCnt="3"/>
      <dgm:spPr/>
    </dgm:pt>
    <dgm:pt modelId="{F20AB62C-0FC6-4C4D-9ED4-AD8B66A38D28}" type="pres">
      <dgm:prSet presAssocID="{E8CA2869-24DF-4856-8249-715CF81066F5}" presName="hierRoot2" presStyleCnt="0">
        <dgm:presLayoutVars>
          <dgm:hierBranch/>
        </dgm:presLayoutVars>
      </dgm:prSet>
      <dgm:spPr/>
    </dgm:pt>
    <dgm:pt modelId="{E903F5F5-2E43-4577-99EF-F89F3A52B3CF}" type="pres">
      <dgm:prSet presAssocID="{E8CA2869-24DF-4856-8249-715CF81066F5}" presName="rootComposite" presStyleCnt="0"/>
      <dgm:spPr/>
    </dgm:pt>
    <dgm:pt modelId="{0CDA010A-0D69-474F-8D99-AB40D4053932}" type="pres">
      <dgm:prSet presAssocID="{E8CA2869-24DF-4856-8249-715CF81066F5}" presName="rootText" presStyleLbl="node2" presStyleIdx="2" presStyleCnt="3" custLinFactNeighborX="-412" custLinFactNeighborY="-74744">
        <dgm:presLayoutVars>
          <dgm:chPref val="3"/>
        </dgm:presLayoutVars>
      </dgm:prSet>
      <dgm:spPr/>
    </dgm:pt>
    <dgm:pt modelId="{0705930B-849C-4737-92A6-E0ED1DFF57E2}" type="pres">
      <dgm:prSet presAssocID="{E8CA2869-24DF-4856-8249-715CF81066F5}" presName="rootConnector" presStyleLbl="node2" presStyleIdx="2" presStyleCnt="3"/>
      <dgm:spPr/>
    </dgm:pt>
    <dgm:pt modelId="{873A98AA-F1EA-4D68-A75C-DBB8AED5D19B}" type="pres">
      <dgm:prSet presAssocID="{E8CA2869-24DF-4856-8249-715CF81066F5}" presName="hierChild4" presStyleCnt="0"/>
      <dgm:spPr/>
    </dgm:pt>
    <dgm:pt modelId="{E49C6D34-92EE-47AA-818A-624EC19436A4}" type="pres">
      <dgm:prSet presAssocID="{8307E155-683F-41C8-8FCA-C815A83D2626}" presName="Name35" presStyleLbl="parChTrans1D3" presStyleIdx="5" presStyleCnt="7"/>
      <dgm:spPr/>
    </dgm:pt>
    <dgm:pt modelId="{33D68CAC-888C-4DA9-9FEE-D55EFD3262CB}" type="pres">
      <dgm:prSet presAssocID="{59314980-FC23-4768-A328-2F330451EDE2}" presName="hierRoot2" presStyleCnt="0">
        <dgm:presLayoutVars>
          <dgm:hierBranch/>
        </dgm:presLayoutVars>
      </dgm:prSet>
      <dgm:spPr/>
    </dgm:pt>
    <dgm:pt modelId="{E98231BB-C1B7-4E86-A02F-395E75FE132B}" type="pres">
      <dgm:prSet presAssocID="{59314980-FC23-4768-A328-2F330451EDE2}" presName="rootComposite" presStyleCnt="0"/>
      <dgm:spPr/>
    </dgm:pt>
    <dgm:pt modelId="{E4251D6D-AF02-41BA-967E-B9C44313A3E9}" type="pres">
      <dgm:prSet presAssocID="{59314980-FC23-4768-A328-2F330451EDE2}" presName="rootText" presStyleLbl="node3" presStyleIdx="5" presStyleCnt="7" custLinFactNeighborX="1802" custLinFactNeighborY="53535">
        <dgm:presLayoutVars>
          <dgm:chPref val="3"/>
        </dgm:presLayoutVars>
      </dgm:prSet>
      <dgm:spPr/>
    </dgm:pt>
    <dgm:pt modelId="{70EFC3F4-2A78-48F6-BB4D-FA6089EF44F2}" type="pres">
      <dgm:prSet presAssocID="{59314980-FC23-4768-A328-2F330451EDE2}" presName="rootConnector" presStyleLbl="node3" presStyleIdx="5" presStyleCnt="7"/>
      <dgm:spPr/>
    </dgm:pt>
    <dgm:pt modelId="{2EBF0895-79F9-4176-92FB-7ABD575E95E7}" type="pres">
      <dgm:prSet presAssocID="{59314980-FC23-4768-A328-2F330451EDE2}" presName="hierChild4" presStyleCnt="0"/>
      <dgm:spPr/>
    </dgm:pt>
    <dgm:pt modelId="{49544381-EAE7-486D-BB26-E55CDF3357F9}" type="pres">
      <dgm:prSet presAssocID="{59314980-FC23-4768-A328-2F330451EDE2}" presName="hierChild5" presStyleCnt="0"/>
      <dgm:spPr/>
    </dgm:pt>
    <dgm:pt modelId="{DE91FEB6-E655-4B52-9B72-072C52D9C134}" type="pres">
      <dgm:prSet presAssocID="{18E65D7E-D71A-4F4C-AFF9-AA007CA04A57}" presName="Name35" presStyleLbl="parChTrans1D3" presStyleIdx="6" presStyleCnt="7"/>
      <dgm:spPr/>
    </dgm:pt>
    <dgm:pt modelId="{EF51FBBF-8788-4FA0-850B-6CC1B5AE02E6}" type="pres">
      <dgm:prSet presAssocID="{10D3C56E-3A3D-4095-B819-BBDAB8FEAFFF}" presName="hierRoot2" presStyleCnt="0">
        <dgm:presLayoutVars>
          <dgm:hierBranch val="init"/>
        </dgm:presLayoutVars>
      </dgm:prSet>
      <dgm:spPr/>
    </dgm:pt>
    <dgm:pt modelId="{7D5F3FF8-7C3B-41B2-A7BD-67DACABA1D9C}" type="pres">
      <dgm:prSet presAssocID="{10D3C56E-3A3D-4095-B819-BBDAB8FEAFFF}" presName="rootComposite" presStyleCnt="0"/>
      <dgm:spPr/>
    </dgm:pt>
    <dgm:pt modelId="{487D2C26-F566-4B6D-984F-4477E4C8783C}" type="pres">
      <dgm:prSet presAssocID="{10D3C56E-3A3D-4095-B819-BBDAB8FEAFFF}" presName="rootText" presStyleLbl="node3" presStyleIdx="6" presStyleCnt="7" custLinFactNeighborX="1802" custLinFactNeighborY="53535">
        <dgm:presLayoutVars>
          <dgm:chPref val="3"/>
        </dgm:presLayoutVars>
      </dgm:prSet>
      <dgm:spPr/>
    </dgm:pt>
    <dgm:pt modelId="{1AE307A3-C4E1-489E-812E-AA10A29B2D58}" type="pres">
      <dgm:prSet presAssocID="{10D3C56E-3A3D-4095-B819-BBDAB8FEAFFF}" presName="rootConnector" presStyleLbl="node3" presStyleIdx="6" presStyleCnt="7"/>
      <dgm:spPr/>
    </dgm:pt>
    <dgm:pt modelId="{CD611A76-1E95-43AF-B6D2-B6A767CECC2F}" type="pres">
      <dgm:prSet presAssocID="{10D3C56E-3A3D-4095-B819-BBDAB8FEAFFF}" presName="hierChild4" presStyleCnt="0"/>
      <dgm:spPr/>
    </dgm:pt>
    <dgm:pt modelId="{507CACF8-7F4A-4D48-8AD4-31C112D72625}" type="pres">
      <dgm:prSet presAssocID="{10D3C56E-3A3D-4095-B819-BBDAB8FEAFFF}" presName="hierChild5" presStyleCnt="0"/>
      <dgm:spPr/>
    </dgm:pt>
    <dgm:pt modelId="{9B5295D5-8E32-4E07-8803-7BC887199F98}" type="pres">
      <dgm:prSet presAssocID="{E8CA2869-24DF-4856-8249-715CF81066F5}" presName="hierChild5" presStyleCnt="0"/>
      <dgm:spPr/>
    </dgm:pt>
    <dgm:pt modelId="{74B7374B-BEBF-4A1C-BE42-F6F8053611D3}" type="pres">
      <dgm:prSet presAssocID="{521BE6EB-E11A-4A03-AC98-AFD4AE08A352}" presName="hierChild3" presStyleCnt="0"/>
      <dgm:spPr/>
    </dgm:pt>
  </dgm:ptLst>
  <dgm:cxnLst>
    <dgm:cxn modelId="{720C640C-8F0D-4961-9C91-1AAA34294FAB}" type="presOf" srcId="{76EFA1FD-FBA9-4B0E-9E3E-C9E007DDB3D8}" destId="{E95440CF-7D0B-401E-AC6D-CE2DB6F0522F}" srcOrd="1" destOrd="0" presId="urn:microsoft.com/office/officeart/2005/8/layout/orgChart1"/>
    <dgm:cxn modelId="{2FA23615-6878-4F0B-AF23-A6436B892A62}" type="presOf" srcId="{29625AF0-6586-4303-BFBA-3BB95AEB9E91}" destId="{C8F0EA65-1853-4E9B-9510-C657CD549193}" srcOrd="0" destOrd="0" presId="urn:microsoft.com/office/officeart/2005/8/layout/orgChart1"/>
    <dgm:cxn modelId="{7EABF423-2BAF-42FA-B574-7E39BE3D5BDB}" type="presOf" srcId="{59314980-FC23-4768-A328-2F330451EDE2}" destId="{E4251D6D-AF02-41BA-967E-B9C44313A3E9}" srcOrd="0" destOrd="0" presId="urn:microsoft.com/office/officeart/2005/8/layout/orgChart1"/>
    <dgm:cxn modelId="{CF282724-D30B-42AB-9272-CC4809120F79}" type="presOf" srcId="{8808D4B4-5C1D-4B1D-AB0F-D28591E798FA}" destId="{09D14AE5-8F27-42CC-9160-EA137B556532}" srcOrd="0" destOrd="0" presId="urn:microsoft.com/office/officeart/2005/8/layout/orgChart1"/>
    <dgm:cxn modelId="{0701B225-B601-4990-91C8-8ED155FC8C1C}" type="presOf" srcId="{5289E5A3-0586-4AEF-8733-7A8646B27361}" destId="{6EEC2DDB-B04D-4E02-A9B2-1569242A3C01}" srcOrd="1" destOrd="0" presId="urn:microsoft.com/office/officeart/2005/8/layout/orgChart1"/>
    <dgm:cxn modelId="{F3792A2D-8310-4A7C-9D87-A9D3002E771D}" srcId="{76EFA1FD-FBA9-4B0E-9E3E-C9E007DDB3D8}" destId="{7FDED555-D7BD-404D-9228-600DA074CED3}" srcOrd="0" destOrd="0" parTransId="{BE4D9C4D-3134-4A84-AA22-89A57B374E17}" sibTransId="{65EF1D08-1A42-4ABC-AF9C-02F18E3A84E9}"/>
    <dgm:cxn modelId="{9F53185F-0A21-4D65-A0CB-45C9B5FEA196}" type="presOf" srcId="{10D3C56E-3A3D-4095-B819-BBDAB8FEAFFF}" destId="{487D2C26-F566-4B6D-984F-4477E4C8783C}" srcOrd="0" destOrd="0" presId="urn:microsoft.com/office/officeart/2005/8/layout/orgChart1"/>
    <dgm:cxn modelId="{B962BA62-A271-4CE0-9FC4-48C33BC3D1DF}" type="presOf" srcId="{18E65D7E-D71A-4F4C-AFF9-AA007CA04A57}" destId="{DE91FEB6-E655-4B52-9B72-072C52D9C134}" srcOrd="0" destOrd="0" presId="urn:microsoft.com/office/officeart/2005/8/layout/orgChart1"/>
    <dgm:cxn modelId="{22718C6A-C65F-4534-9AAE-D67DF654434D}" type="presOf" srcId="{E8CA2869-24DF-4856-8249-715CF81066F5}" destId="{0705930B-849C-4737-92A6-E0ED1DFF57E2}" srcOrd="1" destOrd="0" presId="urn:microsoft.com/office/officeart/2005/8/layout/orgChart1"/>
    <dgm:cxn modelId="{9EFEF94A-E999-47D2-918C-16EF974DC344}" srcId="{E8CA2869-24DF-4856-8249-715CF81066F5}" destId="{10D3C56E-3A3D-4095-B819-BBDAB8FEAFFF}" srcOrd="1" destOrd="0" parTransId="{18E65D7E-D71A-4F4C-AFF9-AA007CA04A57}" sibTransId="{9A072E01-BC58-4C8C-865C-71CB6DD1DCA1}"/>
    <dgm:cxn modelId="{8B36A66C-E357-482D-BE59-7B40246559E4}" type="presOf" srcId="{BC0F88FB-C4C4-48BB-897C-0B869965EB55}" destId="{243DE392-8E05-4695-ABFE-B278CFC5361D}" srcOrd="0" destOrd="0" presId="urn:microsoft.com/office/officeart/2005/8/layout/orgChart1"/>
    <dgm:cxn modelId="{6E8BE34C-DFFE-4669-9C3D-C7970085ACE7}" srcId="{521BE6EB-E11A-4A03-AC98-AFD4AE08A352}" destId="{76EFA1FD-FBA9-4B0E-9E3E-C9E007DDB3D8}" srcOrd="0" destOrd="0" parTransId="{29625AF0-6586-4303-BFBA-3BB95AEB9E91}" sibTransId="{C2CB8738-329C-4240-8431-55494846EF57}"/>
    <dgm:cxn modelId="{9964556D-4027-494A-9B94-CC062D810666}" type="presOf" srcId="{E8CA2869-24DF-4856-8249-715CF81066F5}" destId="{0CDA010A-0D69-474F-8D99-AB40D4053932}" srcOrd="0" destOrd="0" presId="urn:microsoft.com/office/officeart/2005/8/layout/orgChart1"/>
    <dgm:cxn modelId="{21FB3F4E-6D35-45FE-AC86-FF2639A3CF9B}" type="presOf" srcId="{E1CDB9F7-7C49-434D-B1A5-D5D346E2CE51}" destId="{BC3551A3-E52E-4839-9019-2004DEEE2903}" srcOrd="0" destOrd="0" presId="urn:microsoft.com/office/officeart/2005/8/layout/orgChart1"/>
    <dgm:cxn modelId="{B817016F-DA30-4301-A19D-E4AA220ABFD9}" type="presOf" srcId="{D35D8498-321D-4153-A8AA-C1D40CE420CF}" destId="{2336E669-C39B-4693-9ED7-873ED855728F}" srcOrd="0" destOrd="0" presId="urn:microsoft.com/office/officeart/2005/8/layout/orgChart1"/>
    <dgm:cxn modelId="{D62DC851-1C3B-4FFB-AED2-9B1972BE30C0}" type="presOf" srcId="{56EF4B8A-693D-4B45-96A5-D95E764F3685}" destId="{77AC4006-6DC0-450B-BBA6-0A57D53E4CC2}" srcOrd="0" destOrd="0" presId="urn:microsoft.com/office/officeart/2005/8/layout/orgChart1"/>
    <dgm:cxn modelId="{AB9CDC76-EFF7-4F4E-8CF7-F409A656D554}" type="presOf" srcId="{59314980-FC23-4768-A328-2F330451EDE2}" destId="{70EFC3F4-2A78-48F6-BB4D-FA6089EF44F2}" srcOrd="1" destOrd="0" presId="urn:microsoft.com/office/officeart/2005/8/layout/orgChart1"/>
    <dgm:cxn modelId="{4AF3C877-8B57-4C47-BBAA-E9A77BB2F4C0}" srcId="{E8CA2869-24DF-4856-8249-715CF81066F5}" destId="{59314980-FC23-4768-A328-2F330451EDE2}" srcOrd="0" destOrd="0" parTransId="{8307E155-683F-41C8-8FCA-C815A83D2626}" sibTransId="{FE3B2B7D-FC72-4F63-A948-6BF59BED8D21}"/>
    <dgm:cxn modelId="{87C96E5A-81F4-4210-8D7D-0D814EFB0698}" type="presOf" srcId="{76EFA1FD-FBA9-4B0E-9E3E-C9E007DDB3D8}" destId="{F620F2A1-938E-4605-BC5F-34EF7260F3B8}" srcOrd="0" destOrd="0" presId="urn:microsoft.com/office/officeart/2005/8/layout/orgChart1"/>
    <dgm:cxn modelId="{DA0BA07E-7B1C-4F50-AE2D-88E0BD8E26C4}" type="presOf" srcId="{0804C65D-C575-4F3B-8DBE-29005D179E04}" destId="{83FE4928-12F1-4457-992C-414EA197C51E}" srcOrd="1" destOrd="0" presId="urn:microsoft.com/office/officeart/2005/8/layout/orgChart1"/>
    <dgm:cxn modelId="{0FEFDD81-7A39-4E58-81CA-0681F733538A}" type="presOf" srcId="{0804C65D-C575-4F3B-8DBE-29005D179E04}" destId="{6F5F9FD4-5D5F-4AC9-8EDA-2E6B77128406}" srcOrd="0" destOrd="0" presId="urn:microsoft.com/office/officeart/2005/8/layout/orgChart1"/>
    <dgm:cxn modelId="{3457E482-FC8F-47A7-9060-74AE97016C18}" srcId="{57BA120E-66FC-45B8-9B8A-3EBFE9B4D19B}" destId="{72E56D41-7B64-4CA2-99C8-72E8020B19BD}" srcOrd="2" destOrd="0" parTransId="{BC0F88FB-C4C4-48BB-897C-0B869965EB55}" sibTransId="{D6EC0644-0DEC-484E-A8BB-6C662AF524CA}"/>
    <dgm:cxn modelId="{D724A88F-180F-4245-9671-8C72F8A736C8}" type="presOf" srcId="{7FDED555-D7BD-404D-9228-600DA074CED3}" destId="{653384A6-91B4-4C3F-8DE9-25A603D16F79}" srcOrd="1" destOrd="0" presId="urn:microsoft.com/office/officeart/2005/8/layout/orgChart1"/>
    <dgm:cxn modelId="{E7D3EC91-0AB6-4E88-8376-F3847743CDD8}" srcId="{521BE6EB-E11A-4A03-AC98-AFD4AE08A352}" destId="{57BA120E-66FC-45B8-9B8A-3EBFE9B4D19B}" srcOrd="1" destOrd="0" parTransId="{D35D8498-321D-4153-A8AA-C1D40CE420CF}" sibTransId="{7DC85813-F57A-4291-9231-CA02F372039E}"/>
    <dgm:cxn modelId="{92333A97-BD52-45B3-A0D7-22EB93072A50}" type="presOf" srcId="{8307E155-683F-41C8-8FCA-C815A83D2626}" destId="{E49C6D34-92EE-47AA-818A-624EC19436A4}" srcOrd="0" destOrd="0" presId="urn:microsoft.com/office/officeart/2005/8/layout/orgChart1"/>
    <dgm:cxn modelId="{A36D5E99-C4A5-4CE4-B13C-3ADB587DFA23}" type="presOf" srcId="{57BA120E-66FC-45B8-9B8A-3EBFE9B4D19B}" destId="{8AEF0C56-50E8-476E-A8DD-43B2F0520A42}" srcOrd="1" destOrd="0" presId="urn:microsoft.com/office/officeart/2005/8/layout/orgChart1"/>
    <dgm:cxn modelId="{AECDCB9A-8046-40BD-8703-DEC7A3489A21}" type="presOf" srcId="{72E56D41-7B64-4CA2-99C8-72E8020B19BD}" destId="{52AF245F-9EFE-4722-BC62-706EA778C66E}" srcOrd="1" destOrd="0" presId="urn:microsoft.com/office/officeart/2005/8/layout/orgChart1"/>
    <dgm:cxn modelId="{29528BA4-79D5-4D8D-94F9-7031AAA6EC4B}" type="presOf" srcId="{391185E0-A1CD-4495-B1E7-3088CE49C428}" destId="{367AB448-704F-49FB-B6EF-20A0135F367D}" srcOrd="1" destOrd="0" presId="urn:microsoft.com/office/officeart/2005/8/layout/orgChart1"/>
    <dgm:cxn modelId="{467793A6-C808-421D-9181-8280349BFC39}" type="presOf" srcId="{57BA120E-66FC-45B8-9B8A-3EBFE9B4D19B}" destId="{017D20C7-1262-4847-A067-61767D90D56E}" srcOrd="0" destOrd="0" presId="urn:microsoft.com/office/officeart/2005/8/layout/orgChart1"/>
    <dgm:cxn modelId="{081957AB-0904-4623-8A9F-0048AD71E317}" srcId="{57BA120E-66FC-45B8-9B8A-3EBFE9B4D19B}" destId="{391185E0-A1CD-4495-B1E7-3088CE49C428}" srcOrd="0" destOrd="0" parTransId="{E1CDB9F7-7C49-434D-B1A5-D5D346E2CE51}" sibTransId="{08AB326F-E40C-48D0-AD06-FAE2C513B895}"/>
    <dgm:cxn modelId="{BF1C76AC-7937-4845-AF45-3CA36EF50954}" type="presOf" srcId="{72E56D41-7B64-4CA2-99C8-72E8020B19BD}" destId="{ADBD1F20-6205-4638-8ADD-2E46C51BD112}" srcOrd="0" destOrd="0" presId="urn:microsoft.com/office/officeart/2005/8/layout/orgChart1"/>
    <dgm:cxn modelId="{2AD357B0-5757-4644-B891-7BFE5A5B6CAC}" srcId="{3BBFE635-6DB7-443B-950C-84232F85C24E}" destId="{521BE6EB-E11A-4A03-AC98-AFD4AE08A352}" srcOrd="0" destOrd="0" parTransId="{14870D40-5590-40D8-A1A2-867584623821}" sibTransId="{9EAC87F0-3D51-4FDC-B05D-58CE38702C42}"/>
    <dgm:cxn modelId="{C4674AB4-4348-475F-8476-23775DF02A06}" type="presOf" srcId="{521BE6EB-E11A-4A03-AC98-AFD4AE08A352}" destId="{702F9365-0D2B-4DD9-AE6C-83511E4BD1A8}" srcOrd="1" destOrd="0" presId="urn:microsoft.com/office/officeart/2005/8/layout/orgChart1"/>
    <dgm:cxn modelId="{8A213EB8-1C93-459B-8E06-02C6D864327F}" type="presOf" srcId="{391185E0-A1CD-4495-B1E7-3088CE49C428}" destId="{12341C60-288D-4F85-8B1C-3BCDF4CEFB7C}" srcOrd="0" destOrd="0" presId="urn:microsoft.com/office/officeart/2005/8/layout/orgChart1"/>
    <dgm:cxn modelId="{555C5BC0-257F-42F9-91AA-B9D50ED1BA85}" type="presOf" srcId="{10D3C56E-3A3D-4095-B819-BBDAB8FEAFFF}" destId="{1AE307A3-C4E1-489E-812E-AA10A29B2D58}" srcOrd="1" destOrd="0" presId="urn:microsoft.com/office/officeart/2005/8/layout/orgChart1"/>
    <dgm:cxn modelId="{FE2ACEC5-4853-4C42-89C7-0AEAECC8FC29}" srcId="{521BE6EB-E11A-4A03-AC98-AFD4AE08A352}" destId="{E8CA2869-24DF-4856-8249-715CF81066F5}" srcOrd="2" destOrd="0" parTransId="{8808D4B4-5C1D-4B1D-AB0F-D28591E798FA}" sibTransId="{3D90A580-66A7-45AE-BC2F-0135E3B9D38A}"/>
    <dgm:cxn modelId="{5B056DCD-5EF6-473A-9F68-BCC6657E561A}" type="presOf" srcId="{7FDED555-D7BD-404D-9228-600DA074CED3}" destId="{DDCFB1A3-C899-422E-A30B-364879925619}" srcOrd="0" destOrd="0" presId="urn:microsoft.com/office/officeart/2005/8/layout/orgChart1"/>
    <dgm:cxn modelId="{68EFCFD2-0635-4821-9665-AB34678C83E7}" srcId="{76EFA1FD-FBA9-4B0E-9E3E-C9E007DDB3D8}" destId="{0804C65D-C575-4F3B-8DBE-29005D179E04}" srcOrd="1" destOrd="0" parTransId="{56EF4B8A-693D-4B45-96A5-D95E764F3685}" sibTransId="{E975C7CE-8180-4FA5-B9D9-92C0403D0EB3}"/>
    <dgm:cxn modelId="{F22077D9-9E85-4418-A21D-0332D3BC514B}" type="presOf" srcId="{3BBFE635-6DB7-443B-950C-84232F85C24E}" destId="{B7A758A3-03B6-413E-9CEC-FBB92A3F8805}" srcOrd="0" destOrd="0" presId="urn:microsoft.com/office/officeart/2005/8/layout/orgChart1"/>
    <dgm:cxn modelId="{8FAAE2D9-8F5B-4A0D-8BDD-624A64D9617C}" srcId="{57BA120E-66FC-45B8-9B8A-3EBFE9B4D19B}" destId="{5289E5A3-0586-4AEF-8733-7A8646B27361}" srcOrd="1" destOrd="0" parTransId="{D772A673-A1D4-43C9-8AFE-3FDA378E54BF}" sibTransId="{6959B7B5-A527-4EA0-A225-5C3CB5276C2A}"/>
    <dgm:cxn modelId="{47CC1FDA-2988-4CB8-B53A-362AE17F4243}" type="presOf" srcId="{D772A673-A1D4-43C9-8AFE-3FDA378E54BF}" destId="{DDB7E3C3-6E09-45DB-80C2-7A77EC36B690}" srcOrd="0" destOrd="0" presId="urn:microsoft.com/office/officeart/2005/8/layout/orgChart1"/>
    <dgm:cxn modelId="{42D430EA-8A78-4DCE-8151-6E627CE17445}" type="presOf" srcId="{BE4D9C4D-3134-4A84-AA22-89A57B374E17}" destId="{DB70F469-B22F-4D7C-BD0D-FBD6C0E4606E}" srcOrd="0" destOrd="0" presId="urn:microsoft.com/office/officeart/2005/8/layout/orgChart1"/>
    <dgm:cxn modelId="{EAE697EF-554B-460E-A5F0-08A14FD72DF9}" type="presOf" srcId="{5289E5A3-0586-4AEF-8733-7A8646B27361}" destId="{9B84B470-6455-4B1D-B8A3-9934AA472971}" srcOrd="0" destOrd="0" presId="urn:microsoft.com/office/officeart/2005/8/layout/orgChart1"/>
    <dgm:cxn modelId="{5BB164F7-A275-45E0-8A09-66EAABB32E48}" type="presOf" srcId="{521BE6EB-E11A-4A03-AC98-AFD4AE08A352}" destId="{294173DE-2F40-4D2D-BB05-D8A4A28CA226}" srcOrd="0" destOrd="0" presId="urn:microsoft.com/office/officeart/2005/8/layout/orgChart1"/>
    <dgm:cxn modelId="{9AFFA60A-1495-4709-BE7A-D3A8FB517A22}" type="presParOf" srcId="{B7A758A3-03B6-413E-9CEC-FBB92A3F8805}" destId="{D7261BBA-DC70-430A-84D5-A39FED0997F1}" srcOrd="0" destOrd="0" presId="urn:microsoft.com/office/officeart/2005/8/layout/orgChart1"/>
    <dgm:cxn modelId="{C8CA0A18-D373-4672-9AB2-FD432058DAC2}" type="presParOf" srcId="{D7261BBA-DC70-430A-84D5-A39FED0997F1}" destId="{684A187E-C40A-4C57-9C0D-61CA2173D923}" srcOrd="0" destOrd="0" presId="urn:microsoft.com/office/officeart/2005/8/layout/orgChart1"/>
    <dgm:cxn modelId="{3D1C0D84-7DCE-429D-9420-27DD6C0677FF}" type="presParOf" srcId="{684A187E-C40A-4C57-9C0D-61CA2173D923}" destId="{294173DE-2F40-4D2D-BB05-D8A4A28CA226}" srcOrd="0" destOrd="0" presId="urn:microsoft.com/office/officeart/2005/8/layout/orgChart1"/>
    <dgm:cxn modelId="{0B82B26D-BAED-4973-BF1F-AEBBE210476F}" type="presParOf" srcId="{684A187E-C40A-4C57-9C0D-61CA2173D923}" destId="{702F9365-0D2B-4DD9-AE6C-83511E4BD1A8}" srcOrd="1" destOrd="0" presId="urn:microsoft.com/office/officeart/2005/8/layout/orgChart1"/>
    <dgm:cxn modelId="{20AAA21B-88B5-4411-8E6E-D3BC8F76C18A}" type="presParOf" srcId="{D7261BBA-DC70-430A-84D5-A39FED0997F1}" destId="{703181C7-D0BD-4463-BB15-DF664C3DF0E7}" srcOrd="1" destOrd="0" presId="urn:microsoft.com/office/officeart/2005/8/layout/orgChart1"/>
    <dgm:cxn modelId="{8E3C02FD-6DE6-4E71-B411-A3D4EC8920F3}" type="presParOf" srcId="{703181C7-D0BD-4463-BB15-DF664C3DF0E7}" destId="{C8F0EA65-1853-4E9B-9510-C657CD549193}" srcOrd="0" destOrd="0" presId="urn:microsoft.com/office/officeart/2005/8/layout/orgChart1"/>
    <dgm:cxn modelId="{1AC87884-DB87-4469-8ABF-922DC2F4FE26}" type="presParOf" srcId="{703181C7-D0BD-4463-BB15-DF664C3DF0E7}" destId="{B6A0AA7A-6809-4DAA-B8E4-79AF2E3FE617}" srcOrd="1" destOrd="0" presId="urn:microsoft.com/office/officeart/2005/8/layout/orgChart1"/>
    <dgm:cxn modelId="{0E74948E-02DC-4D8D-9EAE-E3EFFA8DE901}" type="presParOf" srcId="{B6A0AA7A-6809-4DAA-B8E4-79AF2E3FE617}" destId="{775503A9-16D8-4C8F-8CBB-F4D758E3F7B1}" srcOrd="0" destOrd="0" presId="urn:microsoft.com/office/officeart/2005/8/layout/orgChart1"/>
    <dgm:cxn modelId="{730CAD27-E982-4927-BDEA-2071EBED743D}" type="presParOf" srcId="{775503A9-16D8-4C8F-8CBB-F4D758E3F7B1}" destId="{F620F2A1-938E-4605-BC5F-34EF7260F3B8}" srcOrd="0" destOrd="0" presId="urn:microsoft.com/office/officeart/2005/8/layout/orgChart1"/>
    <dgm:cxn modelId="{1656F0EB-526A-41AB-B578-BDFA1620C431}" type="presParOf" srcId="{775503A9-16D8-4C8F-8CBB-F4D758E3F7B1}" destId="{E95440CF-7D0B-401E-AC6D-CE2DB6F0522F}" srcOrd="1" destOrd="0" presId="urn:microsoft.com/office/officeart/2005/8/layout/orgChart1"/>
    <dgm:cxn modelId="{98EC6B26-A693-43C7-AE72-FD104689F2B2}" type="presParOf" srcId="{B6A0AA7A-6809-4DAA-B8E4-79AF2E3FE617}" destId="{BE6DE5F9-8F8D-46FD-9CEF-CB4DF05DC054}" srcOrd="1" destOrd="0" presId="urn:microsoft.com/office/officeart/2005/8/layout/orgChart1"/>
    <dgm:cxn modelId="{53D9B9D3-B793-4DD2-9CA4-30AE5FF4274F}" type="presParOf" srcId="{BE6DE5F9-8F8D-46FD-9CEF-CB4DF05DC054}" destId="{DB70F469-B22F-4D7C-BD0D-FBD6C0E4606E}" srcOrd="0" destOrd="0" presId="urn:microsoft.com/office/officeart/2005/8/layout/orgChart1"/>
    <dgm:cxn modelId="{710E0870-E749-43C7-8548-DF1AC5401B37}" type="presParOf" srcId="{BE6DE5F9-8F8D-46FD-9CEF-CB4DF05DC054}" destId="{72B2E097-F535-414B-8035-8E7C47D84B24}" srcOrd="1" destOrd="0" presId="urn:microsoft.com/office/officeart/2005/8/layout/orgChart1"/>
    <dgm:cxn modelId="{5327CA0B-2499-4024-879D-56BF74C9F902}" type="presParOf" srcId="{72B2E097-F535-414B-8035-8E7C47D84B24}" destId="{2F346CBD-23E9-4278-AD9F-5910BF835AB2}" srcOrd="0" destOrd="0" presId="urn:microsoft.com/office/officeart/2005/8/layout/orgChart1"/>
    <dgm:cxn modelId="{7D65ED91-56E6-4A8B-BA3A-853CF0CF9BE0}" type="presParOf" srcId="{2F346CBD-23E9-4278-AD9F-5910BF835AB2}" destId="{DDCFB1A3-C899-422E-A30B-364879925619}" srcOrd="0" destOrd="0" presId="urn:microsoft.com/office/officeart/2005/8/layout/orgChart1"/>
    <dgm:cxn modelId="{B7EA535D-80BD-49B7-BA2A-88E62D896A26}" type="presParOf" srcId="{2F346CBD-23E9-4278-AD9F-5910BF835AB2}" destId="{653384A6-91B4-4C3F-8DE9-25A603D16F79}" srcOrd="1" destOrd="0" presId="urn:microsoft.com/office/officeart/2005/8/layout/orgChart1"/>
    <dgm:cxn modelId="{65AF2765-EE37-4FDE-A86E-4F82A0C29B5A}" type="presParOf" srcId="{72B2E097-F535-414B-8035-8E7C47D84B24}" destId="{12B73CBC-ED39-4560-B55B-220CDF46EE3B}" srcOrd="1" destOrd="0" presId="urn:microsoft.com/office/officeart/2005/8/layout/orgChart1"/>
    <dgm:cxn modelId="{D6FB63FB-9798-4403-8ADB-3551E82F410A}" type="presParOf" srcId="{72B2E097-F535-414B-8035-8E7C47D84B24}" destId="{724DB762-A585-4DBC-A060-7864681440CF}" srcOrd="2" destOrd="0" presId="urn:microsoft.com/office/officeart/2005/8/layout/orgChart1"/>
    <dgm:cxn modelId="{C6E79626-D774-4FB6-BA78-12A21DD62578}" type="presParOf" srcId="{BE6DE5F9-8F8D-46FD-9CEF-CB4DF05DC054}" destId="{77AC4006-6DC0-450B-BBA6-0A57D53E4CC2}" srcOrd="2" destOrd="0" presId="urn:microsoft.com/office/officeart/2005/8/layout/orgChart1"/>
    <dgm:cxn modelId="{4B5AFBA2-DACC-4980-B399-2E67FDD726AD}" type="presParOf" srcId="{BE6DE5F9-8F8D-46FD-9CEF-CB4DF05DC054}" destId="{976D421C-C485-4CCA-88E3-1258EA556F3D}" srcOrd="3" destOrd="0" presId="urn:microsoft.com/office/officeart/2005/8/layout/orgChart1"/>
    <dgm:cxn modelId="{481EFB4A-64E4-4D0E-9670-41F99B78EDC9}" type="presParOf" srcId="{976D421C-C485-4CCA-88E3-1258EA556F3D}" destId="{8F226A7A-78A4-44AF-86FD-4BF093DDC11B}" srcOrd="0" destOrd="0" presId="urn:microsoft.com/office/officeart/2005/8/layout/orgChart1"/>
    <dgm:cxn modelId="{DB652B37-EFA1-4645-82E0-74049BE214FE}" type="presParOf" srcId="{8F226A7A-78A4-44AF-86FD-4BF093DDC11B}" destId="{6F5F9FD4-5D5F-4AC9-8EDA-2E6B77128406}" srcOrd="0" destOrd="0" presId="urn:microsoft.com/office/officeart/2005/8/layout/orgChart1"/>
    <dgm:cxn modelId="{C77223BB-6118-479F-87C4-C37DFFB85513}" type="presParOf" srcId="{8F226A7A-78A4-44AF-86FD-4BF093DDC11B}" destId="{83FE4928-12F1-4457-992C-414EA197C51E}" srcOrd="1" destOrd="0" presId="urn:microsoft.com/office/officeart/2005/8/layout/orgChart1"/>
    <dgm:cxn modelId="{6969A679-6776-4560-B2C1-F9FC0E054843}" type="presParOf" srcId="{976D421C-C485-4CCA-88E3-1258EA556F3D}" destId="{406134C0-7CB3-4021-934C-C9A10D408554}" srcOrd="1" destOrd="0" presId="urn:microsoft.com/office/officeart/2005/8/layout/orgChart1"/>
    <dgm:cxn modelId="{32F67862-1DA3-4B7C-AA36-2F9BE272BE31}" type="presParOf" srcId="{976D421C-C485-4CCA-88E3-1258EA556F3D}" destId="{2FC447F7-F434-4ADE-9060-A63570D8C607}" srcOrd="2" destOrd="0" presId="urn:microsoft.com/office/officeart/2005/8/layout/orgChart1"/>
    <dgm:cxn modelId="{E6E8C6F8-4DCB-42B0-954A-CD199170F4C1}" type="presParOf" srcId="{B6A0AA7A-6809-4DAA-B8E4-79AF2E3FE617}" destId="{948A5042-6A85-4247-9B57-99F206A1865E}" srcOrd="2" destOrd="0" presId="urn:microsoft.com/office/officeart/2005/8/layout/orgChart1"/>
    <dgm:cxn modelId="{8DE4671A-BADE-4AA0-A147-0008C316B5FF}" type="presParOf" srcId="{703181C7-D0BD-4463-BB15-DF664C3DF0E7}" destId="{2336E669-C39B-4693-9ED7-873ED855728F}" srcOrd="2" destOrd="0" presId="urn:microsoft.com/office/officeart/2005/8/layout/orgChart1"/>
    <dgm:cxn modelId="{EFD35BBD-F0DC-41D4-8E89-CB2EF1AEF252}" type="presParOf" srcId="{703181C7-D0BD-4463-BB15-DF664C3DF0E7}" destId="{42EBF2C7-5C4B-4EEE-9D32-EC988C58578E}" srcOrd="3" destOrd="0" presId="urn:microsoft.com/office/officeart/2005/8/layout/orgChart1"/>
    <dgm:cxn modelId="{6DA490B2-A35C-4DFC-ACD0-2512A0AEAC3C}" type="presParOf" srcId="{42EBF2C7-5C4B-4EEE-9D32-EC988C58578E}" destId="{C2B1AA23-0C2D-41E8-9BBA-DCB4AD538F33}" srcOrd="0" destOrd="0" presId="urn:microsoft.com/office/officeart/2005/8/layout/orgChart1"/>
    <dgm:cxn modelId="{3CC81A87-BFED-450F-BC4B-2784B5A3A4F8}" type="presParOf" srcId="{C2B1AA23-0C2D-41E8-9BBA-DCB4AD538F33}" destId="{017D20C7-1262-4847-A067-61767D90D56E}" srcOrd="0" destOrd="0" presId="urn:microsoft.com/office/officeart/2005/8/layout/orgChart1"/>
    <dgm:cxn modelId="{584E4B45-5757-4752-8A04-FA6F7DD1E285}" type="presParOf" srcId="{C2B1AA23-0C2D-41E8-9BBA-DCB4AD538F33}" destId="{8AEF0C56-50E8-476E-A8DD-43B2F0520A42}" srcOrd="1" destOrd="0" presId="urn:microsoft.com/office/officeart/2005/8/layout/orgChart1"/>
    <dgm:cxn modelId="{56945330-39E2-4C54-8DE4-81DDE8763515}" type="presParOf" srcId="{42EBF2C7-5C4B-4EEE-9D32-EC988C58578E}" destId="{CDE89E8E-CCC5-4435-9459-55A6DC0CE7CC}" srcOrd="1" destOrd="0" presId="urn:microsoft.com/office/officeart/2005/8/layout/orgChart1"/>
    <dgm:cxn modelId="{964CE04E-AAA0-4708-9E39-EE68A9A6CB4E}" type="presParOf" srcId="{CDE89E8E-CCC5-4435-9459-55A6DC0CE7CC}" destId="{BC3551A3-E52E-4839-9019-2004DEEE2903}" srcOrd="0" destOrd="0" presId="urn:microsoft.com/office/officeart/2005/8/layout/orgChart1"/>
    <dgm:cxn modelId="{41F46BF3-439F-4A36-9DF2-303769D69DC8}" type="presParOf" srcId="{CDE89E8E-CCC5-4435-9459-55A6DC0CE7CC}" destId="{57E81705-300A-44A4-9A06-700FF6E00D5B}" srcOrd="1" destOrd="0" presId="urn:microsoft.com/office/officeart/2005/8/layout/orgChart1"/>
    <dgm:cxn modelId="{7BAA91E8-1BE9-43D9-A397-E3850130C59F}" type="presParOf" srcId="{57E81705-300A-44A4-9A06-700FF6E00D5B}" destId="{324FE7B4-9A69-40C6-A785-1E54D309D5BC}" srcOrd="0" destOrd="0" presId="urn:microsoft.com/office/officeart/2005/8/layout/orgChart1"/>
    <dgm:cxn modelId="{FFE6762C-03ED-41B0-BD06-DAEBCE1370A0}" type="presParOf" srcId="{324FE7B4-9A69-40C6-A785-1E54D309D5BC}" destId="{12341C60-288D-4F85-8B1C-3BCDF4CEFB7C}" srcOrd="0" destOrd="0" presId="urn:microsoft.com/office/officeart/2005/8/layout/orgChart1"/>
    <dgm:cxn modelId="{9C4CB129-46B8-435B-8319-2C947F1F84DF}" type="presParOf" srcId="{324FE7B4-9A69-40C6-A785-1E54D309D5BC}" destId="{367AB448-704F-49FB-B6EF-20A0135F367D}" srcOrd="1" destOrd="0" presId="urn:microsoft.com/office/officeart/2005/8/layout/orgChart1"/>
    <dgm:cxn modelId="{52D856C4-FC46-46A7-864E-0CF06EEDFFDD}" type="presParOf" srcId="{57E81705-300A-44A4-9A06-700FF6E00D5B}" destId="{FA391F41-A37E-4953-BCF2-DAB3AA57EBA3}" srcOrd="1" destOrd="0" presId="urn:microsoft.com/office/officeart/2005/8/layout/orgChart1"/>
    <dgm:cxn modelId="{5CCCC04F-9AB1-4144-859F-8D6F53DCACAF}" type="presParOf" srcId="{57E81705-300A-44A4-9A06-700FF6E00D5B}" destId="{F46BBE6E-8198-47CE-BD2A-6297CFD97F05}" srcOrd="2" destOrd="0" presId="urn:microsoft.com/office/officeart/2005/8/layout/orgChart1"/>
    <dgm:cxn modelId="{CE820220-5568-4633-B08B-EC328AF6ADCE}" type="presParOf" srcId="{CDE89E8E-CCC5-4435-9459-55A6DC0CE7CC}" destId="{DDB7E3C3-6E09-45DB-80C2-7A77EC36B690}" srcOrd="2" destOrd="0" presId="urn:microsoft.com/office/officeart/2005/8/layout/orgChart1"/>
    <dgm:cxn modelId="{A5A77B6A-FD6D-4CAA-BCA3-5E5B5318C903}" type="presParOf" srcId="{CDE89E8E-CCC5-4435-9459-55A6DC0CE7CC}" destId="{31093918-0C1B-4AE6-8654-E8FA4453C764}" srcOrd="3" destOrd="0" presId="urn:microsoft.com/office/officeart/2005/8/layout/orgChart1"/>
    <dgm:cxn modelId="{F26633F4-BD4F-4FDC-BD03-07E0F6143983}" type="presParOf" srcId="{31093918-0C1B-4AE6-8654-E8FA4453C764}" destId="{1AAFDD85-AD09-448C-8D1B-2DEDE741991F}" srcOrd="0" destOrd="0" presId="urn:microsoft.com/office/officeart/2005/8/layout/orgChart1"/>
    <dgm:cxn modelId="{13CD03E1-756C-4194-8E79-D9559B1140EE}" type="presParOf" srcId="{1AAFDD85-AD09-448C-8D1B-2DEDE741991F}" destId="{9B84B470-6455-4B1D-B8A3-9934AA472971}" srcOrd="0" destOrd="0" presId="urn:microsoft.com/office/officeart/2005/8/layout/orgChart1"/>
    <dgm:cxn modelId="{3A31AADC-7E86-4F4B-BAE0-74AD9E0C544C}" type="presParOf" srcId="{1AAFDD85-AD09-448C-8D1B-2DEDE741991F}" destId="{6EEC2DDB-B04D-4E02-A9B2-1569242A3C01}" srcOrd="1" destOrd="0" presId="urn:microsoft.com/office/officeart/2005/8/layout/orgChart1"/>
    <dgm:cxn modelId="{6E4E728F-32D1-49F4-A3E5-2C4A26F46AD8}" type="presParOf" srcId="{31093918-0C1B-4AE6-8654-E8FA4453C764}" destId="{00E1E078-F6BE-4090-BFE8-321AB966678D}" srcOrd="1" destOrd="0" presId="urn:microsoft.com/office/officeart/2005/8/layout/orgChart1"/>
    <dgm:cxn modelId="{E77D3C38-DB75-4FD0-9F75-0B855CDD4DD3}" type="presParOf" srcId="{31093918-0C1B-4AE6-8654-E8FA4453C764}" destId="{A516D780-0BAB-4531-99AA-CED35893D0D9}" srcOrd="2" destOrd="0" presId="urn:microsoft.com/office/officeart/2005/8/layout/orgChart1"/>
    <dgm:cxn modelId="{1E9B798F-9D62-42C1-B642-50557352B423}" type="presParOf" srcId="{CDE89E8E-CCC5-4435-9459-55A6DC0CE7CC}" destId="{243DE392-8E05-4695-ABFE-B278CFC5361D}" srcOrd="4" destOrd="0" presId="urn:microsoft.com/office/officeart/2005/8/layout/orgChart1"/>
    <dgm:cxn modelId="{93EC7FFD-9327-49B2-B8A6-0638729057C4}" type="presParOf" srcId="{CDE89E8E-CCC5-4435-9459-55A6DC0CE7CC}" destId="{84ABF9AF-D293-4D32-B6A3-B0E6209F322B}" srcOrd="5" destOrd="0" presId="urn:microsoft.com/office/officeart/2005/8/layout/orgChart1"/>
    <dgm:cxn modelId="{95240BDB-6A7A-4C12-A2E1-DF7F65332B61}" type="presParOf" srcId="{84ABF9AF-D293-4D32-B6A3-B0E6209F322B}" destId="{6B9D97E7-32B4-4222-A201-606C6F58D7F1}" srcOrd="0" destOrd="0" presId="urn:microsoft.com/office/officeart/2005/8/layout/orgChart1"/>
    <dgm:cxn modelId="{97A5FBE1-E104-4111-B054-A88575D53503}" type="presParOf" srcId="{6B9D97E7-32B4-4222-A201-606C6F58D7F1}" destId="{ADBD1F20-6205-4638-8ADD-2E46C51BD112}" srcOrd="0" destOrd="0" presId="urn:microsoft.com/office/officeart/2005/8/layout/orgChart1"/>
    <dgm:cxn modelId="{3FE4D0ED-43DE-44D5-B0BA-375EA3B40A9D}" type="presParOf" srcId="{6B9D97E7-32B4-4222-A201-606C6F58D7F1}" destId="{52AF245F-9EFE-4722-BC62-706EA778C66E}" srcOrd="1" destOrd="0" presId="urn:microsoft.com/office/officeart/2005/8/layout/orgChart1"/>
    <dgm:cxn modelId="{CB786030-F371-4C00-B432-159818C2EDB3}" type="presParOf" srcId="{84ABF9AF-D293-4D32-B6A3-B0E6209F322B}" destId="{E90FBEC3-1FA4-4107-9A25-B2B7759CB6C7}" srcOrd="1" destOrd="0" presId="urn:microsoft.com/office/officeart/2005/8/layout/orgChart1"/>
    <dgm:cxn modelId="{A876412E-B289-435F-99FF-D9AC20430093}" type="presParOf" srcId="{84ABF9AF-D293-4D32-B6A3-B0E6209F322B}" destId="{3C012976-49AB-44FD-923F-B57F142A0319}" srcOrd="2" destOrd="0" presId="urn:microsoft.com/office/officeart/2005/8/layout/orgChart1"/>
    <dgm:cxn modelId="{B8631675-A066-40D7-A0DC-70102F7CB434}" type="presParOf" srcId="{42EBF2C7-5C4B-4EEE-9D32-EC988C58578E}" destId="{2E9E4325-1DA6-4675-9C8D-480828477A31}" srcOrd="2" destOrd="0" presId="urn:microsoft.com/office/officeart/2005/8/layout/orgChart1"/>
    <dgm:cxn modelId="{013C72D5-FB3F-469F-B03E-745D27E2A2E2}" type="presParOf" srcId="{703181C7-D0BD-4463-BB15-DF664C3DF0E7}" destId="{09D14AE5-8F27-42CC-9160-EA137B556532}" srcOrd="4" destOrd="0" presId="urn:microsoft.com/office/officeart/2005/8/layout/orgChart1"/>
    <dgm:cxn modelId="{758D5896-621A-47A1-BB42-3BE5775B532A}" type="presParOf" srcId="{703181C7-D0BD-4463-BB15-DF664C3DF0E7}" destId="{F20AB62C-0FC6-4C4D-9ED4-AD8B66A38D28}" srcOrd="5" destOrd="0" presId="urn:microsoft.com/office/officeart/2005/8/layout/orgChart1"/>
    <dgm:cxn modelId="{AE67D9DC-AC75-4D46-A7F9-1DF8A59F7A81}" type="presParOf" srcId="{F20AB62C-0FC6-4C4D-9ED4-AD8B66A38D28}" destId="{E903F5F5-2E43-4577-99EF-F89F3A52B3CF}" srcOrd="0" destOrd="0" presId="urn:microsoft.com/office/officeart/2005/8/layout/orgChart1"/>
    <dgm:cxn modelId="{D3A45190-D5F7-41F6-91E4-0DE615384EA9}" type="presParOf" srcId="{E903F5F5-2E43-4577-99EF-F89F3A52B3CF}" destId="{0CDA010A-0D69-474F-8D99-AB40D4053932}" srcOrd="0" destOrd="0" presId="urn:microsoft.com/office/officeart/2005/8/layout/orgChart1"/>
    <dgm:cxn modelId="{08BDF298-08EB-43A0-A497-A126C0405E7F}" type="presParOf" srcId="{E903F5F5-2E43-4577-99EF-F89F3A52B3CF}" destId="{0705930B-849C-4737-92A6-E0ED1DFF57E2}" srcOrd="1" destOrd="0" presId="urn:microsoft.com/office/officeart/2005/8/layout/orgChart1"/>
    <dgm:cxn modelId="{8BFCAE0C-D849-40D5-BFE5-FCAA517056CA}" type="presParOf" srcId="{F20AB62C-0FC6-4C4D-9ED4-AD8B66A38D28}" destId="{873A98AA-F1EA-4D68-A75C-DBB8AED5D19B}" srcOrd="1" destOrd="0" presId="urn:microsoft.com/office/officeart/2005/8/layout/orgChart1"/>
    <dgm:cxn modelId="{23BBE283-27B8-4836-A7BB-BCBFECAB9671}" type="presParOf" srcId="{873A98AA-F1EA-4D68-A75C-DBB8AED5D19B}" destId="{E49C6D34-92EE-47AA-818A-624EC19436A4}" srcOrd="0" destOrd="0" presId="urn:microsoft.com/office/officeart/2005/8/layout/orgChart1"/>
    <dgm:cxn modelId="{9ED77403-0118-49F2-AB13-E280355DB18B}" type="presParOf" srcId="{873A98AA-F1EA-4D68-A75C-DBB8AED5D19B}" destId="{33D68CAC-888C-4DA9-9FEE-D55EFD3262CB}" srcOrd="1" destOrd="0" presId="urn:microsoft.com/office/officeart/2005/8/layout/orgChart1"/>
    <dgm:cxn modelId="{3E4D2D6A-44EB-4AB4-9EA6-EA0804DF2429}" type="presParOf" srcId="{33D68CAC-888C-4DA9-9FEE-D55EFD3262CB}" destId="{E98231BB-C1B7-4E86-A02F-395E75FE132B}" srcOrd="0" destOrd="0" presId="urn:microsoft.com/office/officeart/2005/8/layout/orgChart1"/>
    <dgm:cxn modelId="{5C83A885-3AF6-476B-95C4-2359B513471C}" type="presParOf" srcId="{E98231BB-C1B7-4E86-A02F-395E75FE132B}" destId="{E4251D6D-AF02-41BA-967E-B9C44313A3E9}" srcOrd="0" destOrd="0" presId="urn:microsoft.com/office/officeart/2005/8/layout/orgChart1"/>
    <dgm:cxn modelId="{33AD13F8-6788-4078-803F-E19443922E9C}" type="presParOf" srcId="{E98231BB-C1B7-4E86-A02F-395E75FE132B}" destId="{70EFC3F4-2A78-48F6-BB4D-FA6089EF44F2}" srcOrd="1" destOrd="0" presId="urn:microsoft.com/office/officeart/2005/8/layout/orgChart1"/>
    <dgm:cxn modelId="{C4EDEF4E-84AE-4EA7-827F-004B7B91518C}" type="presParOf" srcId="{33D68CAC-888C-4DA9-9FEE-D55EFD3262CB}" destId="{2EBF0895-79F9-4176-92FB-7ABD575E95E7}" srcOrd="1" destOrd="0" presId="urn:microsoft.com/office/officeart/2005/8/layout/orgChart1"/>
    <dgm:cxn modelId="{ED7282F2-8F36-4878-9D75-3E678B2455A9}" type="presParOf" srcId="{33D68CAC-888C-4DA9-9FEE-D55EFD3262CB}" destId="{49544381-EAE7-486D-BB26-E55CDF3357F9}" srcOrd="2" destOrd="0" presId="urn:microsoft.com/office/officeart/2005/8/layout/orgChart1"/>
    <dgm:cxn modelId="{E149777C-35D8-4A01-A6C7-2EAACD17D3AC}" type="presParOf" srcId="{873A98AA-F1EA-4D68-A75C-DBB8AED5D19B}" destId="{DE91FEB6-E655-4B52-9B72-072C52D9C134}" srcOrd="2" destOrd="0" presId="urn:microsoft.com/office/officeart/2005/8/layout/orgChart1"/>
    <dgm:cxn modelId="{1A63CB59-1E63-4055-8932-085A5EEE222D}" type="presParOf" srcId="{873A98AA-F1EA-4D68-A75C-DBB8AED5D19B}" destId="{EF51FBBF-8788-4FA0-850B-6CC1B5AE02E6}" srcOrd="3" destOrd="0" presId="urn:microsoft.com/office/officeart/2005/8/layout/orgChart1"/>
    <dgm:cxn modelId="{5B36F6BB-3E04-4474-B645-4A4637FBD160}" type="presParOf" srcId="{EF51FBBF-8788-4FA0-850B-6CC1B5AE02E6}" destId="{7D5F3FF8-7C3B-41B2-A7BD-67DACABA1D9C}" srcOrd="0" destOrd="0" presId="urn:microsoft.com/office/officeart/2005/8/layout/orgChart1"/>
    <dgm:cxn modelId="{D8B0DED6-1442-48D4-A1DB-DCE51BCAC3CE}" type="presParOf" srcId="{7D5F3FF8-7C3B-41B2-A7BD-67DACABA1D9C}" destId="{487D2C26-F566-4B6D-984F-4477E4C8783C}" srcOrd="0" destOrd="0" presId="urn:microsoft.com/office/officeart/2005/8/layout/orgChart1"/>
    <dgm:cxn modelId="{9E72B417-CC8E-4E08-B4CC-DCF810FC8EE6}" type="presParOf" srcId="{7D5F3FF8-7C3B-41B2-A7BD-67DACABA1D9C}" destId="{1AE307A3-C4E1-489E-812E-AA10A29B2D58}" srcOrd="1" destOrd="0" presId="urn:microsoft.com/office/officeart/2005/8/layout/orgChart1"/>
    <dgm:cxn modelId="{26BCBFD5-D0CD-45B8-821B-CC350D8C8216}" type="presParOf" srcId="{EF51FBBF-8788-4FA0-850B-6CC1B5AE02E6}" destId="{CD611A76-1E95-43AF-B6D2-B6A767CECC2F}" srcOrd="1" destOrd="0" presId="urn:microsoft.com/office/officeart/2005/8/layout/orgChart1"/>
    <dgm:cxn modelId="{7A7F886D-A5CF-4C5B-AA66-58E468C8B6C0}" type="presParOf" srcId="{EF51FBBF-8788-4FA0-850B-6CC1B5AE02E6}" destId="{507CACF8-7F4A-4D48-8AD4-31C112D72625}" srcOrd="2" destOrd="0" presId="urn:microsoft.com/office/officeart/2005/8/layout/orgChart1"/>
    <dgm:cxn modelId="{24E18BB7-98B8-4909-986A-FA468E315844}" type="presParOf" srcId="{F20AB62C-0FC6-4C4D-9ED4-AD8B66A38D28}" destId="{9B5295D5-8E32-4E07-8803-7BC887199F98}" srcOrd="2" destOrd="0" presId="urn:microsoft.com/office/officeart/2005/8/layout/orgChart1"/>
    <dgm:cxn modelId="{94924D26-43F2-4B63-BE87-87E017DC1230}" type="presParOf" srcId="{D7261BBA-DC70-430A-84D5-A39FED0997F1}" destId="{74B7374B-BEBF-4A1C-BE42-F6F8053611D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FE635-6DB7-443B-950C-84232F85C24E}" type="doc">
      <dgm:prSet loTypeId="urn:microsoft.com/office/officeart/2005/8/layout/orgChart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521BE6EB-E11A-4A03-AC98-AFD4AE08A352}">
      <dgm:prSet phldrT="[Text]"/>
      <dgm:spPr/>
      <dgm:t>
        <a:bodyPr/>
        <a:lstStyle/>
        <a:p>
          <a:r>
            <a:rPr lang="de-DE" dirty="0"/>
            <a:t>Chef</a:t>
          </a:r>
        </a:p>
      </dgm:t>
    </dgm:pt>
    <dgm:pt modelId="{14870D40-5590-40D8-A1A2-867584623821}" type="parTrans" cxnId="{2AD357B0-5757-4644-B891-7BFE5A5B6CAC}">
      <dgm:prSet/>
      <dgm:spPr/>
      <dgm:t>
        <a:bodyPr/>
        <a:lstStyle/>
        <a:p>
          <a:endParaRPr lang="de-DE"/>
        </a:p>
      </dgm:t>
    </dgm:pt>
    <dgm:pt modelId="{9EAC87F0-3D51-4FDC-B05D-58CE38702C42}" type="sibTrans" cxnId="{2AD357B0-5757-4644-B891-7BFE5A5B6CAC}">
      <dgm:prSet/>
      <dgm:spPr/>
      <dgm:t>
        <a:bodyPr/>
        <a:lstStyle/>
        <a:p>
          <a:endParaRPr lang="de-DE"/>
        </a:p>
      </dgm:t>
    </dgm:pt>
    <dgm:pt modelId="{76EFA1FD-FBA9-4B0E-9E3E-C9E007DDB3D8}">
      <dgm:prSet phldrT="[Text]"/>
      <dgm:spPr/>
      <dgm:t>
        <a:bodyPr/>
        <a:lstStyle/>
        <a:p>
          <a:r>
            <a:rPr lang="de-DE" dirty="0"/>
            <a:t>Entwicklung</a:t>
          </a:r>
        </a:p>
      </dgm:t>
    </dgm:pt>
    <dgm:pt modelId="{29625AF0-6586-4303-BFBA-3BB95AEB9E91}" type="parTrans" cxnId="{6E8BE34C-DFFE-4669-9C3D-C7970085ACE7}">
      <dgm:prSet/>
      <dgm:spPr/>
      <dgm:t>
        <a:bodyPr/>
        <a:lstStyle/>
        <a:p>
          <a:endParaRPr lang="de-DE"/>
        </a:p>
      </dgm:t>
    </dgm:pt>
    <dgm:pt modelId="{C2CB8738-329C-4240-8431-55494846EF57}" type="sibTrans" cxnId="{6E8BE34C-DFFE-4669-9C3D-C7970085ACE7}">
      <dgm:prSet/>
      <dgm:spPr/>
      <dgm:t>
        <a:bodyPr/>
        <a:lstStyle/>
        <a:p>
          <a:endParaRPr lang="de-DE"/>
        </a:p>
      </dgm:t>
    </dgm:pt>
    <dgm:pt modelId="{57BA120E-66FC-45B8-9B8A-3EBFE9B4D19B}">
      <dgm:prSet phldrT="[Text]"/>
      <dgm:spPr/>
      <dgm:t>
        <a:bodyPr/>
        <a:lstStyle/>
        <a:p>
          <a:r>
            <a:rPr lang="de-DE" dirty="0"/>
            <a:t>Produktion</a:t>
          </a:r>
        </a:p>
      </dgm:t>
    </dgm:pt>
    <dgm:pt modelId="{D35D8498-321D-4153-A8AA-C1D40CE420CF}" type="parTrans" cxnId="{E7D3EC91-0AB6-4E88-8376-F3847743CDD8}">
      <dgm:prSet/>
      <dgm:spPr/>
      <dgm:t>
        <a:bodyPr/>
        <a:lstStyle/>
        <a:p>
          <a:endParaRPr lang="de-DE"/>
        </a:p>
      </dgm:t>
    </dgm:pt>
    <dgm:pt modelId="{7DC85813-F57A-4291-9231-CA02F372039E}" type="sibTrans" cxnId="{E7D3EC91-0AB6-4E88-8376-F3847743CDD8}">
      <dgm:prSet/>
      <dgm:spPr/>
      <dgm:t>
        <a:bodyPr/>
        <a:lstStyle/>
        <a:p>
          <a:endParaRPr lang="de-DE"/>
        </a:p>
      </dgm:t>
    </dgm:pt>
    <dgm:pt modelId="{E8CA2869-24DF-4856-8249-715CF81066F5}">
      <dgm:prSet phldrT="[Text]"/>
      <dgm:spPr/>
      <dgm:t>
        <a:bodyPr/>
        <a:lstStyle/>
        <a:p>
          <a:r>
            <a:rPr lang="de-DE" dirty="0"/>
            <a:t>Marketing</a:t>
          </a:r>
        </a:p>
      </dgm:t>
    </dgm:pt>
    <dgm:pt modelId="{8808D4B4-5C1D-4B1D-AB0F-D28591E798FA}" type="parTrans" cxnId="{FE2ACEC5-4853-4C42-89C7-0AEAECC8FC29}">
      <dgm:prSet/>
      <dgm:spPr/>
      <dgm:t>
        <a:bodyPr/>
        <a:lstStyle/>
        <a:p>
          <a:endParaRPr lang="de-DE"/>
        </a:p>
      </dgm:t>
    </dgm:pt>
    <dgm:pt modelId="{3D90A580-66A7-45AE-BC2F-0135E3B9D38A}" type="sibTrans" cxnId="{FE2ACEC5-4853-4C42-89C7-0AEAECC8FC29}">
      <dgm:prSet/>
      <dgm:spPr/>
      <dgm:t>
        <a:bodyPr/>
        <a:lstStyle/>
        <a:p>
          <a:endParaRPr lang="de-DE"/>
        </a:p>
      </dgm:t>
    </dgm:pt>
    <dgm:pt modelId="{7FDED555-D7BD-404D-9228-600DA074CED3}">
      <dgm:prSet phldrT="[Text]"/>
      <dgm:spPr/>
      <dgm:t>
        <a:bodyPr/>
        <a:lstStyle/>
        <a:p>
          <a:r>
            <a:rPr lang="de-DE" dirty="0"/>
            <a:t>Grafik</a:t>
          </a:r>
        </a:p>
      </dgm:t>
    </dgm:pt>
    <dgm:pt modelId="{BE4D9C4D-3134-4A84-AA22-89A57B374E17}" type="parTrans" cxnId="{F3792A2D-8310-4A7C-9D87-A9D3002E771D}">
      <dgm:prSet/>
      <dgm:spPr/>
      <dgm:t>
        <a:bodyPr/>
        <a:lstStyle/>
        <a:p>
          <a:endParaRPr lang="de-DE"/>
        </a:p>
      </dgm:t>
    </dgm:pt>
    <dgm:pt modelId="{65EF1D08-1A42-4ABC-AF9C-02F18E3A84E9}" type="sibTrans" cxnId="{F3792A2D-8310-4A7C-9D87-A9D3002E771D}">
      <dgm:prSet/>
      <dgm:spPr/>
      <dgm:t>
        <a:bodyPr/>
        <a:lstStyle/>
        <a:p>
          <a:endParaRPr lang="de-DE"/>
        </a:p>
      </dgm:t>
    </dgm:pt>
    <dgm:pt modelId="{0804C65D-C575-4F3B-8DBE-29005D179E04}">
      <dgm:prSet phldrT="[Text]"/>
      <dgm:spPr/>
      <dgm:t>
        <a:bodyPr/>
        <a:lstStyle/>
        <a:p>
          <a:r>
            <a:rPr lang="de-DE" dirty="0"/>
            <a:t>Modellbau</a:t>
          </a:r>
        </a:p>
      </dgm:t>
    </dgm:pt>
    <dgm:pt modelId="{56EF4B8A-693D-4B45-96A5-D95E764F3685}" type="parTrans" cxnId="{68EFCFD2-0635-4821-9665-AB34678C83E7}">
      <dgm:prSet/>
      <dgm:spPr/>
      <dgm:t>
        <a:bodyPr/>
        <a:lstStyle/>
        <a:p>
          <a:endParaRPr lang="de-DE"/>
        </a:p>
      </dgm:t>
    </dgm:pt>
    <dgm:pt modelId="{E975C7CE-8180-4FA5-B9D9-92C0403D0EB3}" type="sibTrans" cxnId="{68EFCFD2-0635-4821-9665-AB34678C83E7}">
      <dgm:prSet/>
      <dgm:spPr/>
      <dgm:t>
        <a:bodyPr/>
        <a:lstStyle/>
        <a:p>
          <a:endParaRPr lang="de-DE"/>
        </a:p>
      </dgm:t>
    </dgm:pt>
    <dgm:pt modelId="{391185E0-A1CD-4495-B1E7-3088CE49C428}">
      <dgm:prSet phldrT="[Text]"/>
      <dgm:spPr/>
      <dgm:t>
        <a:bodyPr/>
        <a:lstStyle/>
        <a:p>
          <a:r>
            <a:rPr lang="de-DE" dirty="0"/>
            <a:t>Metall</a:t>
          </a:r>
        </a:p>
      </dgm:t>
    </dgm:pt>
    <dgm:pt modelId="{E1CDB9F7-7C49-434D-B1A5-D5D346E2CE51}" type="parTrans" cxnId="{081957AB-0904-4623-8A9F-0048AD71E317}">
      <dgm:prSet/>
      <dgm:spPr/>
      <dgm:t>
        <a:bodyPr/>
        <a:lstStyle/>
        <a:p>
          <a:endParaRPr lang="de-DE"/>
        </a:p>
      </dgm:t>
    </dgm:pt>
    <dgm:pt modelId="{08AB326F-E40C-48D0-AD06-FAE2C513B895}" type="sibTrans" cxnId="{081957AB-0904-4623-8A9F-0048AD71E317}">
      <dgm:prSet/>
      <dgm:spPr/>
      <dgm:t>
        <a:bodyPr/>
        <a:lstStyle/>
        <a:p>
          <a:endParaRPr lang="de-DE"/>
        </a:p>
      </dgm:t>
    </dgm:pt>
    <dgm:pt modelId="{5289E5A3-0586-4AEF-8733-7A8646B27361}">
      <dgm:prSet phldrT="[Text]"/>
      <dgm:spPr/>
      <dgm:t>
        <a:bodyPr/>
        <a:lstStyle/>
        <a:p>
          <a:r>
            <a:rPr lang="de-DE" dirty="0"/>
            <a:t>Kunststoff</a:t>
          </a:r>
        </a:p>
      </dgm:t>
    </dgm:pt>
    <dgm:pt modelId="{D772A673-A1D4-43C9-8AFE-3FDA378E54BF}" type="parTrans" cxnId="{8FAAE2D9-8F5B-4A0D-8BDD-624A64D9617C}">
      <dgm:prSet/>
      <dgm:spPr/>
      <dgm:t>
        <a:bodyPr/>
        <a:lstStyle/>
        <a:p>
          <a:endParaRPr lang="de-DE"/>
        </a:p>
      </dgm:t>
    </dgm:pt>
    <dgm:pt modelId="{6959B7B5-A527-4EA0-A225-5C3CB5276C2A}" type="sibTrans" cxnId="{8FAAE2D9-8F5B-4A0D-8BDD-624A64D9617C}">
      <dgm:prSet/>
      <dgm:spPr/>
      <dgm:t>
        <a:bodyPr/>
        <a:lstStyle/>
        <a:p>
          <a:endParaRPr lang="de-DE"/>
        </a:p>
      </dgm:t>
    </dgm:pt>
    <dgm:pt modelId="{72E56D41-7B64-4CA2-99C8-72E8020B19BD}">
      <dgm:prSet phldrT="[Text]"/>
      <dgm:spPr/>
      <dgm:t>
        <a:bodyPr/>
        <a:lstStyle/>
        <a:p>
          <a:r>
            <a:rPr lang="de-DE" dirty="0"/>
            <a:t>Textil</a:t>
          </a:r>
        </a:p>
      </dgm:t>
    </dgm:pt>
    <dgm:pt modelId="{BC0F88FB-C4C4-48BB-897C-0B869965EB55}" type="parTrans" cxnId="{3457E482-FC8F-47A7-9060-74AE97016C18}">
      <dgm:prSet/>
      <dgm:spPr/>
      <dgm:t>
        <a:bodyPr/>
        <a:lstStyle/>
        <a:p>
          <a:endParaRPr lang="de-DE"/>
        </a:p>
      </dgm:t>
    </dgm:pt>
    <dgm:pt modelId="{D6EC0644-0DEC-484E-A8BB-6C662AF524CA}" type="sibTrans" cxnId="{3457E482-FC8F-47A7-9060-74AE97016C18}">
      <dgm:prSet/>
      <dgm:spPr/>
      <dgm:t>
        <a:bodyPr/>
        <a:lstStyle/>
        <a:p>
          <a:endParaRPr lang="de-DE"/>
        </a:p>
      </dgm:t>
    </dgm:pt>
    <dgm:pt modelId="{59314980-FC23-4768-A328-2F330451EDE2}">
      <dgm:prSet phldrT="[Text]"/>
      <dgm:spPr/>
      <dgm:t>
        <a:bodyPr/>
        <a:lstStyle/>
        <a:p>
          <a:r>
            <a:rPr lang="de-DE" dirty="0"/>
            <a:t>Zeitschriften</a:t>
          </a:r>
        </a:p>
      </dgm:t>
    </dgm:pt>
    <dgm:pt modelId="{8307E155-683F-41C8-8FCA-C815A83D2626}" type="parTrans" cxnId="{4AF3C877-8B57-4C47-BBAA-E9A77BB2F4C0}">
      <dgm:prSet/>
      <dgm:spPr/>
      <dgm:t>
        <a:bodyPr/>
        <a:lstStyle/>
        <a:p>
          <a:endParaRPr lang="de-DE"/>
        </a:p>
      </dgm:t>
    </dgm:pt>
    <dgm:pt modelId="{FE3B2B7D-FC72-4F63-A948-6BF59BED8D21}" type="sibTrans" cxnId="{4AF3C877-8B57-4C47-BBAA-E9A77BB2F4C0}">
      <dgm:prSet/>
      <dgm:spPr/>
      <dgm:t>
        <a:bodyPr/>
        <a:lstStyle/>
        <a:p>
          <a:endParaRPr lang="de-DE"/>
        </a:p>
      </dgm:t>
    </dgm:pt>
    <dgm:pt modelId="{10D3C56E-3A3D-4095-B819-BBDAB8FEAFFF}">
      <dgm:prSet phldrT="[Text]"/>
      <dgm:spPr/>
      <dgm:t>
        <a:bodyPr/>
        <a:lstStyle/>
        <a:p>
          <a:r>
            <a:rPr lang="de-DE" dirty="0"/>
            <a:t>Online</a:t>
          </a:r>
        </a:p>
      </dgm:t>
    </dgm:pt>
    <dgm:pt modelId="{18E65D7E-D71A-4F4C-AFF9-AA007CA04A57}" type="parTrans" cxnId="{9EFEF94A-E999-47D2-918C-16EF974DC344}">
      <dgm:prSet/>
      <dgm:spPr/>
      <dgm:t>
        <a:bodyPr/>
        <a:lstStyle/>
        <a:p>
          <a:endParaRPr lang="de-DE"/>
        </a:p>
      </dgm:t>
    </dgm:pt>
    <dgm:pt modelId="{9A072E01-BC58-4C8C-865C-71CB6DD1DCA1}" type="sibTrans" cxnId="{9EFEF94A-E999-47D2-918C-16EF974DC344}">
      <dgm:prSet/>
      <dgm:spPr/>
      <dgm:t>
        <a:bodyPr/>
        <a:lstStyle/>
        <a:p>
          <a:endParaRPr lang="de-DE"/>
        </a:p>
      </dgm:t>
    </dgm:pt>
    <dgm:pt modelId="{B7A758A3-03B6-413E-9CEC-FBB92A3F8805}" type="pres">
      <dgm:prSet presAssocID="{3BBFE635-6DB7-443B-950C-84232F85C2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261BBA-DC70-430A-84D5-A39FED0997F1}" type="pres">
      <dgm:prSet presAssocID="{521BE6EB-E11A-4A03-AC98-AFD4AE08A352}" presName="hierRoot1" presStyleCnt="0">
        <dgm:presLayoutVars>
          <dgm:hierBranch val="init"/>
        </dgm:presLayoutVars>
      </dgm:prSet>
      <dgm:spPr/>
    </dgm:pt>
    <dgm:pt modelId="{684A187E-C40A-4C57-9C0D-61CA2173D923}" type="pres">
      <dgm:prSet presAssocID="{521BE6EB-E11A-4A03-AC98-AFD4AE08A352}" presName="rootComposite1" presStyleCnt="0"/>
      <dgm:spPr/>
    </dgm:pt>
    <dgm:pt modelId="{294173DE-2F40-4D2D-BB05-D8A4A28CA226}" type="pres">
      <dgm:prSet presAssocID="{521BE6EB-E11A-4A03-AC98-AFD4AE08A352}" presName="rootText1" presStyleLbl="node0" presStyleIdx="0" presStyleCnt="1" custLinFactY="-40651" custLinFactNeighborX="622" custLinFactNeighborY="-100000">
        <dgm:presLayoutVars>
          <dgm:chPref val="3"/>
        </dgm:presLayoutVars>
      </dgm:prSet>
      <dgm:spPr/>
    </dgm:pt>
    <dgm:pt modelId="{702F9365-0D2B-4DD9-AE6C-83511E4BD1A8}" type="pres">
      <dgm:prSet presAssocID="{521BE6EB-E11A-4A03-AC98-AFD4AE08A352}" presName="rootConnector1" presStyleLbl="node1" presStyleIdx="0" presStyleCnt="0"/>
      <dgm:spPr/>
    </dgm:pt>
    <dgm:pt modelId="{703181C7-D0BD-4463-BB15-DF664C3DF0E7}" type="pres">
      <dgm:prSet presAssocID="{521BE6EB-E11A-4A03-AC98-AFD4AE08A352}" presName="hierChild2" presStyleCnt="0"/>
      <dgm:spPr/>
    </dgm:pt>
    <dgm:pt modelId="{C8F0EA65-1853-4E9B-9510-C657CD549193}" type="pres">
      <dgm:prSet presAssocID="{29625AF0-6586-4303-BFBA-3BB95AEB9E91}" presName="Name37" presStyleLbl="parChTrans1D2" presStyleIdx="0" presStyleCnt="3"/>
      <dgm:spPr/>
    </dgm:pt>
    <dgm:pt modelId="{B6A0AA7A-6809-4DAA-B8E4-79AF2E3FE617}" type="pres">
      <dgm:prSet presAssocID="{76EFA1FD-FBA9-4B0E-9E3E-C9E007DDB3D8}" presName="hierRoot2" presStyleCnt="0">
        <dgm:presLayoutVars>
          <dgm:hierBranch/>
        </dgm:presLayoutVars>
      </dgm:prSet>
      <dgm:spPr/>
    </dgm:pt>
    <dgm:pt modelId="{775503A9-16D8-4C8F-8CBB-F4D758E3F7B1}" type="pres">
      <dgm:prSet presAssocID="{76EFA1FD-FBA9-4B0E-9E3E-C9E007DDB3D8}" presName="rootComposite" presStyleCnt="0"/>
      <dgm:spPr/>
    </dgm:pt>
    <dgm:pt modelId="{F620F2A1-938E-4605-BC5F-34EF7260F3B8}" type="pres">
      <dgm:prSet presAssocID="{76EFA1FD-FBA9-4B0E-9E3E-C9E007DDB3D8}" presName="rootText" presStyleLbl="node2" presStyleIdx="0" presStyleCnt="3" custLinFactNeighborX="-412" custLinFactNeighborY="-74744">
        <dgm:presLayoutVars>
          <dgm:chPref val="3"/>
        </dgm:presLayoutVars>
      </dgm:prSet>
      <dgm:spPr/>
    </dgm:pt>
    <dgm:pt modelId="{E95440CF-7D0B-401E-AC6D-CE2DB6F0522F}" type="pres">
      <dgm:prSet presAssocID="{76EFA1FD-FBA9-4B0E-9E3E-C9E007DDB3D8}" presName="rootConnector" presStyleLbl="node2" presStyleIdx="0" presStyleCnt="3"/>
      <dgm:spPr/>
    </dgm:pt>
    <dgm:pt modelId="{BE6DE5F9-8F8D-46FD-9CEF-CB4DF05DC054}" type="pres">
      <dgm:prSet presAssocID="{76EFA1FD-FBA9-4B0E-9E3E-C9E007DDB3D8}" presName="hierChild4" presStyleCnt="0"/>
      <dgm:spPr/>
    </dgm:pt>
    <dgm:pt modelId="{DB70F469-B22F-4D7C-BD0D-FBD6C0E4606E}" type="pres">
      <dgm:prSet presAssocID="{BE4D9C4D-3134-4A84-AA22-89A57B374E17}" presName="Name35" presStyleLbl="parChTrans1D3" presStyleIdx="0" presStyleCnt="7"/>
      <dgm:spPr/>
    </dgm:pt>
    <dgm:pt modelId="{72B2E097-F535-414B-8035-8E7C47D84B24}" type="pres">
      <dgm:prSet presAssocID="{7FDED555-D7BD-404D-9228-600DA074CED3}" presName="hierRoot2" presStyleCnt="0">
        <dgm:presLayoutVars>
          <dgm:hierBranch val="init"/>
        </dgm:presLayoutVars>
      </dgm:prSet>
      <dgm:spPr/>
    </dgm:pt>
    <dgm:pt modelId="{2F346CBD-23E9-4278-AD9F-5910BF835AB2}" type="pres">
      <dgm:prSet presAssocID="{7FDED555-D7BD-404D-9228-600DA074CED3}" presName="rootComposite" presStyleCnt="0"/>
      <dgm:spPr/>
    </dgm:pt>
    <dgm:pt modelId="{DDCFB1A3-C899-422E-A30B-364879925619}" type="pres">
      <dgm:prSet presAssocID="{7FDED555-D7BD-404D-9228-600DA074CED3}" presName="rootText" presStyleLbl="node3" presStyleIdx="0" presStyleCnt="7" custLinFactNeighborX="1802" custLinFactNeighborY="53535">
        <dgm:presLayoutVars>
          <dgm:chPref val="3"/>
        </dgm:presLayoutVars>
      </dgm:prSet>
      <dgm:spPr/>
    </dgm:pt>
    <dgm:pt modelId="{653384A6-91B4-4C3F-8DE9-25A603D16F79}" type="pres">
      <dgm:prSet presAssocID="{7FDED555-D7BD-404D-9228-600DA074CED3}" presName="rootConnector" presStyleLbl="node3" presStyleIdx="0" presStyleCnt="7"/>
      <dgm:spPr/>
    </dgm:pt>
    <dgm:pt modelId="{12B73CBC-ED39-4560-B55B-220CDF46EE3B}" type="pres">
      <dgm:prSet presAssocID="{7FDED555-D7BD-404D-9228-600DA074CED3}" presName="hierChild4" presStyleCnt="0"/>
      <dgm:spPr/>
    </dgm:pt>
    <dgm:pt modelId="{724DB762-A585-4DBC-A060-7864681440CF}" type="pres">
      <dgm:prSet presAssocID="{7FDED555-D7BD-404D-9228-600DA074CED3}" presName="hierChild5" presStyleCnt="0"/>
      <dgm:spPr/>
    </dgm:pt>
    <dgm:pt modelId="{77AC4006-6DC0-450B-BBA6-0A57D53E4CC2}" type="pres">
      <dgm:prSet presAssocID="{56EF4B8A-693D-4B45-96A5-D95E764F3685}" presName="Name35" presStyleLbl="parChTrans1D3" presStyleIdx="1" presStyleCnt="7"/>
      <dgm:spPr/>
    </dgm:pt>
    <dgm:pt modelId="{976D421C-C485-4CCA-88E3-1258EA556F3D}" type="pres">
      <dgm:prSet presAssocID="{0804C65D-C575-4F3B-8DBE-29005D179E04}" presName="hierRoot2" presStyleCnt="0">
        <dgm:presLayoutVars>
          <dgm:hierBranch val="init"/>
        </dgm:presLayoutVars>
      </dgm:prSet>
      <dgm:spPr/>
    </dgm:pt>
    <dgm:pt modelId="{8F226A7A-78A4-44AF-86FD-4BF093DDC11B}" type="pres">
      <dgm:prSet presAssocID="{0804C65D-C575-4F3B-8DBE-29005D179E04}" presName="rootComposite" presStyleCnt="0"/>
      <dgm:spPr/>
    </dgm:pt>
    <dgm:pt modelId="{6F5F9FD4-5D5F-4AC9-8EDA-2E6B77128406}" type="pres">
      <dgm:prSet presAssocID="{0804C65D-C575-4F3B-8DBE-29005D179E04}" presName="rootText" presStyleLbl="node3" presStyleIdx="1" presStyleCnt="7" custLinFactNeighborX="1802" custLinFactNeighborY="53535">
        <dgm:presLayoutVars>
          <dgm:chPref val="3"/>
        </dgm:presLayoutVars>
      </dgm:prSet>
      <dgm:spPr/>
    </dgm:pt>
    <dgm:pt modelId="{83FE4928-12F1-4457-992C-414EA197C51E}" type="pres">
      <dgm:prSet presAssocID="{0804C65D-C575-4F3B-8DBE-29005D179E04}" presName="rootConnector" presStyleLbl="node3" presStyleIdx="1" presStyleCnt="7"/>
      <dgm:spPr/>
    </dgm:pt>
    <dgm:pt modelId="{406134C0-7CB3-4021-934C-C9A10D408554}" type="pres">
      <dgm:prSet presAssocID="{0804C65D-C575-4F3B-8DBE-29005D179E04}" presName="hierChild4" presStyleCnt="0"/>
      <dgm:spPr/>
    </dgm:pt>
    <dgm:pt modelId="{2FC447F7-F434-4ADE-9060-A63570D8C607}" type="pres">
      <dgm:prSet presAssocID="{0804C65D-C575-4F3B-8DBE-29005D179E04}" presName="hierChild5" presStyleCnt="0"/>
      <dgm:spPr/>
    </dgm:pt>
    <dgm:pt modelId="{948A5042-6A85-4247-9B57-99F206A1865E}" type="pres">
      <dgm:prSet presAssocID="{76EFA1FD-FBA9-4B0E-9E3E-C9E007DDB3D8}" presName="hierChild5" presStyleCnt="0"/>
      <dgm:spPr/>
    </dgm:pt>
    <dgm:pt modelId="{2336E669-C39B-4693-9ED7-873ED855728F}" type="pres">
      <dgm:prSet presAssocID="{D35D8498-321D-4153-A8AA-C1D40CE420CF}" presName="Name37" presStyleLbl="parChTrans1D2" presStyleIdx="1" presStyleCnt="3"/>
      <dgm:spPr/>
    </dgm:pt>
    <dgm:pt modelId="{42EBF2C7-5C4B-4EEE-9D32-EC988C58578E}" type="pres">
      <dgm:prSet presAssocID="{57BA120E-66FC-45B8-9B8A-3EBFE9B4D19B}" presName="hierRoot2" presStyleCnt="0">
        <dgm:presLayoutVars>
          <dgm:hierBranch/>
        </dgm:presLayoutVars>
      </dgm:prSet>
      <dgm:spPr/>
    </dgm:pt>
    <dgm:pt modelId="{C2B1AA23-0C2D-41E8-9BBA-DCB4AD538F33}" type="pres">
      <dgm:prSet presAssocID="{57BA120E-66FC-45B8-9B8A-3EBFE9B4D19B}" presName="rootComposite" presStyleCnt="0"/>
      <dgm:spPr/>
    </dgm:pt>
    <dgm:pt modelId="{017D20C7-1262-4847-A067-61767D90D56E}" type="pres">
      <dgm:prSet presAssocID="{57BA120E-66FC-45B8-9B8A-3EBFE9B4D19B}" presName="rootText" presStyleLbl="node2" presStyleIdx="1" presStyleCnt="3" custLinFactNeighborX="622" custLinFactNeighborY="-74744">
        <dgm:presLayoutVars>
          <dgm:chPref val="3"/>
        </dgm:presLayoutVars>
      </dgm:prSet>
      <dgm:spPr/>
    </dgm:pt>
    <dgm:pt modelId="{8AEF0C56-50E8-476E-A8DD-43B2F0520A42}" type="pres">
      <dgm:prSet presAssocID="{57BA120E-66FC-45B8-9B8A-3EBFE9B4D19B}" presName="rootConnector" presStyleLbl="node2" presStyleIdx="1" presStyleCnt="3"/>
      <dgm:spPr/>
    </dgm:pt>
    <dgm:pt modelId="{CDE89E8E-CCC5-4435-9459-55A6DC0CE7CC}" type="pres">
      <dgm:prSet presAssocID="{57BA120E-66FC-45B8-9B8A-3EBFE9B4D19B}" presName="hierChild4" presStyleCnt="0"/>
      <dgm:spPr/>
    </dgm:pt>
    <dgm:pt modelId="{BC3551A3-E52E-4839-9019-2004DEEE2903}" type="pres">
      <dgm:prSet presAssocID="{E1CDB9F7-7C49-434D-B1A5-D5D346E2CE51}" presName="Name35" presStyleLbl="parChTrans1D3" presStyleIdx="2" presStyleCnt="7"/>
      <dgm:spPr/>
    </dgm:pt>
    <dgm:pt modelId="{57E81705-300A-44A4-9A06-700FF6E00D5B}" type="pres">
      <dgm:prSet presAssocID="{391185E0-A1CD-4495-B1E7-3088CE49C428}" presName="hierRoot2" presStyleCnt="0">
        <dgm:presLayoutVars>
          <dgm:hierBranch val="init"/>
        </dgm:presLayoutVars>
      </dgm:prSet>
      <dgm:spPr/>
    </dgm:pt>
    <dgm:pt modelId="{324FE7B4-9A69-40C6-A785-1E54D309D5BC}" type="pres">
      <dgm:prSet presAssocID="{391185E0-A1CD-4495-B1E7-3088CE49C428}" presName="rootComposite" presStyleCnt="0"/>
      <dgm:spPr/>
    </dgm:pt>
    <dgm:pt modelId="{12341C60-288D-4F85-8B1C-3BCDF4CEFB7C}" type="pres">
      <dgm:prSet presAssocID="{391185E0-A1CD-4495-B1E7-3088CE49C428}" presName="rootText" presStyleLbl="node3" presStyleIdx="2" presStyleCnt="7" custLinFactNeighborX="1802" custLinFactNeighborY="53535">
        <dgm:presLayoutVars>
          <dgm:chPref val="3"/>
        </dgm:presLayoutVars>
      </dgm:prSet>
      <dgm:spPr/>
    </dgm:pt>
    <dgm:pt modelId="{367AB448-704F-49FB-B6EF-20A0135F367D}" type="pres">
      <dgm:prSet presAssocID="{391185E0-A1CD-4495-B1E7-3088CE49C428}" presName="rootConnector" presStyleLbl="node3" presStyleIdx="2" presStyleCnt="7"/>
      <dgm:spPr/>
    </dgm:pt>
    <dgm:pt modelId="{FA391F41-A37E-4953-BCF2-DAB3AA57EBA3}" type="pres">
      <dgm:prSet presAssocID="{391185E0-A1CD-4495-B1E7-3088CE49C428}" presName="hierChild4" presStyleCnt="0"/>
      <dgm:spPr/>
    </dgm:pt>
    <dgm:pt modelId="{F46BBE6E-8198-47CE-BD2A-6297CFD97F05}" type="pres">
      <dgm:prSet presAssocID="{391185E0-A1CD-4495-B1E7-3088CE49C428}" presName="hierChild5" presStyleCnt="0"/>
      <dgm:spPr/>
    </dgm:pt>
    <dgm:pt modelId="{DDB7E3C3-6E09-45DB-80C2-7A77EC36B690}" type="pres">
      <dgm:prSet presAssocID="{D772A673-A1D4-43C9-8AFE-3FDA378E54BF}" presName="Name35" presStyleLbl="parChTrans1D3" presStyleIdx="3" presStyleCnt="7"/>
      <dgm:spPr/>
    </dgm:pt>
    <dgm:pt modelId="{31093918-0C1B-4AE6-8654-E8FA4453C764}" type="pres">
      <dgm:prSet presAssocID="{5289E5A3-0586-4AEF-8733-7A8646B27361}" presName="hierRoot2" presStyleCnt="0">
        <dgm:presLayoutVars>
          <dgm:hierBranch val="init"/>
        </dgm:presLayoutVars>
      </dgm:prSet>
      <dgm:spPr/>
    </dgm:pt>
    <dgm:pt modelId="{1AAFDD85-AD09-448C-8D1B-2DEDE741991F}" type="pres">
      <dgm:prSet presAssocID="{5289E5A3-0586-4AEF-8733-7A8646B27361}" presName="rootComposite" presStyleCnt="0"/>
      <dgm:spPr/>
    </dgm:pt>
    <dgm:pt modelId="{9B84B470-6455-4B1D-B8A3-9934AA472971}" type="pres">
      <dgm:prSet presAssocID="{5289E5A3-0586-4AEF-8733-7A8646B27361}" presName="rootText" presStyleLbl="node3" presStyleIdx="3" presStyleCnt="7" custLinFactNeighborX="622" custLinFactNeighborY="53535">
        <dgm:presLayoutVars>
          <dgm:chPref val="3"/>
        </dgm:presLayoutVars>
      </dgm:prSet>
      <dgm:spPr/>
    </dgm:pt>
    <dgm:pt modelId="{6EEC2DDB-B04D-4E02-A9B2-1569242A3C01}" type="pres">
      <dgm:prSet presAssocID="{5289E5A3-0586-4AEF-8733-7A8646B27361}" presName="rootConnector" presStyleLbl="node3" presStyleIdx="3" presStyleCnt="7"/>
      <dgm:spPr/>
    </dgm:pt>
    <dgm:pt modelId="{00E1E078-F6BE-4090-BFE8-321AB966678D}" type="pres">
      <dgm:prSet presAssocID="{5289E5A3-0586-4AEF-8733-7A8646B27361}" presName="hierChild4" presStyleCnt="0"/>
      <dgm:spPr/>
    </dgm:pt>
    <dgm:pt modelId="{A516D780-0BAB-4531-99AA-CED35893D0D9}" type="pres">
      <dgm:prSet presAssocID="{5289E5A3-0586-4AEF-8733-7A8646B27361}" presName="hierChild5" presStyleCnt="0"/>
      <dgm:spPr/>
    </dgm:pt>
    <dgm:pt modelId="{243DE392-8E05-4695-ABFE-B278CFC5361D}" type="pres">
      <dgm:prSet presAssocID="{BC0F88FB-C4C4-48BB-897C-0B869965EB55}" presName="Name35" presStyleLbl="parChTrans1D3" presStyleIdx="4" presStyleCnt="7"/>
      <dgm:spPr/>
    </dgm:pt>
    <dgm:pt modelId="{84ABF9AF-D293-4D32-B6A3-B0E6209F322B}" type="pres">
      <dgm:prSet presAssocID="{72E56D41-7B64-4CA2-99C8-72E8020B19BD}" presName="hierRoot2" presStyleCnt="0">
        <dgm:presLayoutVars>
          <dgm:hierBranch val="init"/>
        </dgm:presLayoutVars>
      </dgm:prSet>
      <dgm:spPr/>
    </dgm:pt>
    <dgm:pt modelId="{6B9D97E7-32B4-4222-A201-606C6F58D7F1}" type="pres">
      <dgm:prSet presAssocID="{72E56D41-7B64-4CA2-99C8-72E8020B19BD}" presName="rootComposite" presStyleCnt="0"/>
      <dgm:spPr/>
    </dgm:pt>
    <dgm:pt modelId="{ADBD1F20-6205-4638-8ADD-2E46C51BD112}" type="pres">
      <dgm:prSet presAssocID="{72E56D41-7B64-4CA2-99C8-72E8020B19BD}" presName="rootText" presStyleLbl="node3" presStyleIdx="4" presStyleCnt="7" custLinFactNeighborX="1802" custLinFactNeighborY="53535">
        <dgm:presLayoutVars>
          <dgm:chPref val="3"/>
        </dgm:presLayoutVars>
      </dgm:prSet>
      <dgm:spPr/>
    </dgm:pt>
    <dgm:pt modelId="{52AF245F-9EFE-4722-BC62-706EA778C66E}" type="pres">
      <dgm:prSet presAssocID="{72E56D41-7B64-4CA2-99C8-72E8020B19BD}" presName="rootConnector" presStyleLbl="node3" presStyleIdx="4" presStyleCnt="7"/>
      <dgm:spPr/>
    </dgm:pt>
    <dgm:pt modelId="{E90FBEC3-1FA4-4107-9A25-B2B7759CB6C7}" type="pres">
      <dgm:prSet presAssocID="{72E56D41-7B64-4CA2-99C8-72E8020B19BD}" presName="hierChild4" presStyleCnt="0"/>
      <dgm:spPr/>
    </dgm:pt>
    <dgm:pt modelId="{3C012976-49AB-44FD-923F-B57F142A0319}" type="pres">
      <dgm:prSet presAssocID="{72E56D41-7B64-4CA2-99C8-72E8020B19BD}" presName="hierChild5" presStyleCnt="0"/>
      <dgm:spPr/>
    </dgm:pt>
    <dgm:pt modelId="{2E9E4325-1DA6-4675-9C8D-480828477A31}" type="pres">
      <dgm:prSet presAssocID="{57BA120E-66FC-45B8-9B8A-3EBFE9B4D19B}" presName="hierChild5" presStyleCnt="0"/>
      <dgm:spPr/>
    </dgm:pt>
    <dgm:pt modelId="{09D14AE5-8F27-42CC-9160-EA137B556532}" type="pres">
      <dgm:prSet presAssocID="{8808D4B4-5C1D-4B1D-AB0F-D28591E798FA}" presName="Name37" presStyleLbl="parChTrans1D2" presStyleIdx="2" presStyleCnt="3"/>
      <dgm:spPr/>
    </dgm:pt>
    <dgm:pt modelId="{F20AB62C-0FC6-4C4D-9ED4-AD8B66A38D28}" type="pres">
      <dgm:prSet presAssocID="{E8CA2869-24DF-4856-8249-715CF81066F5}" presName="hierRoot2" presStyleCnt="0">
        <dgm:presLayoutVars>
          <dgm:hierBranch/>
        </dgm:presLayoutVars>
      </dgm:prSet>
      <dgm:spPr/>
    </dgm:pt>
    <dgm:pt modelId="{E903F5F5-2E43-4577-99EF-F89F3A52B3CF}" type="pres">
      <dgm:prSet presAssocID="{E8CA2869-24DF-4856-8249-715CF81066F5}" presName="rootComposite" presStyleCnt="0"/>
      <dgm:spPr/>
    </dgm:pt>
    <dgm:pt modelId="{0CDA010A-0D69-474F-8D99-AB40D4053932}" type="pres">
      <dgm:prSet presAssocID="{E8CA2869-24DF-4856-8249-715CF81066F5}" presName="rootText" presStyleLbl="node2" presStyleIdx="2" presStyleCnt="3" custLinFactNeighborX="-412" custLinFactNeighborY="-74744">
        <dgm:presLayoutVars>
          <dgm:chPref val="3"/>
        </dgm:presLayoutVars>
      </dgm:prSet>
      <dgm:spPr/>
    </dgm:pt>
    <dgm:pt modelId="{0705930B-849C-4737-92A6-E0ED1DFF57E2}" type="pres">
      <dgm:prSet presAssocID="{E8CA2869-24DF-4856-8249-715CF81066F5}" presName="rootConnector" presStyleLbl="node2" presStyleIdx="2" presStyleCnt="3"/>
      <dgm:spPr/>
    </dgm:pt>
    <dgm:pt modelId="{873A98AA-F1EA-4D68-A75C-DBB8AED5D19B}" type="pres">
      <dgm:prSet presAssocID="{E8CA2869-24DF-4856-8249-715CF81066F5}" presName="hierChild4" presStyleCnt="0"/>
      <dgm:spPr/>
    </dgm:pt>
    <dgm:pt modelId="{E49C6D34-92EE-47AA-818A-624EC19436A4}" type="pres">
      <dgm:prSet presAssocID="{8307E155-683F-41C8-8FCA-C815A83D2626}" presName="Name35" presStyleLbl="parChTrans1D3" presStyleIdx="5" presStyleCnt="7"/>
      <dgm:spPr/>
    </dgm:pt>
    <dgm:pt modelId="{33D68CAC-888C-4DA9-9FEE-D55EFD3262CB}" type="pres">
      <dgm:prSet presAssocID="{59314980-FC23-4768-A328-2F330451EDE2}" presName="hierRoot2" presStyleCnt="0">
        <dgm:presLayoutVars>
          <dgm:hierBranch/>
        </dgm:presLayoutVars>
      </dgm:prSet>
      <dgm:spPr/>
    </dgm:pt>
    <dgm:pt modelId="{E98231BB-C1B7-4E86-A02F-395E75FE132B}" type="pres">
      <dgm:prSet presAssocID="{59314980-FC23-4768-A328-2F330451EDE2}" presName="rootComposite" presStyleCnt="0"/>
      <dgm:spPr/>
    </dgm:pt>
    <dgm:pt modelId="{E4251D6D-AF02-41BA-967E-B9C44313A3E9}" type="pres">
      <dgm:prSet presAssocID="{59314980-FC23-4768-A328-2F330451EDE2}" presName="rootText" presStyleLbl="node3" presStyleIdx="5" presStyleCnt="7" custLinFactNeighborX="1802" custLinFactNeighborY="53535">
        <dgm:presLayoutVars>
          <dgm:chPref val="3"/>
        </dgm:presLayoutVars>
      </dgm:prSet>
      <dgm:spPr/>
    </dgm:pt>
    <dgm:pt modelId="{70EFC3F4-2A78-48F6-BB4D-FA6089EF44F2}" type="pres">
      <dgm:prSet presAssocID="{59314980-FC23-4768-A328-2F330451EDE2}" presName="rootConnector" presStyleLbl="node3" presStyleIdx="5" presStyleCnt="7"/>
      <dgm:spPr/>
    </dgm:pt>
    <dgm:pt modelId="{2EBF0895-79F9-4176-92FB-7ABD575E95E7}" type="pres">
      <dgm:prSet presAssocID="{59314980-FC23-4768-A328-2F330451EDE2}" presName="hierChild4" presStyleCnt="0"/>
      <dgm:spPr/>
    </dgm:pt>
    <dgm:pt modelId="{49544381-EAE7-486D-BB26-E55CDF3357F9}" type="pres">
      <dgm:prSet presAssocID="{59314980-FC23-4768-A328-2F330451EDE2}" presName="hierChild5" presStyleCnt="0"/>
      <dgm:spPr/>
    </dgm:pt>
    <dgm:pt modelId="{DE91FEB6-E655-4B52-9B72-072C52D9C134}" type="pres">
      <dgm:prSet presAssocID="{18E65D7E-D71A-4F4C-AFF9-AA007CA04A57}" presName="Name35" presStyleLbl="parChTrans1D3" presStyleIdx="6" presStyleCnt="7"/>
      <dgm:spPr/>
    </dgm:pt>
    <dgm:pt modelId="{EF51FBBF-8788-4FA0-850B-6CC1B5AE02E6}" type="pres">
      <dgm:prSet presAssocID="{10D3C56E-3A3D-4095-B819-BBDAB8FEAFFF}" presName="hierRoot2" presStyleCnt="0">
        <dgm:presLayoutVars>
          <dgm:hierBranch val="init"/>
        </dgm:presLayoutVars>
      </dgm:prSet>
      <dgm:spPr/>
    </dgm:pt>
    <dgm:pt modelId="{7D5F3FF8-7C3B-41B2-A7BD-67DACABA1D9C}" type="pres">
      <dgm:prSet presAssocID="{10D3C56E-3A3D-4095-B819-BBDAB8FEAFFF}" presName="rootComposite" presStyleCnt="0"/>
      <dgm:spPr/>
    </dgm:pt>
    <dgm:pt modelId="{487D2C26-F566-4B6D-984F-4477E4C8783C}" type="pres">
      <dgm:prSet presAssocID="{10D3C56E-3A3D-4095-B819-BBDAB8FEAFFF}" presName="rootText" presStyleLbl="node3" presStyleIdx="6" presStyleCnt="7" custLinFactNeighborX="1802" custLinFactNeighborY="53535">
        <dgm:presLayoutVars>
          <dgm:chPref val="3"/>
        </dgm:presLayoutVars>
      </dgm:prSet>
      <dgm:spPr/>
    </dgm:pt>
    <dgm:pt modelId="{1AE307A3-C4E1-489E-812E-AA10A29B2D58}" type="pres">
      <dgm:prSet presAssocID="{10D3C56E-3A3D-4095-B819-BBDAB8FEAFFF}" presName="rootConnector" presStyleLbl="node3" presStyleIdx="6" presStyleCnt="7"/>
      <dgm:spPr/>
    </dgm:pt>
    <dgm:pt modelId="{CD611A76-1E95-43AF-B6D2-B6A767CECC2F}" type="pres">
      <dgm:prSet presAssocID="{10D3C56E-3A3D-4095-B819-BBDAB8FEAFFF}" presName="hierChild4" presStyleCnt="0"/>
      <dgm:spPr/>
    </dgm:pt>
    <dgm:pt modelId="{507CACF8-7F4A-4D48-8AD4-31C112D72625}" type="pres">
      <dgm:prSet presAssocID="{10D3C56E-3A3D-4095-B819-BBDAB8FEAFFF}" presName="hierChild5" presStyleCnt="0"/>
      <dgm:spPr/>
    </dgm:pt>
    <dgm:pt modelId="{9B5295D5-8E32-4E07-8803-7BC887199F98}" type="pres">
      <dgm:prSet presAssocID="{E8CA2869-24DF-4856-8249-715CF81066F5}" presName="hierChild5" presStyleCnt="0"/>
      <dgm:spPr/>
    </dgm:pt>
    <dgm:pt modelId="{74B7374B-BEBF-4A1C-BE42-F6F8053611D3}" type="pres">
      <dgm:prSet presAssocID="{521BE6EB-E11A-4A03-AC98-AFD4AE08A352}" presName="hierChild3" presStyleCnt="0"/>
      <dgm:spPr/>
    </dgm:pt>
  </dgm:ptLst>
  <dgm:cxnLst>
    <dgm:cxn modelId="{720C640C-8F0D-4961-9C91-1AAA34294FAB}" type="presOf" srcId="{76EFA1FD-FBA9-4B0E-9E3E-C9E007DDB3D8}" destId="{E95440CF-7D0B-401E-AC6D-CE2DB6F0522F}" srcOrd="1" destOrd="0" presId="urn:microsoft.com/office/officeart/2005/8/layout/orgChart1"/>
    <dgm:cxn modelId="{2FA23615-6878-4F0B-AF23-A6436B892A62}" type="presOf" srcId="{29625AF0-6586-4303-BFBA-3BB95AEB9E91}" destId="{C8F0EA65-1853-4E9B-9510-C657CD549193}" srcOrd="0" destOrd="0" presId="urn:microsoft.com/office/officeart/2005/8/layout/orgChart1"/>
    <dgm:cxn modelId="{7EABF423-2BAF-42FA-B574-7E39BE3D5BDB}" type="presOf" srcId="{59314980-FC23-4768-A328-2F330451EDE2}" destId="{E4251D6D-AF02-41BA-967E-B9C44313A3E9}" srcOrd="0" destOrd="0" presId="urn:microsoft.com/office/officeart/2005/8/layout/orgChart1"/>
    <dgm:cxn modelId="{CF282724-D30B-42AB-9272-CC4809120F79}" type="presOf" srcId="{8808D4B4-5C1D-4B1D-AB0F-D28591E798FA}" destId="{09D14AE5-8F27-42CC-9160-EA137B556532}" srcOrd="0" destOrd="0" presId="urn:microsoft.com/office/officeart/2005/8/layout/orgChart1"/>
    <dgm:cxn modelId="{0701B225-B601-4990-91C8-8ED155FC8C1C}" type="presOf" srcId="{5289E5A3-0586-4AEF-8733-7A8646B27361}" destId="{6EEC2DDB-B04D-4E02-A9B2-1569242A3C01}" srcOrd="1" destOrd="0" presId="urn:microsoft.com/office/officeart/2005/8/layout/orgChart1"/>
    <dgm:cxn modelId="{F3792A2D-8310-4A7C-9D87-A9D3002E771D}" srcId="{76EFA1FD-FBA9-4B0E-9E3E-C9E007DDB3D8}" destId="{7FDED555-D7BD-404D-9228-600DA074CED3}" srcOrd="0" destOrd="0" parTransId="{BE4D9C4D-3134-4A84-AA22-89A57B374E17}" sibTransId="{65EF1D08-1A42-4ABC-AF9C-02F18E3A84E9}"/>
    <dgm:cxn modelId="{9F53185F-0A21-4D65-A0CB-45C9B5FEA196}" type="presOf" srcId="{10D3C56E-3A3D-4095-B819-BBDAB8FEAFFF}" destId="{487D2C26-F566-4B6D-984F-4477E4C8783C}" srcOrd="0" destOrd="0" presId="urn:microsoft.com/office/officeart/2005/8/layout/orgChart1"/>
    <dgm:cxn modelId="{B962BA62-A271-4CE0-9FC4-48C33BC3D1DF}" type="presOf" srcId="{18E65D7E-D71A-4F4C-AFF9-AA007CA04A57}" destId="{DE91FEB6-E655-4B52-9B72-072C52D9C134}" srcOrd="0" destOrd="0" presId="urn:microsoft.com/office/officeart/2005/8/layout/orgChart1"/>
    <dgm:cxn modelId="{22718C6A-C65F-4534-9AAE-D67DF654434D}" type="presOf" srcId="{E8CA2869-24DF-4856-8249-715CF81066F5}" destId="{0705930B-849C-4737-92A6-E0ED1DFF57E2}" srcOrd="1" destOrd="0" presId="urn:microsoft.com/office/officeart/2005/8/layout/orgChart1"/>
    <dgm:cxn modelId="{9EFEF94A-E999-47D2-918C-16EF974DC344}" srcId="{E8CA2869-24DF-4856-8249-715CF81066F5}" destId="{10D3C56E-3A3D-4095-B819-BBDAB8FEAFFF}" srcOrd="1" destOrd="0" parTransId="{18E65D7E-D71A-4F4C-AFF9-AA007CA04A57}" sibTransId="{9A072E01-BC58-4C8C-865C-71CB6DD1DCA1}"/>
    <dgm:cxn modelId="{8B36A66C-E357-482D-BE59-7B40246559E4}" type="presOf" srcId="{BC0F88FB-C4C4-48BB-897C-0B869965EB55}" destId="{243DE392-8E05-4695-ABFE-B278CFC5361D}" srcOrd="0" destOrd="0" presId="urn:microsoft.com/office/officeart/2005/8/layout/orgChart1"/>
    <dgm:cxn modelId="{6E8BE34C-DFFE-4669-9C3D-C7970085ACE7}" srcId="{521BE6EB-E11A-4A03-AC98-AFD4AE08A352}" destId="{76EFA1FD-FBA9-4B0E-9E3E-C9E007DDB3D8}" srcOrd="0" destOrd="0" parTransId="{29625AF0-6586-4303-BFBA-3BB95AEB9E91}" sibTransId="{C2CB8738-329C-4240-8431-55494846EF57}"/>
    <dgm:cxn modelId="{9964556D-4027-494A-9B94-CC062D810666}" type="presOf" srcId="{E8CA2869-24DF-4856-8249-715CF81066F5}" destId="{0CDA010A-0D69-474F-8D99-AB40D4053932}" srcOrd="0" destOrd="0" presId="urn:microsoft.com/office/officeart/2005/8/layout/orgChart1"/>
    <dgm:cxn modelId="{21FB3F4E-6D35-45FE-AC86-FF2639A3CF9B}" type="presOf" srcId="{E1CDB9F7-7C49-434D-B1A5-D5D346E2CE51}" destId="{BC3551A3-E52E-4839-9019-2004DEEE2903}" srcOrd="0" destOrd="0" presId="urn:microsoft.com/office/officeart/2005/8/layout/orgChart1"/>
    <dgm:cxn modelId="{B817016F-DA30-4301-A19D-E4AA220ABFD9}" type="presOf" srcId="{D35D8498-321D-4153-A8AA-C1D40CE420CF}" destId="{2336E669-C39B-4693-9ED7-873ED855728F}" srcOrd="0" destOrd="0" presId="urn:microsoft.com/office/officeart/2005/8/layout/orgChart1"/>
    <dgm:cxn modelId="{D62DC851-1C3B-4FFB-AED2-9B1972BE30C0}" type="presOf" srcId="{56EF4B8A-693D-4B45-96A5-D95E764F3685}" destId="{77AC4006-6DC0-450B-BBA6-0A57D53E4CC2}" srcOrd="0" destOrd="0" presId="urn:microsoft.com/office/officeart/2005/8/layout/orgChart1"/>
    <dgm:cxn modelId="{AB9CDC76-EFF7-4F4E-8CF7-F409A656D554}" type="presOf" srcId="{59314980-FC23-4768-A328-2F330451EDE2}" destId="{70EFC3F4-2A78-48F6-BB4D-FA6089EF44F2}" srcOrd="1" destOrd="0" presId="urn:microsoft.com/office/officeart/2005/8/layout/orgChart1"/>
    <dgm:cxn modelId="{4AF3C877-8B57-4C47-BBAA-E9A77BB2F4C0}" srcId="{E8CA2869-24DF-4856-8249-715CF81066F5}" destId="{59314980-FC23-4768-A328-2F330451EDE2}" srcOrd="0" destOrd="0" parTransId="{8307E155-683F-41C8-8FCA-C815A83D2626}" sibTransId="{FE3B2B7D-FC72-4F63-A948-6BF59BED8D21}"/>
    <dgm:cxn modelId="{87C96E5A-81F4-4210-8D7D-0D814EFB0698}" type="presOf" srcId="{76EFA1FD-FBA9-4B0E-9E3E-C9E007DDB3D8}" destId="{F620F2A1-938E-4605-BC5F-34EF7260F3B8}" srcOrd="0" destOrd="0" presId="urn:microsoft.com/office/officeart/2005/8/layout/orgChart1"/>
    <dgm:cxn modelId="{DA0BA07E-7B1C-4F50-AE2D-88E0BD8E26C4}" type="presOf" srcId="{0804C65D-C575-4F3B-8DBE-29005D179E04}" destId="{83FE4928-12F1-4457-992C-414EA197C51E}" srcOrd="1" destOrd="0" presId="urn:microsoft.com/office/officeart/2005/8/layout/orgChart1"/>
    <dgm:cxn modelId="{0FEFDD81-7A39-4E58-81CA-0681F733538A}" type="presOf" srcId="{0804C65D-C575-4F3B-8DBE-29005D179E04}" destId="{6F5F9FD4-5D5F-4AC9-8EDA-2E6B77128406}" srcOrd="0" destOrd="0" presId="urn:microsoft.com/office/officeart/2005/8/layout/orgChart1"/>
    <dgm:cxn modelId="{3457E482-FC8F-47A7-9060-74AE97016C18}" srcId="{57BA120E-66FC-45B8-9B8A-3EBFE9B4D19B}" destId="{72E56D41-7B64-4CA2-99C8-72E8020B19BD}" srcOrd="2" destOrd="0" parTransId="{BC0F88FB-C4C4-48BB-897C-0B869965EB55}" sibTransId="{D6EC0644-0DEC-484E-A8BB-6C662AF524CA}"/>
    <dgm:cxn modelId="{D724A88F-180F-4245-9671-8C72F8A736C8}" type="presOf" srcId="{7FDED555-D7BD-404D-9228-600DA074CED3}" destId="{653384A6-91B4-4C3F-8DE9-25A603D16F79}" srcOrd="1" destOrd="0" presId="urn:microsoft.com/office/officeart/2005/8/layout/orgChart1"/>
    <dgm:cxn modelId="{E7D3EC91-0AB6-4E88-8376-F3847743CDD8}" srcId="{521BE6EB-E11A-4A03-AC98-AFD4AE08A352}" destId="{57BA120E-66FC-45B8-9B8A-3EBFE9B4D19B}" srcOrd="1" destOrd="0" parTransId="{D35D8498-321D-4153-A8AA-C1D40CE420CF}" sibTransId="{7DC85813-F57A-4291-9231-CA02F372039E}"/>
    <dgm:cxn modelId="{92333A97-BD52-45B3-A0D7-22EB93072A50}" type="presOf" srcId="{8307E155-683F-41C8-8FCA-C815A83D2626}" destId="{E49C6D34-92EE-47AA-818A-624EC19436A4}" srcOrd="0" destOrd="0" presId="urn:microsoft.com/office/officeart/2005/8/layout/orgChart1"/>
    <dgm:cxn modelId="{A36D5E99-C4A5-4CE4-B13C-3ADB587DFA23}" type="presOf" srcId="{57BA120E-66FC-45B8-9B8A-3EBFE9B4D19B}" destId="{8AEF0C56-50E8-476E-A8DD-43B2F0520A42}" srcOrd="1" destOrd="0" presId="urn:microsoft.com/office/officeart/2005/8/layout/orgChart1"/>
    <dgm:cxn modelId="{AECDCB9A-8046-40BD-8703-DEC7A3489A21}" type="presOf" srcId="{72E56D41-7B64-4CA2-99C8-72E8020B19BD}" destId="{52AF245F-9EFE-4722-BC62-706EA778C66E}" srcOrd="1" destOrd="0" presId="urn:microsoft.com/office/officeart/2005/8/layout/orgChart1"/>
    <dgm:cxn modelId="{29528BA4-79D5-4D8D-94F9-7031AAA6EC4B}" type="presOf" srcId="{391185E0-A1CD-4495-B1E7-3088CE49C428}" destId="{367AB448-704F-49FB-B6EF-20A0135F367D}" srcOrd="1" destOrd="0" presId="urn:microsoft.com/office/officeart/2005/8/layout/orgChart1"/>
    <dgm:cxn modelId="{467793A6-C808-421D-9181-8280349BFC39}" type="presOf" srcId="{57BA120E-66FC-45B8-9B8A-3EBFE9B4D19B}" destId="{017D20C7-1262-4847-A067-61767D90D56E}" srcOrd="0" destOrd="0" presId="urn:microsoft.com/office/officeart/2005/8/layout/orgChart1"/>
    <dgm:cxn modelId="{081957AB-0904-4623-8A9F-0048AD71E317}" srcId="{57BA120E-66FC-45B8-9B8A-3EBFE9B4D19B}" destId="{391185E0-A1CD-4495-B1E7-3088CE49C428}" srcOrd="0" destOrd="0" parTransId="{E1CDB9F7-7C49-434D-B1A5-D5D346E2CE51}" sibTransId="{08AB326F-E40C-48D0-AD06-FAE2C513B895}"/>
    <dgm:cxn modelId="{BF1C76AC-7937-4845-AF45-3CA36EF50954}" type="presOf" srcId="{72E56D41-7B64-4CA2-99C8-72E8020B19BD}" destId="{ADBD1F20-6205-4638-8ADD-2E46C51BD112}" srcOrd="0" destOrd="0" presId="urn:microsoft.com/office/officeart/2005/8/layout/orgChart1"/>
    <dgm:cxn modelId="{2AD357B0-5757-4644-B891-7BFE5A5B6CAC}" srcId="{3BBFE635-6DB7-443B-950C-84232F85C24E}" destId="{521BE6EB-E11A-4A03-AC98-AFD4AE08A352}" srcOrd="0" destOrd="0" parTransId="{14870D40-5590-40D8-A1A2-867584623821}" sibTransId="{9EAC87F0-3D51-4FDC-B05D-58CE38702C42}"/>
    <dgm:cxn modelId="{C4674AB4-4348-475F-8476-23775DF02A06}" type="presOf" srcId="{521BE6EB-E11A-4A03-AC98-AFD4AE08A352}" destId="{702F9365-0D2B-4DD9-AE6C-83511E4BD1A8}" srcOrd="1" destOrd="0" presId="urn:microsoft.com/office/officeart/2005/8/layout/orgChart1"/>
    <dgm:cxn modelId="{8A213EB8-1C93-459B-8E06-02C6D864327F}" type="presOf" srcId="{391185E0-A1CD-4495-B1E7-3088CE49C428}" destId="{12341C60-288D-4F85-8B1C-3BCDF4CEFB7C}" srcOrd="0" destOrd="0" presId="urn:microsoft.com/office/officeart/2005/8/layout/orgChart1"/>
    <dgm:cxn modelId="{555C5BC0-257F-42F9-91AA-B9D50ED1BA85}" type="presOf" srcId="{10D3C56E-3A3D-4095-B819-BBDAB8FEAFFF}" destId="{1AE307A3-C4E1-489E-812E-AA10A29B2D58}" srcOrd="1" destOrd="0" presId="urn:microsoft.com/office/officeart/2005/8/layout/orgChart1"/>
    <dgm:cxn modelId="{FE2ACEC5-4853-4C42-89C7-0AEAECC8FC29}" srcId="{521BE6EB-E11A-4A03-AC98-AFD4AE08A352}" destId="{E8CA2869-24DF-4856-8249-715CF81066F5}" srcOrd="2" destOrd="0" parTransId="{8808D4B4-5C1D-4B1D-AB0F-D28591E798FA}" sibTransId="{3D90A580-66A7-45AE-BC2F-0135E3B9D38A}"/>
    <dgm:cxn modelId="{5B056DCD-5EF6-473A-9F68-BCC6657E561A}" type="presOf" srcId="{7FDED555-D7BD-404D-9228-600DA074CED3}" destId="{DDCFB1A3-C899-422E-A30B-364879925619}" srcOrd="0" destOrd="0" presId="urn:microsoft.com/office/officeart/2005/8/layout/orgChart1"/>
    <dgm:cxn modelId="{68EFCFD2-0635-4821-9665-AB34678C83E7}" srcId="{76EFA1FD-FBA9-4B0E-9E3E-C9E007DDB3D8}" destId="{0804C65D-C575-4F3B-8DBE-29005D179E04}" srcOrd="1" destOrd="0" parTransId="{56EF4B8A-693D-4B45-96A5-D95E764F3685}" sibTransId="{E975C7CE-8180-4FA5-B9D9-92C0403D0EB3}"/>
    <dgm:cxn modelId="{F22077D9-9E85-4418-A21D-0332D3BC514B}" type="presOf" srcId="{3BBFE635-6DB7-443B-950C-84232F85C24E}" destId="{B7A758A3-03B6-413E-9CEC-FBB92A3F8805}" srcOrd="0" destOrd="0" presId="urn:microsoft.com/office/officeart/2005/8/layout/orgChart1"/>
    <dgm:cxn modelId="{8FAAE2D9-8F5B-4A0D-8BDD-624A64D9617C}" srcId="{57BA120E-66FC-45B8-9B8A-3EBFE9B4D19B}" destId="{5289E5A3-0586-4AEF-8733-7A8646B27361}" srcOrd="1" destOrd="0" parTransId="{D772A673-A1D4-43C9-8AFE-3FDA378E54BF}" sibTransId="{6959B7B5-A527-4EA0-A225-5C3CB5276C2A}"/>
    <dgm:cxn modelId="{47CC1FDA-2988-4CB8-B53A-362AE17F4243}" type="presOf" srcId="{D772A673-A1D4-43C9-8AFE-3FDA378E54BF}" destId="{DDB7E3C3-6E09-45DB-80C2-7A77EC36B690}" srcOrd="0" destOrd="0" presId="urn:microsoft.com/office/officeart/2005/8/layout/orgChart1"/>
    <dgm:cxn modelId="{42D430EA-8A78-4DCE-8151-6E627CE17445}" type="presOf" srcId="{BE4D9C4D-3134-4A84-AA22-89A57B374E17}" destId="{DB70F469-B22F-4D7C-BD0D-FBD6C0E4606E}" srcOrd="0" destOrd="0" presId="urn:microsoft.com/office/officeart/2005/8/layout/orgChart1"/>
    <dgm:cxn modelId="{EAE697EF-554B-460E-A5F0-08A14FD72DF9}" type="presOf" srcId="{5289E5A3-0586-4AEF-8733-7A8646B27361}" destId="{9B84B470-6455-4B1D-B8A3-9934AA472971}" srcOrd="0" destOrd="0" presId="urn:microsoft.com/office/officeart/2005/8/layout/orgChart1"/>
    <dgm:cxn modelId="{5BB164F7-A275-45E0-8A09-66EAABB32E48}" type="presOf" srcId="{521BE6EB-E11A-4A03-AC98-AFD4AE08A352}" destId="{294173DE-2F40-4D2D-BB05-D8A4A28CA226}" srcOrd="0" destOrd="0" presId="urn:microsoft.com/office/officeart/2005/8/layout/orgChart1"/>
    <dgm:cxn modelId="{9AFFA60A-1495-4709-BE7A-D3A8FB517A22}" type="presParOf" srcId="{B7A758A3-03B6-413E-9CEC-FBB92A3F8805}" destId="{D7261BBA-DC70-430A-84D5-A39FED0997F1}" srcOrd="0" destOrd="0" presId="urn:microsoft.com/office/officeart/2005/8/layout/orgChart1"/>
    <dgm:cxn modelId="{C8CA0A18-D373-4672-9AB2-FD432058DAC2}" type="presParOf" srcId="{D7261BBA-DC70-430A-84D5-A39FED0997F1}" destId="{684A187E-C40A-4C57-9C0D-61CA2173D923}" srcOrd="0" destOrd="0" presId="urn:microsoft.com/office/officeart/2005/8/layout/orgChart1"/>
    <dgm:cxn modelId="{3D1C0D84-7DCE-429D-9420-27DD6C0677FF}" type="presParOf" srcId="{684A187E-C40A-4C57-9C0D-61CA2173D923}" destId="{294173DE-2F40-4D2D-BB05-D8A4A28CA226}" srcOrd="0" destOrd="0" presId="urn:microsoft.com/office/officeart/2005/8/layout/orgChart1"/>
    <dgm:cxn modelId="{0B82B26D-BAED-4973-BF1F-AEBBE210476F}" type="presParOf" srcId="{684A187E-C40A-4C57-9C0D-61CA2173D923}" destId="{702F9365-0D2B-4DD9-AE6C-83511E4BD1A8}" srcOrd="1" destOrd="0" presId="urn:microsoft.com/office/officeart/2005/8/layout/orgChart1"/>
    <dgm:cxn modelId="{20AAA21B-88B5-4411-8E6E-D3BC8F76C18A}" type="presParOf" srcId="{D7261BBA-DC70-430A-84D5-A39FED0997F1}" destId="{703181C7-D0BD-4463-BB15-DF664C3DF0E7}" srcOrd="1" destOrd="0" presId="urn:microsoft.com/office/officeart/2005/8/layout/orgChart1"/>
    <dgm:cxn modelId="{8E3C02FD-6DE6-4E71-B411-A3D4EC8920F3}" type="presParOf" srcId="{703181C7-D0BD-4463-BB15-DF664C3DF0E7}" destId="{C8F0EA65-1853-4E9B-9510-C657CD549193}" srcOrd="0" destOrd="0" presId="urn:microsoft.com/office/officeart/2005/8/layout/orgChart1"/>
    <dgm:cxn modelId="{1AC87884-DB87-4469-8ABF-922DC2F4FE26}" type="presParOf" srcId="{703181C7-D0BD-4463-BB15-DF664C3DF0E7}" destId="{B6A0AA7A-6809-4DAA-B8E4-79AF2E3FE617}" srcOrd="1" destOrd="0" presId="urn:microsoft.com/office/officeart/2005/8/layout/orgChart1"/>
    <dgm:cxn modelId="{0E74948E-02DC-4D8D-9EAE-E3EFFA8DE901}" type="presParOf" srcId="{B6A0AA7A-6809-4DAA-B8E4-79AF2E3FE617}" destId="{775503A9-16D8-4C8F-8CBB-F4D758E3F7B1}" srcOrd="0" destOrd="0" presId="urn:microsoft.com/office/officeart/2005/8/layout/orgChart1"/>
    <dgm:cxn modelId="{730CAD27-E982-4927-BDEA-2071EBED743D}" type="presParOf" srcId="{775503A9-16D8-4C8F-8CBB-F4D758E3F7B1}" destId="{F620F2A1-938E-4605-BC5F-34EF7260F3B8}" srcOrd="0" destOrd="0" presId="urn:microsoft.com/office/officeart/2005/8/layout/orgChart1"/>
    <dgm:cxn modelId="{1656F0EB-526A-41AB-B578-BDFA1620C431}" type="presParOf" srcId="{775503A9-16D8-4C8F-8CBB-F4D758E3F7B1}" destId="{E95440CF-7D0B-401E-AC6D-CE2DB6F0522F}" srcOrd="1" destOrd="0" presId="urn:microsoft.com/office/officeart/2005/8/layout/orgChart1"/>
    <dgm:cxn modelId="{98EC6B26-A693-43C7-AE72-FD104689F2B2}" type="presParOf" srcId="{B6A0AA7A-6809-4DAA-B8E4-79AF2E3FE617}" destId="{BE6DE5F9-8F8D-46FD-9CEF-CB4DF05DC054}" srcOrd="1" destOrd="0" presId="urn:microsoft.com/office/officeart/2005/8/layout/orgChart1"/>
    <dgm:cxn modelId="{53D9B9D3-B793-4DD2-9CA4-30AE5FF4274F}" type="presParOf" srcId="{BE6DE5F9-8F8D-46FD-9CEF-CB4DF05DC054}" destId="{DB70F469-B22F-4D7C-BD0D-FBD6C0E4606E}" srcOrd="0" destOrd="0" presId="urn:microsoft.com/office/officeart/2005/8/layout/orgChart1"/>
    <dgm:cxn modelId="{710E0870-E749-43C7-8548-DF1AC5401B37}" type="presParOf" srcId="{BE6DE5F9-8F8D-46FD-9CEF-CB4DF05DC054}" destId="{72B2E097-F535-414B-8035-8E7C47D84B24}" srcOrd="1" destOrd="0" presId="urn:microsoft.com/office/officeart/2005/8/layout/orgChart1"/>
    <dgm:cxn modelId="{5327CA0B-2499-4024-879D-56BF74C9F902}" type="presParOf" srcId="{72B2E097-F535-414B-8035-8E7C47D84B24}" destId="{2F346CBD-23E9-4278-AD9F-5910BF835AB2}" srcOrd="0" destOrd="0" presId="urn:microsoft.com/office/officeart/2005/8/layout/orgChart1"/>
    <dgm:cxn modelId="{7D65ED91-56E6-4A8B-BA3A-853CF0CF9BE0}" type="presParOf" srcId="{2F346CBD-23E9-4278-AD9F-5910BF835AB2}" destId="{DDCFB1A3-C899-422E-A30B-364879925619}" srcOrd="0" destOrd="0" presId="urn:microsoft.com/office/officeart/2005/8/layout/orgChart1"/>
    <dgm:cxn modelId="{B7EA535D-80BD-49B7-BA2A-88E62D896A26}" type="presParOf" srcId="{2F346CBD-23E9-4278-AD9F-5910BF835AB2}" destId="{653384A6-91B4-4C3F-8DE9-25A603D16F79}" srcOrd="1" destOrd="0" presId="urn:microsoft.com/office/officeart/2005/8/layout/orgChart1"/>
    <dgm:cxn modelId="{65AF2765-EE37-4FDE-A86E-4F82A0C29B5A}" type="presParOf" srcId="{72B2E097-F535-414B-8035-8E7C47D84B24}" destId="{12B73CBC-ED39-4560-B55B-220CDF46EE3B}" srcOrd="1" destOrd="0" presId="urn:microsoft.com/office/officeart/2005/8/layout/orgChart1"/>
    <dgm:cxn modelId="{D6FB63FB-9798-4403-8ADB-3551E82F410A}" type="presParOf" srcId="{72B2E097-F535-414B-8035-8E7C47D84B24}" destId="{724DB762-A585-4DBC-A060-7864681440CF}" srcOrd="2" destOrd="0" presId="urn:microsoft.com/office/officeart/2005/8/layout/orgChart1"/>
    <dgm:cxn modelId="{C6E79626-D774-4FB6-BA78-12A21DD62578}" type="presParOf" srcId="{BE6DE5F9-8F8D-46FD-9CEF-CB4DF05DC054}" destId="{77AC4006-6DC0-450B-BBA6-0A57D53E4CC2}" srcOrd="2" destOrd="0" presId="urn:microsoft.com/office/officeart/2005/8/layout/orgChart1"/>
    <dgm:cxn modelId="{4B5AFBA2-DACC-4980-B399-2E67FDD726AD}" type="presParOf" srcId="{BE6DE5F9-8F8D-46FD-9CEF-CB4DF05DC054}" destId="{976D421C-C485-4CCA-88E3-1258EA556F3D}" srcOrd="3" destOrd="0" presId="urn:microsoft.com/office/officeart/2005/8/layout/orgChart1"/>
    <dgm:cxn modelId="{481EFB4A-64E4-4D0E-9670-41F99B78EDC9}" type="presParOf" srcId="{976D421C-C485-4CCA-88E3-1258EA556F3D}" destId="{8F226A7A-78A4-44AF-86FD-4BF093DDC11B}" srcOrd="0" destOrd="0" presId="urn:microsoft.com/office/officeart/2005/8/layout/orgChart1"/>
    <dgm:cxn modelId="{DB652B37-EFA1-4645-82E0-74049BE214FE}" type="presParOf" srcId="{8F226A7A-78A4-44AF-86FD-4BF093DDC11B}" destId="{6F5F9FD4-5D5F-4AC9-8EDA-2E6B77128406}" srcOrd="0" destOrd="0" presId="urn:microsoft.com/office/officeart/2005/8/layout/orgChart1"/>
    <dgm:cxn modelId="{C77223BB-6118-479F-87C4-C37DFFB85513}" type="presParOf" srcId="{8F226A7A-78A4-44AF-86FD-4BF093DDC11B}" destId="{83FE4928-12F1-4457-992C-414EA197C51E}" srcOrd="1" destOrd="0" presId="urn:microsoft.com/office/officeart/2005/8/layout/orgChart1"/>
    <dgm:cxn modelId="{6969A679-6776-4560-B2C1-F9FC0E054843}" type="presParOf" srcId="{976D421C-C485-4CCA-88E3-1258EA556F3D}" destId="{406134C0-7CB3-4021-934C-C9A10D408554}" srcOrd="1" destOrd="0" presId="urn:microsoft.com/office/officeart/2005/8/layout/orgChart1"/>
    <dgm:cxn modelId="{32F67862-1DA3-4B7C-AA36-2F9BE272BE31}" type="presParOf" srcId="{976D421C-C485-4CCA-88E3-1258EA556F3D}" destId="{2FC447F7-F434-4ADE-9060-A63570D8C607}" srcOrd="2" destOrd="0" presId="urn:microsoft.com/office/officeart/2005/8/layout/orgChart1"/>
    <dgm:cxn modelId="{E6E8C6F8-4DCB-42B0-954A-CD199170F4C1}" type="presParOf" srcId="{B6A0AA7A-6809-4DAA-B8E4-79AF2E3FE617}" destId="{948A5042-6A85-4247-9B57-99F206A1865E}" srcOrd="2" destOrd="0" presId="urn:microsoft.com/office/officeart/2005/8/layout/orgChart1"/>
    <dgm:cxn modelId="{8DE4671A-BADE-4AA0-A147-0008C316B5FF}" type="presParOf" srcId="{703181C7-D0BD-4463-BB15-DF664C3DF0E7}" destId="{2336E669-C39B-4693-9ED7-873ED855728F}" srcOrd="2" destOrd="0" presId="urn:microsoft.com/office/officeart/2005/8/layout/orgChart1"/>
    <dgm:cxn modelId="{EFD35BBD-F0DC-41D4-8E89-CB2EF1AEF252}" type="presParOf" srcId="{703181C7-D0BD-4463-BB15-DF664C3DF0E7}" destId="{42EBF2C7-5C4B-4EEE-9D32-EC988C58578E}" srcOrd="3" destOrd="0" presId="urn:microsoft.com/office/officeart/2005/8/layout/orgChart1"/>
    <dgm:cxn modelId="{6DA490B2-A35C-4DFC-ACD0-2512A0AEAC3C}" type="presParOf" srcId="{42EBF2C7-5C4B-4EEE-9D32-EC988C58578E}" destId="{C2B1AA23-0C2D-41E8-9BBA-DCB4AD538F33}" srcOrd="0" destOrd="0" presId="urn:microsoft.com/office/officeart/2005/8/layout/orgChart1"/>
    <dgm:cxn modelId="{3CC81A87-BFED-450F-BC4B-2784B5A3A4F8}" type="presParOf" srcId="{C2B1AA23-0C2D-41E8-9BBA-DCB4AD538F33}" destId="{017D20C7-1262-4847-A067-61767D90D56E}" srcOrd="0" destOrd="0" presId="urn:microsoft.com/office/officeart/2005/8/layout/orgChart1"/>
    <dgm:cxn modelId="{584E4B45-5757-4752-8A04-FA6F7DD1E285}" type="presParOf" srcId="{C2B1AA23-0C2D-41E8-9BBA-DCB4AD538F33}" destId="{8AEF0C56-50E8-476E-A8DD-43B2F0520A42}" srcOrd="1" destOrd="0" presId="urn:microsoft.com/office/officeart/2005/8/layout/orgChart1"/>
    <dgm:cxn modelId="{56945330-39E2-4C54-8DE4-81DDE8763515}" type="presParOf" srcId="{42EBF2C7-5C4B-4EEE-9D32-EC988C58578E}" destId="{CDE89E8E-CCC5-4435-9459-55A6DC0CE7CC}" srcOrd="1" destOrd="0" presId="urn:microsoft.com/office/officeart/2005/8/layout/orgChart1"/>
    <dgm:cxn modelId="{964CE04E-AAA0-4708-9E39-EE68A9A6CB4E}" type="presParOf" srcId="{CDE89E8E-CCC5-4435-9459-55A6DC0CE7CC}" destId="{BC3551A3-E52E-4839-9019-2004DEEE2903}" srcOrd="0" destOrd="0" presId="urn:microsoft.com/office/officeart/2005/8/layout/orgChart1"/>
    <dgm:cxn modelId="{41F46BF3-439F-4A36-9DF2-303769D69DC8}" type="presParOf" srcId="{CDE89E8E-CCC5-4435-9459-55A6DC0CE7CC}" destId="{57E81705-300A-44A4-9A06-700FF6E00D5B}" srcOrd="1" destOrd="0" presId="urn:microsoft.com/office/officeart/2005/8/layout/orgChart1"/>
    <dgm:cxn modelId="{7BAA91E8-1BE9-43D9-A397-E3850130C59F}" type="presParOf" srcId="{57E81705-300A-44A4-9A06-700FF6E00D5B}" destId="{324FE7B4-9A69-40C6-A785-1E54D309D5BC}" srcOrd="0" destOrd="0" presId="urn:microsoft.com/office/officeart/2005/8/layout/orgChart1"/>
    <dgm:cxn modelId="{FFE6762C-03ED-41B0-BD06-DAEBCE1370A0}" type="presParOf" srcId="{324FE7B4-9A69-40C6-A785-1E54D309D5BC}" destId="{12341C60-288D-4F85-8B1C-3BCDF4CEFB7C}" srcOrd="0" destOrd="0" presId="urn:microsoft.com/office/officeart/2005/8/layout/orgChart1"/>
    <dgm:cxn modelId="{9C4CB129-46B8-435B-8319-2C947F1F84DF}" type="presParOf" srcId="{324FE7B4-9A69-40C6-A785-1E54D309D5BC}" destId="{367AB448-704F-49FB-B6EF-20A0135F367D}" srcOrd="1" destOrd="0" presId="urn:microsoft.com/office/officeart/2005/8/layout/orgChart1"/>
    <dgm:cxn modelId="{52D856C4-FC46-46A7-864E-0CF06EEDFFDD}" type="presParOf" srcId="{57E81705-300A-44A4-9A06-700FF6E00D5B}" destId="{FA391F41-A37E-4953-BCF2-DAB3AA57EBA3}" srcOrd="1" destOrd="0" presId="urn:microsoft.com/office/officeart/2005/8/layout/orgChart1"/>
    <dgm:cxn modelId="{5CCCC04F-9AB1-4144-859F-8D6F53DCACAF}" type="presParOf" srcId="{57E81705-300A-44A4-9A06-700FF6E00D5B}" destId="{F46BBE6E-8198-47CE-BD2A-6297CFD97F05}" srcOrd="2" destOrd="0" presId="urn:microsoft.com/office/officeart/2005/8/layout/orgChart1"/>
    <dgm:cxn modelId="{CE820220-5568-4633-B08B-EC328AF6ADCE}" type="presParOf" srcId="{CDE89E8E-CCC5-4435-9459-55A6DC0CE7CC}" destId="{DDB7E3C3-6E09-45DB-80C2-7A77EC36B690}" srcOrd="2" destOrd="0" presId="urn:microsoft.com/office/officeart/2005/8/layout/orgChart1"/>
    <dgm:cxn modelId="{A5A77B6A-FD6D-4CAA-BCA3-5E5B5318C903}" type="presParOf" srcId="{CDE89E8E-CCC5-4435-9459-55A6DC0CE7CC}" destId="{31093918-0C1B-4AE6-8654-E8FA4453C764}" srcOrd="3" destOrd="0" presId="urn:microsoft.com/office/officeart/2005/8/layout/orgChart1"/>
    <dgm:cxn modelId="{F26633F4-BD4F-4FDC-BD03-07E0F6143983}" type="presParOf" srcId="{31093918-0C1B-4AE6-8654-E8FA4453C764}" destId="{1AAFDD85-AD09-448C-8D1B-2DEDE741991F}" srcOrd="0" destOrd="0" presId="urn:microsoft.com/office/officeart/2005/8/layout/orgChart1"/>
    <dgm:cxn modelId="{13CD03E1-756C-4194-8E79-D9559B1140EE}" type="presParOf" srcId="{1AAFDD85-AD09-448C-8D1B-2DEDE741991F}" destId="{9B84B470-6455-4B1D-B8A3-9934AA472971}" srcOrd="0" destOrd="0" presId="urn:microsoft.com/office/officeart/2005/8/layout/orgChart1"/>
    <dgm:cxn modelId="{3A31AADC-7E86-4F4B-BAE0-74AD9E0C544C}" type="presParOf" srcId="{1AAFDD85-AD09-448C-8D1B-2DEDE741991F}" destId="{6EEC2DDB-B04D-4E02-A9B2-1569242A3C01}" srcOrd="1" destOrd="0" presId="urn:microsoft.com/office/officeart/2005/8/layout/orgChart1"/>
    <dgm:cxn modelId="{6E4E728F-32D1-49F4-A3E5-2C4A26F46AD8}" type="presParOf" srcId="{31093918-0C1B-4AE6-8654-E8FA4453C764}" destId="{00E1E078-F6BE-4090-BFE8-321AB966678D}" srcOrd="1" destOrd="0" presId="urn:microsoft.com/office/officeart/2005/8/layout/orgChart1"/>
    <dgm:cxn modelId="{E77D3C38-DB75-4FD0-9F75-0B855CDD4DD3}" type="presParOf" srcId="{31093918-0C1B-4AE6-8654-E8FA4453C764}" destId="{A516D780-0BAB-4531-99AA-CED35893D0D9}" srcOrd="2" destOrd="0" presId="urn:microsoft.com/office/officeart/2005/8/layout/orgChart1"/>
    <dgm:cxn modelId="{1E9B798F-9D62-42C1-B642-50557352B423}" type="presParOf" srcId="{CDE89E8E-CCC5-4435-9459-55A6DC0CE7CC}" destId="{243DE392-8E05-4695-ABFE-B278CFC5361D}" srcOrd="4" destOrd="0" presId="urn:microsoft.com/office/officeart/2005/8/layout/orgChart1"/>
    <dgm:cxn modelId="{93EC7FFD-9327-49B2-B8A6-0638729057C4}" type="presParOf" srcId="{CDE89E8E-CCC5-4435-9459-55A6DC0CE7CC}" destId="{84ABF9AF-D293-4D32-B6A3-B0E6209F322B}" srcOrd="5" destOrd="0" presId="urn:microsoft.com/office/officeart/2005/8/layout/orgChart1"/>
    <dgm:cxn modelId="{95240BDB-6A7A-4C12-A2E1-DF7F65332B61}" type="presParOf" srcId="{84ABF9AF-D293-4D32-B6A3-B0E6209F322B}" destId="{6B9D97E7-32B4-4222-A201-606C6F58D7F1}" srcOrd="0" destOrd="0" presId="urn:microsoft.com/office/officeart/2005/8/layout/orgChart1"/>
    <dgm:cxn modelId="{97A5FBE1-E104-4111-B054-A88575D53503}" type="presParOf" srcId="{6B9D97E7-32B4-4222-A201-606C6F58D7F1}" destId="{ADBD1F20-6205-4638-8ADD-2E46C51BD112}" srcOrd="0" destOrd="0" presId="urn:microsoft.com/office/officeart/2005/8/layout/orgChart1"/>
    <dgm:cxn modelId="{3FE4D0ED-43DE-44D5-B0BA-375EA3B40A9D}" type="presParOf" srcId="{6B9D97E7-32B4-4222-A201-606C6F58D7F1}" destId="{52AF245F-9EFE-4722-BC62-706EA778C66E}" srcOrd="1" destOrd="0" presId="urn:microsoft.com/office/officeart/2005/8/layout/orgChart1"/>
    <dgm:cxn modelId="{CB786030-F371-4C00-B432-159818C2EDB3}" type="presParOf" srcId="{84ABF9AF-D293-4D32-B6A3-B0E6209F322B}" destId="{E90FBEC3-1FA4-4107-9A25-B2B7759CB6C7}" srcOrd="1" destOrd="0" presId="urn:microsoft.com/office/officeart/2005/8/layout/orgChart1"/>
    <dgm:cxn modelId="{A876412E-B289-435F-99FF-D9AC20430093}" type="presParOf" srcId="{84ABF9AF-D293-4D32-B6A3-B0E6209F322B}" destId="{3C012976-49AB-44FD-923F-B57F142A0319}" srcOrd="2" destOrd="0" presId="urn:microsoft.com/office/officeart/2005/8/layout/orgChart1"/>
    <dgm:cxn modelId="{B8631675-A066-40D7-A0DC-70102F7CB434}" type="presParOf" srcId="{42EBF2C7-5C4B-4EEE-9D32-EC988C58578E}" destId="{2E9E4325-1DA6-4675-9C8D-480828477A31}" srcOrd="2" destOrd="0" presId="urn:microsoft.com/office/officeart/2005/8/layout/orgChart1"/>
    <dgm:cxn modelId="{013C72D5-FB3F-469F-B03E-745D27E2A2E2}" type="presParOf" srcId="{703181C7-D0BD-4463-BB15-DF664C3DF0E7}" destId="{09D14AE5-8F27-42CC-9160-EA137B556532}" srcOrd="4" destOrd="0" presId="urn:microsoft.com/office/officeart/2005/8/layout/orgChart1"/>
    <dgm:cxn modelId="{758D5896-621A-47A1-BB42-3BE5775B532A}" type="presParOf" srcId="{703181C7-D0BD-4463-BB15-DF664C3DF0E7}" destId="{F20AB62C-0FC6-4C4D-9ED4-AD8B66A38D28}" srcOrd="5" destOrd="0" presId="urn:microsoft.com/office/officeart/2005/8/layout/orgChart1"/>
    <dgm:cxn modelId="{AE67D9DC-AC75-4D46-A7F9-1DF8A59F7A81}" type="presParOf" srcId="{F20AB62C-0FC6-4C4D-9ED4-AD8B66A38D28}" destId="{E903F5F5-2E43-4577-99EF-F89F3A52B3CF}" srcOrd="0" destOrd="0" presId="urn:microsoft.com/office/officeart/2005/8/layout/orgChart1"/>
    <dgm:cxn modelId="{D3A45190-D5F7-41F6-91E4-0DE615384EA9}" type="presParOf" srcId="{E903F5F5-2E43-4577-99EF-F89F3A52B3CF}" destId="{0CDA010A-0D69-474F-8D99-AB40D4053932}" srcOrd="0" destOrd="0" presId="urn:microsoft.com/office/officeart/2005/8/layout/orgChart1"/>
    <dgm:cxn modelId="{08BDF298-08EB-43A0-A497-A126C0405E7F}" type="presParOf" srcId="{E903F5F5-2E43-4577-99EF-F89F3A52B3CF}" destId="{0705930B-849C-4737-92A6-E0ED1DFF57E2}" srcOrd="1" destOrd="0" presId="urn:microsoft.com/office/officeart/2005/8/layout/orgChart1"/>
    <dgm:cxn modelId="{8BFCAE0C-D849-40D5-BFE5-FCAA517056CA}" type="presParOf" srcId="{F20AB62C-0FC6-4C4D-9ED4-AD8B66A38D28}" destId="{873A98AA-F1EA-4D68-A75C-DBB8AED5D19B}" srcOrd="1" destOrd="0" presId="urn:microsoft.com/office/officeart/2005/8/layout/orgChart1"/>
    <dgm:cxn modelId="{23BBE283-27B8-4836-A7BB-BCBFECAB9671}" type="presParOf" srcId="{873A98AA-F1EA-4D68-A75C-DBB8AED5D19B}" destId="{E49C6D34-92EE-47AA-818A-624EC19436A4}" srcOrd="0" destOrd="0" presId="urn:microsoft.com/office/officeart/2005/8/layout/orgChart1"/>
    <dgm:cxn modelId="{9ED77403-0118-49F2-AB13-E280355DB18B}" type="presParOf" srcId="{873A98AA-F1EA-4D68-A75C-DBB8AED5D19B}" destId="{33D68CAC-888C-4DA9-9FEE-D55EFD3262CB}" srcOrd="1" destOrd="0" presId="urn:microsoft.com/office/officeart/2005/8/layout/orgChart1"/>
    <dgm:cxn modelId="{3E4D2D6A-44EB-4AB4-9EA6-EA0804DF2429}" type="presParOf" srcId="{33D68CAC-888C-4DA9-9FEE-D55EFD3262CB}" destId="{E98231BB-C1B7-4E86-A02F-395E75FE132B}" srcOrd="0" destOrd="0" presId="urn:microsoft.com/office/officeart/2005/8/layout/orgChart1"/>
    <dgm:cxn modelId="{5C83A885-3AF6-476B-95C4-2359B513471C}" type="presParOf" srcId="{E98231BB-C1B7-4E86-A02F-395E75FE132B}" destId="{E4251D6D-AF02-41BA-967E-B9C44313A3E9}" srcOrd="0" destOrd="0" presId="urn:microsoft.com/office/officeart/2005/8/layout/orgChart1"/>
    <dgm:cxn modelId="{33AD13F8-6788-4078-803F-E19443922E9C}" type="presParOf" srcId="{E98231BB-C1B7-4E86-A02F-395E75FE132B}" destId="{70EFC3F4-2A78-48F6-BB4D-FA6089EF44F2}" srcOrd="1" destOrd="0" presId="urn:microsoft.com/office/officeart/2005/8/layout/orgChart1"/>
    <dgm:cxn modelId="{C4EDEF4E-84AE-4EA7-827F-004B7B91518C}" type="presParOf" srcId="{33D68CAC-888C-4DA9-9FEE-D55EFD3262CB}" destId="{2EBF0895-79F9-4176-92FB-7ABD575E95E7}" srcOrd="1" destOrd="0" presId="urn:microsoft.com/office/officeart/2005/8/layout/orgChart1"/>
    <dgm:cxn modelId="{ED7282F2-8F36-4878-9D75-3E678B2455A9}" type="presParOf" srcId="{33D68CAC-888C-4DA9-9FEE-D55EFD3262CB}" destId="{49544381-EAE7-486D-BB26-E55CDF3357F9}" srcOrd="2" destOrd="0" presId="urn:microsoft.com/office/officeart/2005/8/layout/orgChart1"/>
    <dgm:cxn modelId="{E149777C-35D8-4A01-A6C7-2EAACD17D3AC}" type="presParOf" srcId="{873A98AA-F1EA-4D68-A75C-DBB8AED5D19B}" destId="{DE91FEB6-E655-4B52-9B72-072C52D9C134}" srcOrd="2" destOrd="0" presId="urn:microsoft.com/office/officeart/2005/8/layout/orgChart1"/>
    <dgm:cxn modelId="{1A63CB59-1E63-4055-8932-085A5EEE222D}" type="presParOf" srcId="{873A98AA-F1EA-4D68-A75C-DBB8AED5D19B}" destId="{EF51FBBF-8788-4FA0-850B-6CC1B5AE02E6}" srcOrd="3" destOrd="0" presId="urn:microsoft.com/office/officeart/2005/8/layout/orgChart1"/>
    <dgm:cxn modelId="{5B36F6BB-3E04-4474-B645-4A4637FBD160}" type="presParOf" srcId="{EF51FBBF-8788-4FA0-850B-6CC1B5AE02E6}" destId="{7D5F3FF8-7C3B-41B2-A7BD-67DACABA1D9C}" srcOrd="0" destOrd="0" presId="urn:microsoft.com/office/officeart/2005/8/layout/orgChart1"/>
    <dgm:cxn modelId="{D8B0DED6-1442-48D4-A1DB-DCE51BCAC3CE}" type="presParOf" srcId="{7D5F3FF8-7C3B-41B2-A7BD-67DACABA1D9C}" destId="{487D2C26-F566-4B6D-984F-4477E4C8783C}" srcOrd="0" destOrd="0" presId="urn:microsoft.com/office/officeart/2005/8/layout/orgChart1"/>
    <dgm:cxn modelId="{9E72B417-CC8E-4E08-B4CC-DCF810FC8EE6}" type="presParOf" srcId="{7D5F3FF8-7C3B-41B2-A7BD-67DACABA1D9C}" destId="{1AE307A3-C4E1-489E-812E-AA10A29B2D58}" srcOrd="1" destOrd="0" presId="urn:microsoft.com/office/officeart/2005/8/layout/orgChart1"/>
    <dgm:cxn modelId="{26BCBFD5-D0CD-45B8-821B-CC350D8C8216}" type="presParOf" srcId="{EF51FBBF-8788-4FA0-850B-6CC1B5AE02E6}" destId="{CD611A76-1E95-43AF-B6D2-B6A767CECC2F}" srcOrd="1" destOrd="0" presId="urn:microsoft.com/office/officeart/2005/8/layout/orgChart1"/>
    <dgm:cxn modelId="{7A7F886D-A5CF-4C5B-AA66-58E468C8B6C0}" type="presParOf" srcId="{EF51FBBF-8788-4FA0-850B-6CC1B5AE02E6}" destId="{507CACF8-7F4A-4D48-8AD4-31C112D72625}" srcOrd="2" destOrd="0" presId="urn:microsoft.com/office/officeart/2005/8/layout/orgChart1"/>
    <dgm:cxn modelId="{24E18BB7-98B8-4909-986A-FA468E315844}" type="presParOf" srcId="{F20AB62C-0FC6-4C4D-9ED4-AD8B66A38D28}" destId="{9B5295D5-8E32-4E07-8803-7BC887199F98}" srcOrd="2" destOrd="0" presId="urn:microsoft.com/office/officeart/2005/8/layout/orgChart1"/>
    <dgm:cxn modelId="{94924D26-43F2-4B63-BE87-87E017DC1230}" type="presParOf" srcId="{D7261BBA-DC70-430A-84D5-A39FED0997F1}" destId="{74B7374B-BEBF-4A1C-BE42-F6F8053611D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FEB6-E655-4B52-9B72-072C52D9C134}">
      <dsp:nvSpPr>
        <dsp:cNvPr id="0" name=""/>
        <dsp:cNvSpPr/>
      </dsp:nvSpPr>
      <dsp:spPr>
        <a:xfrm>
          <a:off x="9909724" y="2537933"/>
          <a:ext cx="846854" cy="117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045"/>
              </a:lnTo>
              <a:lnTo>
                <a:pt x="846854" y="1034045"/>
              </a:lnTo>
              <a:lnTo>
                <a:pt x="846854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C6D34-92EE-47AA-818A-624EC19436A4}">
      <dsp:nvSpPr>
        <dsp:cNvPr id="0" name=""/>
        <dsp:cNvSpPr/>
      </dsp:nvSpPr>
      <dsp:spPr>
        <a:xfrm>
          <a:off x="9102237" y="2537933"/>
          <a:ext cx="807486" cy="1179511"/>
        </a:xfrm>
        <a:custGeom>
          <a:avLst/>
          <a:gdLst/>
          <a:ahLst/>
          <a:cxnLst/>
          <a:rect l="0" t="0" r="0" b="0"/>
          <a:pathLst>
            <a:path>
              <a:moveTo>
                <a:pt x="807486" y="0"/>
              </a:moveTo>
              <a:lnTo>
                <a:pt x="807486" y="1034045"/>
              </a:lnTo>
              <a:lnTo>
                <a:pt x="0" y="1034045"/>
              </a:lnTo>
              <a:lnTo>
                <a:pt x="0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14AE5-8F27-42CC-9160-EA137B556532}">
      <dsp:nvSpPr>
        <dsp:cNvPr id="0" name=""/>
        <dsp:cNvSpPr/>
      </dsp:nvSpPr>
      <dsp:spPr>
        <a:xfrm>
          <a:off x="5733253" y="1097775"/>
          <a:ext cx="4176470" cy="747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999"/>
              </a:lnTo>
              <a:lnTo>
                <a:pt x="4176470" y="601999"/>
              </a:lnTo>
              <a:lnTo>
                <a:pt x="4176470" y="747464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E392-8E05-4695-ABFE-B278CFC5361D}">
      <dsp:nvSpPr>
        <dsp:cNvPr id="0" name=""/>
        <dsp:cNvSpPr/>
      </dsp:nvSpPr>
      <dsp:spPr>
        <a:xfrm>
          <a:off x="5733253" y="2537933"/>
          <a:ext cx="1692665" cy="117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045"/>
              </a:lnTo>
              <a:lnTo>
                <a:pt x="1692665" y="1034045"/>
              </a:lnTo>
              <a:lnTo>
                <a:pt x="1692665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7E3C3-6E09-45DB-80C2-7A77EC36B690}">
      <dsp:nvSpPr>
        <dsp:cNvPr id="0" name=""/>
        <dsp:cNvSpPr/>
      </dsp:nvSpPr>
      <dsp:spPr>
        <a:xfrm>
          <a:off x="5687533" y="2537933"/>
          <a:ext cx="91440" cy="1179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551A3-E52E-4839-9019-2004DEEE2903}">
      <dsp:nvSpPr>
        <dsp:cNvPr id="0" name=""/>
        <dsp:cNvSpPr/>
      </dsp:nvSpPr>
      <dsp:spPr>
        <a:xfrm>
          <a:off x="4073282" y="2537933"/>
          <a:ext cx="1659970" cy="1179511"/>
        </a:xfrm>
        <a:custGeom>
          <a:avLst/>
          <a:gdLst/>
          <a:ahLst/>
          <a:cxnLst/>
          <a:rect l="0" t="0" r="0" b="0"/>
          <a:pathLst>
            <a:path>
              <a:moveTo>
                <a:pt x="1659970" y="0"/>
              </a:moveTo>
              <a:lnTo>
                <a:pt x="1659970" y="1034045"/>
              </a:lnTo>
              <a:lnTo>
                <a:pt x="0" y="1034045"/>
              </a:lnTo>
              <a:lnTo>
                <a:pt x="0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6E669-C39B-4693-9ED7-873ED855728F}">
      <dsp:nvSpPr>
        <dsp:cNvPr id="0" name=""/>
        <dsp:cNvSpPr/>
      </dsp:nvSpPr>
      <dsp:spPr>
        <a:xfrm>
          <a:off x="5687533" y="1097775"/>
          <a:ext cx="91440" cy="7474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7464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C4006-6DC0-450B-BBA6-0A57D53E4CC2}">
      <dsp:nvSpPr>
        <dsp:cNvPr id="0" name=""/>
        <dsp:cNvSpPr/>
      </dsp:nvSpPr>
      <dsp:spPr>
        <a:xfrm>
          <a:off x="1528132" y="2537933"/>
          <a:ext cx="868831" cy="117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045"/>
              </a:lnTo>
              <a:lnTo>
                <a:pt x="868831" y="1034045"/>
              </a:lnTo>
              <a:lnTo>
                <a:pt x="868831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0F469-B22F-4D7C-BD0D-FBD6C0E4606E}">
      <dsp:nvSpPr>
        <dsp:cNvPr id="0" name=""/>
        <dsp:cNvSpPr/>
      </dsp:nvSpPr>
      <dsp:spPr>
        <a:xfrm>
          <a:off x="720645" y="2537933"/>
          <a:ext cx="807486" cy="1179511"/>
        </a:xfrm>
        <a:custGeom>
          <a:avLst/>
          <a:gdLst/>
          <a:ahLst/>
          <a:cxnLst/>
          <a:rect l="0" t="0" r="0" b="0"/>
          <a:pathLst>
            <a:path>
              <a:moveTo>
                <a:pt x="807486" y="0"/>
              </a:moveTo>
              <a:lnTo>
                <a:pt x="807486" y="1034045"/>
              </a:lnTo>
              <a:lnTo>
                <a:pt x="0" y="1034045"/>
              </a:lnTo>
              <a:lnTo>
                <a:pt x="0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0EA65-1853-4E9B-9510-C657CD549193}">
      <dsp:nvSpPr>
        <dsp:cNvPr id="0" name=""/>
        <dsp:cNvSpPr/>
      </dsp:nvSpPr>
      <dsp:spPr>
        <a:xfrm>
          <a:off x="1528132" y="1097775"/>
          <a:ext cx="4205120" cy="747464"/>
        </a:xfrm>
        <a:custGeom>
          <a:avLst/>
          <a:gdLst/>
          <a:ahLst/>
          <a:cxnLst/>
          <a:rect l="0" t="0" r="0" b="0"/>
          <a:pathLst>
            <a:path>
              <a:moveTo>
                <a:pt x="4205120" y="0"/>
              </a:moveTo>
              <a:lnTo>
                <a:pt x="4205120" y="601999"/>
              </a:lnTo>
              <a:lnTo>
                <a:pt x="0" y="601999"/>
              </a:lnTo>
              <a:lnTo>
                <a:pt x="0" y="747464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173DE-2F40-4D2D-BB05-D8A4A28CA226}">
      <dsp:nvSpPr>
        <dsp:cNvPr id="0" name=""/>
        <dsp:cNvSpPr/>
      </dsp:nvSpPr>
      <dsp:spPr>
        <a:xfrm>
          <a:off x="5040559" y="405081"/>
          <a:ext cx="1385387" cy="692693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Chef</a:t>
          </a:r>
        </a:p>
      </dsp:txBody>
      <dsp:txXfrm>
        <a:off x="5040559" y="405081"/>
        <a:ext cx="1385387" cy="692693"/>
      </dsp:txXfrm>
    </dsp:sp>
    <dsp:sp modelId="{F620F2A1-938E-4605-BC5F-34EF7260F3B8}">
      <dsp:nvSpPr>
        <dsp:cNvPr id="0" name=""/>
        <dsp:cNvSpPr/>
      </dsp:nvSpPr>
      <dsp:spPr>
        <a:xfrm>
          <a:off x="835438" y="1845239"/>
          <a:ext cx="1385387" cy="69269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Entwicklung</a:t>
          </a:r>
        </a:p>
      </dsp:txBody>
      <dsp:txXfrm>
        <a:off x="835438" y="1845239"/>
        <a:ext cx="1385387" cy="692693"/>
      </dsp:txXfrm>
    </dsp:sp>
    <dsp:sp modelId="{DDCFB1A3-C899-422E-A30B-364879925619}">
      <dsp:nvSpPr>
        <dsp:cNvPr id="0" name=""/>
        <dsp:cNvSpPr/>
      </dsp:nvSpPr>
      <dsp:spPr>
        <a:xfrm>
          <a:off x="27952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Grafik</a:t>
          </a:r>
        </a:p>
      </dsp:txBody>
      <dsp:txXfrm>
        <a:off x="27952" y="3717445"/>
        <a:ext cx="1385387" cy="692693"/>
      </dsp:txXfrm>
    </dsp:sp>
    <dsp:sp modelId="{6F5F9FD4-5D5F-4AC9-8EDA-2E6B77128406}">
      <dsp:nvSpPr>
        <dsp:cNvPr id="0" name=""/>
        <dsp:cNvSpPr/>
      </dsp:nvSpPr>
      <dsp:spPr>
        <a:xfrm>
          <a:off x="1704270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Modellbau</a:t>
          </a:r>
        </a:p>
      </dsp:txBody>
      <dsp:txXfrm>
        <a:off x="1704270" y="3717445"/>
        <a:ext cx="1385387" cy="692693"/>
      </dsp:txXfrm>
    </dsp:sp>
    <dsp:sp modelId="{017D20C7-1262-4847-A067-61767D90D56E}">
      <dsp:nvSpPr>
        <dsp:cNvPr id="0" name=""/>
        <dsp:cNvSpPr/>
      </dsp:nvSpPr>
      <dsp:spPr>
        <a:xfrm>
          <a:off x="5040559" y="1845239"/>
          <a:ext cx="1385387" cy="69269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Produktion</a:t>
          </a:r>
        </a:p>
      </dsp:txBody>
      <dsp:txXfrm>
        <a:off x="5040559" y="1845239"/>
        <a:ext cx="1385387" cy="692693"/>
      </dsp:txXfrm>
    </dsp:sp>
    <dsp:sp modelId="{12341C60-288D-4F85-8B1C-3BCDF4CEFB7C}">
      <dsp:nvSpPr>
        <dsp:cNvPr id="0" name=""/>
        <dsp:cNvSpPr/>
      </dsp:nvSpPr>
      <dsp:spPr>
        <a:xfrm>
          <a:off x="3380588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Metall</a:t>
          </a:r>
        </a:p>
      </dsp:txBody>
      <dsp:txXfrm>
        <a:off x="3380588" y="3717445"/>
        <a:ext cx="1385387" cy="692693"/>
      </dsp:txXfrm>
    </dsp:sp>
    <dsp:sp modelId="{9B84B470-6455-4B1D-B8A3-9934AA472971}">
      <dsp:nvSpPr>
        <dsp:cNvPr id="0" name=""/>
        <dsp:cNvSpPr/>
      </dsp:nvSpPr>
      <dsp:spPr>
        <a:xfrm>
          <a:off x="5040559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Kunststoff</a:t>
          </a:r>
        </a:p>
      </dsp:txBody>
      <dsp:txXfrm>
        <a:off x="5040559" y="3717445"/>
        <a:ext cx="1385387" cy="692693"/>
      </dsp:txXfrm>
    </dsp:sp>
    <dsp:sp modelId="{ADBD1F20-6205-4638-8ADD-2E46C51BD112}">
      <dsp:nvSpPr>
        <dsp:cNvPr id="0" name=""/>
        <dsp:cNvSpPr/>
      </dsp:nvSpPr>
      <dsp:spPr>
        <a:xfrm>
          <a:off x="6733225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Textil</a:t>
          </a:r>
        </a:p>
      </dsp:txBody>
      <dsp:txXfrm>
        <a:off x="6733225" y="3717445"/>
        <a:ext cx="1385387" cy="692693"/>
      </dsp:txXfrm>
    </dsp:sp>
    <dsp:sp modelId="{0CDA010A-0D69-474F-8D99-AB40D4053932}">
      <dsp:nvSpPr>
        <dsp:cNvPr id="0" name=""/>
        <dsp:cNvSpPr/>
      </dsp:nvSpPr>
      <dsp:spPr>
        <a:xfrm>
          <a:off x="9217030" y="1845239"/>
          <a:ext cx="1385387" cy="69269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Marketing</a:t>
          </a:r>
        </a:p>
      </dsp:txBody>
      <dsp:txXfrm>
        <a:off x="9217030" y="1845239"/>
        <a:ext cx="1385387" cy="692693"/>
      </dsp:txXfrm>
    </dsp:sp>
    <dsp:sp modelId="{E4251D6D-AF02-41BA-967E-B9C44313A3E9}">
      <dsp:nvSpPr>
        <dsp:cNvPr id="0" name=""/>
        <dsp:cNvSpPr/>
      </dsp:nvSpPr>
      <dsp:spPr>
        <a:xfrm>
          <a:off x="8409543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Zeitschriften</a:t>
          </a:r>
        </a:p>
      </dsp:txBody>
      <dsp:txXfrm>
        <a:off x="8409543" y="3717445"/>
        <a:ext cx="1385387" cy="692693"/>
      </dsp:txXfrm>
    </dsp:sp>
    <dsp:sp modelId="{487D2C26-F566-4B6D-984F-4477E4C8783C}">
      <dsp:nvSpPr>
        <dsp:cNvPr id="0" name=""/>
        <dsp:cNvSpPr/>
      </dsp:nvSpPr>
      <dsp:spPr>
        <a:xfrm>
          <a:off x="10063884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Online</a:t>
          </a:r>
        </a:p>
      </dsp:txBody>
      <dsp:txXfrm>
        <a:off x="10063884" y="3717445"/>
        <a:ext cx="1385387" cy="692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FEB6-E655-4B52-9B72-072C52D9C134}">
      <dsp:nvSpPr>
        <dsp:cNvPr id="0" name=""/>
        <dsp:cNvSpPr/>
      </dsp:nvSpPr>
      <dsp:spPr>
        <a:xfrm>
          <a:off x="9909724" y="2537933"/>
          <a:ext cx="846854" cy="117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045"/>
              </a:lnTo>
              <a:lnTo>
                <a:pt x="846854" y="1034045"/>
              </a:lnTo>
              <a:lnTo>
                <a:pt x="846854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C6D34-92EE-47AA-818A-624EC19436A4}">
      <dsp:nvSpPr>
        <dsp:cNvPr id="0" name=""/>
        <dsp:cNvSpPr/>
      </dsp:nvSpPr>
      <dsp:spPr>
        <a:xfrm>
          <a:off x="9102237" y="2537933"/>
          <a:ext cx="807486" cy="1179511"/>
        </a:xfrm>
        <a:custGeom>
          <a:avLst/>
          <a:gdLst/>
          <a:ahLst/>
          <a:cxnLst/>
          <a:rect l="0" t="0" r="0" b="0"/>
          <a:pathLst>
            <a:path>
              <a:moveTo>
                <a:pt x="807486" y="0"/>
              </a:moveTo>
              <a:lnTo>
                <a:pt x="807486" y="1034045"/>
              </a:lnTo>
              <a:lnTo>
                <a:pt x="0" y="1034045"/>
              </a:lnTo>
              <a:lnTo>
                <a:pt x="0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14AE5-8F27-42CC-9160-EA137B556532}">
      <dsp:nvSpPr>
        <dsp:cNvPr id="0" name=""/>
        <dsp:cNvSpPr/>
      </dsp:nvSpPr>
      <dsp:spPr>
        <a:xfrm>
          <a:off x="5733253" y="1097775"/>
          <a:ext cx="4176470" cy="747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999"/>
              </a:lnTo>
              <a:lnTo>
                <a:pt x="4176470" y="601999"/>
              </a:lnTo>
              <a:lnTo>
                <a:pt x="4176470" y="747464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E392-8E05-4695-ABFE-B278CFC5361D}">
      <dsp:nvSpPr>
        <dsp:cNvPr id="0" name=""/>
        <dsp:cNvSpPr/>
      </dsp:nvSpPr>
      <dsp:spPr>
        <a:xfrm>
          <a:off x="5733253" y="2537933"/>
          <a:ext cx="1692665" cy="117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045"/>
              </a:lnTo>
              <a:lnTo>
                <a:pt x="1692665" y="1034045"/>
              </a:lnTo>
              <a:lnTo>
                <a:pt x="1692665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7E3C3-6E09-45DB-80C2-7A77EC36B690}">
      <dsp:nvSpPr>
        <dsp:cNvPr id="0" name=""/>
        <dsp:cNvSpPr/>
      </dsp:nvSpPr>
      <dsp:spPr>
        <a:xfrm>
          <a:off x="5687533" y="2537933"/>
          <a:ext cx="91440" cy="1179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551A3-E52E-4839-9019-2004DEEE2903}">
      <dsp:nvSpPr>
        <dsp:cNvPr id="0" name=""/>
        <dsp:cNvSpPr/>
      </dsp:nvSpPr>
      <dsp:spPr>
        <a:xfrm>
          <a:off x="4073282" y="2537933"/>
          <a:ext cx="1659970" cy="1179511"/>
        </a:xfrm>
        <a:custGeom>
          <a:avLst/>
          <a:gdLst/>
          <a:ahLst/>
          <a:cxnLst/>
          <a:rect l="0" t="0" r="0" b="0"/>
          <a:pathLst>
            <a:path>
              <a:moveTo>
                <a:pt x="1659970" y="0"/>
              </a:moveTo>
              <a:lnTo>
                <a:pt x="1659970" y="1034045"/>
              </a:lnTo>
              <a:lnTo>
                <a:pt x="0" y="1034045"/>
              </a:lnTo>
              <a:lnTo>
                <a:pt x="0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6E669-C39B-4693-9ED7-873ED855728F}">
      <dsp:nvSpPr>
        <dsp:cNvPr id="0" name=""/>
        <dsp:cNvSpPr/>
      </dsp:nvSpPr>
      <dsp:spPr>
        <a:xfrm>
          <a:off x="5687533" y="1097775"/>
          <a:ext cx="91440" cy="7474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7464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C4006-6DC0-450B-BBA6-0A57D53E4CC2}">
      <dsp:nvSpPr>
        <dsp:cNvPr id="0" name=""/>
        <dsp:cNvSpPr/>
      </dsp:nvSpPr>
      <dsp:spPr>
        <a:xfrm>
          <a:off x="1528132" y="2537933"/>
          <a:ext cx="868831" cy="117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045"/>
              </a:lnTo>
              <a:lnTo>
                <a:pt x="868831" y="1034045"/>
              </a:lnTo>
              <a:lnTo>
                <a:pt x="868831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0F469-B22F-4D7C-BD0D-FBD6C0E4606E}">
      <dsp:nvSpPr>
        <dsp:cNvPr id="0" name=""/>
        <dsp:cNvSpPr/>
      </dsp:nvSpPr>
      <dsp:spPr>
        <a:xfrm>
          <a:off x="720645" y="2537933"/>
          <a:ext cx="807486" cy="1179511"/>
        </a:xfrm>
        <a:custGeom>
          <a:avLst/>
          <a:gdLst/>
          <a:ahLst/>
          <a:cxnLst/>
          <a:rect l="0" t="0" r="0" b="0"/>
          <a:pathLst>
            <a:path>
              <a:moveTo>
                <a:pt x="807486" y="0"/>
              </a:moveTo>
              <a:lnTo>
                <a:pt x="807486" y="1034045"/>
              </a:lnTo>
              <a:lnTo>
                <a:pt x="0" y="1034045"/>
              </a:lnTo>
              <a:lnTo>
                <a:pt x="0" y="1179511"/>
              </a:lnTo>
            </a:path>
          </a:pathLst>
        </a:custGeom>
        <a:noFill/>
        <a:ln w="1905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0EA65-1853-4E9B-9510-C657CD549193}">
      <dsp:nvSpPr>
        <dsp:cNvPr id="0" name=""/>
        <dsp:cNvSpPr/>
      </dsp:nvSpPr>
      <dsp:spPr>
        <a:xfrm>
          <a:off x="1528132" y="1097775"/>
          <a:ext cx="4205120" cy="747464"/>
        </a:xfrm>
        <a:custGeom>
          <a:avLst/>
          <a:gdLst/>
          <a:ahLst/>
          <a:cxnLst/>
          <a:rect l="0" t="0" r="0" b="0"/>
          <a:pathLst>
            <a:path>
              <a:moveTo>
                <a:pt x="4205120" y="0"/>
              </a:moveTo>
              <a:lnTo>
                <a:pt x="4205120" y="601999"/>
              </a:lnTo>
              <a:lnTo>
                <a:pt x="0" y="601999"/>
              </a:lnTo>
              <a:lnTo>
                <a:pt x="0" y="747464"/>
              </a:lnTo>
            </a:path>
          </a:pathLst>
        </a:cu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173DE-2F40-4D2D-BB05-D8A4A28CA226}">
      <dsp:nvSpPr>
        <dsp:cNvPr id="0" name=""/>
        <dsp:cNvSpPr/>
      </dsp:nvSpPr>
      <dsp:spPr>
        <a:xfrm>
          <a:off x="5040559" y="405081"/>
          <a:ext cx="1385387" cy="692693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Chef</a:t>
          </a:r>
        </a:p>
      </dsp:txBody>
      <dsp:txXfrm>
        <a:off x="5040559" y="405081"/>
        <a:ext cx="1385387" cy="692693"/>
      </dsp:txXfrm>
    </dsp:sp>
    <dsp:sp modelId="{F620F2A1-938E-4605-BC5F-34EF7260F3B8}">
      <dsp:nvSpPr>
        <dsp:cNvPr id="0" name=""/>
        <dsp:cNvSpPr/>
      </dsp:nvSpPr>
      <dsp:spPr>
        <a:xfrm>
          <a:off x="835438" y="1845239"/>
          <a:ext cx="1385387" cy="69269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Entwicklung</a:t>
          </a:r>
        </a:p>
      </dsp:txBody>
      <dsp:txXfrm>
        <a:off x="835438" y="1845239"/>
        <a:ext cx="1385387" cy="692693"/>
      </dsp:txXfrm>
    </dsp:sp>
    <dsp:sp modelId="{DDCFB1A3-C899-422E-A30B-364879925619}">
      <dsp:nvSpPr>
        <dsp:cNvPr id="0" name=""/>
        <dsp:cNvSpPr/>
      </dsp:nvSpPr>
      <dsp:spPr>
        <a:xfrm>
          <a:off x="27952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Grafik</a:t>
          </a:r>
        </a:p>
      </dsp:txBody>
      <dsp:txXfrm>
        <a:off x="27952" y="3717445"/>
        <a:ext cx="1385387" cy="692693"/>
      </dsp:txXfrm>
    </dsp:sp>
    <dsp:sp modelId="{6F5F9FD4-5D5F-4AC9-8EDA-2E6B77128406}">
      <dsp:nvSpPr>
        <dsp:cNvPr id="0" name=""/>
        <dsp:cNvSpPr/>
      </dsp:nvSpPr>
      <dsp:spPr>
        <a:xfrm>
          <a:off x="1704270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Modellbau</a:t>
          </a:r>
        </a:p>
      </dsp:txBody>
      <dsp:txXfrm>
        <a:off x="1704270" y="3717445"/>
        <a:ext cx="1385387" cy="692693"/>
      </dsp:txXfrm>
    </dsp:sp>
    <dsp:sp modelId="{017D20C7-1262-4847-A067-61767D90D56E}">
      <dsp:nvSpPr>
        <dsp:cNvPr id="0" name=""/>
        <dsp:cNvSpPr/>
      </dsp:nvSpPr>
      <dsp:spPr>
        <a:xfrm>
          <a:off x="5040559" y="1845239"/>
          <a:ext cx="1385387" cy="69269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Produktion</a:t>
          </a:r>
        </a:p>
      </dsp:txBody>
      <dsp:txXfrm>
        <a:off x="5040559" y="1845239"/>
        <a:ext cx="1385387" cy="692693"/>
      </dsp:txXfrm>
    </dsp:sp>
    <dsp:sp modelId="{12341C60-288D-4F85-8B1C-3BCDF4CEFB7C}">
      <dsp:nvSpPr>
        <dsp:cNvPr id="0" name=""/>
        <dsp:cNvSpPr/>
      </dsp:nvSpPr>
      <dsp:spPr>
        <a:xfrm>
          <a:off x="3380588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Metall</a:t>
          </a:r>
        </a:p>
      </dsp:txBody>
      <dsp:txXfrm>
        <a:off x="3380588" y="3717445"/>
        <a:ext cx="1385387" cy="692693"/>
      </dsp:txXfrm>
    </dsp:sp>
    <dsp:sp modelId="{9B84B470-6455-4B1D-B8A3-9934AA472971}">
      <dsp:nvSpPr>
        <dsp:cNvPr id="0" name=""/>
        <dsp:cNvSpPr/>
      </dsp:nvSpPr>
      <dsp:spPr>
        <a:xfrm>
          <a:off x="5040559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Kunststoff</a:t>
          </a:r>
        </a:p>
      </dsp:txBody>
      <dsp:txXfrm>
        <a:off x="5040559" y="3717445"/>
        <a:ext cx="1385387" cy="692693"/>
      </dsp:txXfrm>
    </dsp:sp>
    <dsp:sp modelId="{ADBD1F20-6205-4638-8ADD-2E46C51BD112}">
      <dsp:nvSpPr>
        <dsp:cNvPr id="0" name=""/>
        <dsp:cNvSpPr/>
      </dsp:nvSpPr>
      <dsp:spPr>
        <a:xfrm>
          <a:off x="6733225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Textil</a:t>
          </a:r>
        </a:p>
      </dsp:txBody>
      <dsp:txXfrm>
        <a:off x="6733225" y="3717445"/>
        <a:ext cx="1385387" cy="692693"/>
      </dsp:txXfrm>
    </dsp:sp>
    <dsp:sp modelId="{0CDA010A-0D69-474F-8D99-AB40D4053932}">
      <dsp:nvSpPr>
        <dsp:cNvPr id="0" name=""/>
        <dsp:cNvSpPr/>
      </dsp:nvSpPr>
      <dsp:spPr>
        <a:xfrm>
          <a:off x="9217030" y="1845239"/>
          <a:ext cx="1385387" cy="69269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Marketing</a:t>
          </a:r>
        </a:p>
      </dsp:txBody>
      <dsp:txXfrm>
        <a:off x="9217030" y="1845239"/>
        <a:ext cx="1385387" cy="692693"/>
      </dsp:txXfrm>
    </dsp:sp>
    <dsp:sp modelId="{E4251D6D-AF02-41BA-967E-B9C44313A3E9}">
      <dsp:nvSpPr>
        <dsp:cNvPr id="0" name=""/>
        <dsp:cNvSpPr/>
      </dsp:nvSpPr>
      <dsp:spPr>
        <a:xfrm>
          <a:off x="8409543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Zeitschriften</a:t>
          </a:r>
        </a:p>
      </dsp:txBody>
      <dsp:txXfrm>
        <a:off x="8409543" y="3717445"/>
        <a:ext cx="1385387" cy="692693"/>
      </dsp:txXfrm>
    </dsp:sp>
    <dsp:sp modelId="{487D2C26-F566-4B6D-984F-4477E4C8783C}">
      <dsp:nvSpPr>
        <dsp:cNvPr id="0" name=""/>
        <dsp:cNvSpPr/>
      </dsp:nvSpPr>
      <dsp:spPr>
        <a:xfrm>
          <a:off x="10063884" y="3717445"/>
          <a:ext cx="1385387" cy="69269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Online</a:t>
          </a:r>
        </a:p>
      </dsp:txBody>
      <dsp:txXfrm>
        <a:off x="10063884" y="3717445"/>
        <a:ext cx="1385387" cy="692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91832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9811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2627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621418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31020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22418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304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960965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1470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633674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15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87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48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22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60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Objekte auf Animationspfaden bewegen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0281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Animationspfad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1415480" y="3212976"/>
            <a:ext cx="576064" cy="57606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735960" y="2348880"/>
            <a:ext cx="360040" cy="2160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0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17266 0.17106 C 0.20847 0.2081 0.2625 0.23102 0.31914 0.23102 C 0.38347 0.23102 0.43516 0.2081 0.47097 0.17106 L 0.64375 3.33333E-6 " pathEditMode="relative" rAng="0" ptsTypes="AAAAA"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88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581417904"/>
              </p:ext>
            </p:extLst>
          </p:nvPr>
        </p:nvGraphicFramePr>
        <p:xfrm>
          <a:off x="407368" y="719666"/>
          <a:ext cx="114492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Ellipse 20">
            <a:extLst>
              <a:ext uri="{FF2B5EF4-FFF2-40B4-BE49-F238E27FC236}">
                <a16:creationId xmlns:a16="http://schemas.microsoft.com/office/drawing/2014/main" id="{B2D64D2C-2A63-4427-A3AE-5FCA809D6E5B}"/>
              </a:ext>
            </a:extLst>
          </p:cNvPr>
          <p:cNvSpPr/>
          <p:nvPr/>
        </p:nvSpPr>
        <p:spPr>
          <a:xfrm>
            <a:off x="5951984" y="1700808"/>
            <a:ext cx="338336" cy="3383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95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C 0.00026 0.02986 0.00078 0.05463 0.00104 0.08449 L 0.34466 0.08217 C 0.34609 0.11273 0.34753 0.14352 0.34896 0.17407 C 0.34701 0.23634 0.34531 0.29861 0.34349 0.36088 L 0.41732 0.35625 L 0.41732 0.42916 " pathEditMode="relative" rAng="0" ptsTypes="AAAAA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3" name="Diagramm 2"/>
          <p:cNvGraphicFramePr/>
          <p:nvPr/>
        </p:nvGraphicFramePr>
        <p:xfrm>
          <a:off x="407368" y="719666"/>
          <a:ext cx="114492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6E630F4-1649-4E7C-9D0A-C2BE07A5171E}"/>
              </a:ext>
            </a:extLst>
          </p:cNvPr>
          <p:cNvGrpSpPr>
            <a:grpSpLocks noChangeAspect="1"/>
          </p:cNvGrpSpPr>
          <p:nvPr/>
        </p:nvGrpSpPr>
        <p:grpSpPr>
          <a:xfrm>
            <a:off x="5844672" y="1484268"/>
            <a:ext cx="502655" cy="648588"/>
            <a:chOff x="2859831" y="686197"/>
            <a:chExt cx="1065754" cy="1375167"/>
          </a:xfrm>
          <a:solidFill>
            <a:schemeClr val="accent5"/>
          </a:solidFill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4BD20C5-C385-4D3F-85D2-24D995B02305}"/>
                </a:ext>
              </a:extLst>
            </p:cNvPr>
            <p:cNvSpPr/>
            <p:nvPr/>
          </p:nvSpPr>
          <p:spPr>
            <a:xfrm>
              <a:off x="3425720" y="1233695"/>
              <a:ext cx="292223" cy="68758"/>
            </a:xfrm>
            <a:custGeom>
              <a:avLst/>
              <a:gdLst>
                <a:gd name="connsiteX0" fmla="*/ 0 w 292222"/>
                <a:gd name="connsiteY0" fmla="*/ 0 h 68758"/>
                <a:gd name="connsiteX1" fmla="*/ 292223 w 292222"/>
                <a:gd name="connsiteY1" fmla="*/ 0 h 68758"/>
                <a:gd name="connsiteX2" fmla="*/ 292223 w 292222"/>
                <a:gd name="connsiteY2" fmla="*/ 68758 h 68758"/>
                <a:gd name="connsiteX3" fmla="*/ 0 w 292222"/>
                <a:gd name="connsiteY3" fmla="*/ 68758 h 6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222" h="68758">
                  <a:moveTo>
                    <a:pt x="0" y="0"/>
                  </a:moveTo>
                  <a:lnTo>
                    <a:pt x="292223" y="0"/>
                  </a:lnTo>
                  <a:lnTo>
                    <a:pt x="292223" y="68758"/>
                  </a:lnTo>
                  <a:lnTo>
                    <a:pt x="0" y="68758"/>
                  </a:lnTo>
                  <a:close/>
                </a:path>
              </a:pathLst>
            </a:custGeom>
            <a:grpFill/>
            <a:ln w="171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7A4D39E3-9D4A-4904-917D-ED7261F093A1}"/>
                </a:ext>
              </a:extLst>
            </p:cNvPr>
            <p:cNvSpPr/>
            <p:nvPr/>
          </p:nvSpPr>
          <p:spPr>
            <a:xfrm>
              <a:off x="3425720" y="1783761"/>
              <a:ext cx="292223" cy="68758"/>
            </a:xfrm>
            <a:custGeom>
              <a:avLst/>
              <a:gdLst>
                <a:gd name="connsiteX0" fmla="*/ 0 w 292222"/>
                <a:gd name="connsiteY0" fmla="*/ 0 h 68758"/>
                <a:gd name="connsiteX1" fmla="*/ 292223 w 292222"/>
                <a:gd name="connsiteY1" fmla="*/ 0 h 68758"/>
                <a:gd name="connsiteX2" fmla="*/ 292223 w 292222"/>
                <a:gd name="connsiteY2" fmla="*/ 68758 h 68758"/>
                <a:gd name="connsiteX3" fmla="*/ 0 w 292222"/>
                <a:gd name="connsiteY3" fmla="*/ 68758 h 6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222" h="68758">
                  <a:moveTo>
                    <a:pt x="0" y="0"/>
                  </a:moveTo>
                  <a:lnTo>
                    <a:pt x="292223" y="0"/>
                  </a:lnTo>
                  <a:lnTo>
                    <a:pt x="292223" y="68758"/>
                  </a:lnTo>
                  <a:lnTo>
                    <a:pt x="0" y="68758"/>
                  </a:lnTo>
                  <a:close/>
                </a:path>
              </a:pathLst>
            </a:custGeom>
            <a:grpFill/>
            <a:ln w="171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616197F-BBF0-4FBC-B3B2-8B552562F080}"/>
                </a:ext>
              </a:extLst>
            </p:cNvPr>
            <p:cNvSpPr/>
            <p:nvPr/>
          </p:nvSpPr>
          <p:spPr>
            <a:xfrm>
              <a:off x="3425720" y="1508728"/>
              <a:ext cx="292223" cy="68758"/>
            </a:xfrm>
            <a:custGeom>
              <a:avLst/>
              <a:gdLst>
                <a:gd name="connsiteX0" fmla="*/ 0 w 292222"/>
                <a:gd name="connsiteY0" fmla="*/ 0 h 68758"/>
                <a:gd name="connsiteX1" fmla="*/ 292223 w 292222"/>
                <a:gd name="connsiteY1" fmla="*/ 0 h 68758"/>
                <a:gd name="connsiteX2" fmla="*/ 292223 w 292222"/>
                <a:gd name="connsiteY2" fmla="*/ 68758 h 68758"/>
                <a:gd name="connsiteX3" fmla="*/ 0 w 292222"/>
                <a:gd name="connsiteY3" fmla="*/ 68758 h 6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222" h="68758">
                  <a:moveTo>
                    <a:pt x="0" y="0"/>
                  </a:moveTo>
                  <a:lnTo>
                    <a:pt x="292223" y="0"/>
                  </a:lnTo>
                  <a:lnTo>
                    <a:pt x="292223" y="68758"/>
                  </a:lnTo>
                  <a:lnTo>
                    <a:pt x="0" y="68758"/>
                  </a:lnTo>
                  <a:close/>
                </a:path>
              </a:pathLst>
            </a:custGeom>
            <a:grpFill/>
            <a:ln w="171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0C9B2003-B6C7-43DC-BD2F-A81D78383DB1}"/>
                </a:ext>
              </a:extLst>
            </p:cNvPr>
            <p:cNvSpPr/>
            <p:nvPr/>
          </p:nvSpPr>
          <p:spPr>
            <a:xfrm>
              <a:off x="3064739" y="1147747"/>
              <a:ext cx="240654" cy="206275"/>
            </a:xfrm>
            <a:custGeom>
              <a:avLst/>
              <a:gdLst>
                <a:gd name="connsiteX0" fmla="*/ 254406 w 240654"/>
                <a:gd name="connsiteY0" fmla="*/ 48131 h 206275"/>
                <a:gd name="connsiteX1" fmla="*/ 206275 w 240654"/>
                <a:gd name="connsiteY1" fmla="*/ 0 h 206275"/>
                <a:gd name="connsiteX2" fmla="*/ 92824 w 240654"/>
                <a:gd name="connsiteY2" fmla="*/ 113451 h 206275"/>
                <a:gd name="connsiteX3" fmla="*/ 48131 w 240654"/>
                <a:gd name="connsiteY3" fmla="*/ 68758 h 206275"/>
                <a:gd name="connsiteX4" fmla="*/ 0 w 240654"/>
                <a:gd name="connsiteY4" fmla="*/ 116889 h 206275"/>
                <a:gd name="connsiteX5" fmla="*/ 92824 w 240654"/>
                <a:gd name="connsiteY5" fmla="*/ 209713 h 20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654" h="206275">
                  <a:moveTo>
                    <a:pt x="254406" y="48131"/>
                  </a:moveTo>
                  <a:lnTo>
                    <a:pt x="206275" y="0"/>
                  </a:lnTo>
                  <a:lnTo>
                    <a:pt x="92824" y="113451"/>
                  </a:lnTo>
                  <a:lnTo>
                    <a:pt x="48131" y="68758"/>
                  </a:lnTo>
                  <a:lnTo>
                    <a:pt x="0" y="116889"/>
                  </a:lnTo>
                  <a:lnTo>
                    <a:pt x="92824" y="209713"/>
                  </a:lnTo>
                  <a:close/>
                </a:path>
              </a:pathLst>
            </a:custGeom>
            <a:grpFill/>
            <a:ln w="171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5101348F-37CF-435D-89F8-1C78806C1CFC}"/>
                </a:ext>
              </a:extLst>
            </p:cNvPr>
            <p:cNvSpPr/>
            <p:nvPr/>
          </p:nvSpPr>
          <p:spPr>
            <a:xfrm>
              <a:off x="2859831" y="686197"/>
              <a:ext cx="1065754" cy="1375167"/>
            </a:xfrm>
            <a:custGeom>
              <a:avLst/>
              <a:gdLst>
                <a:gd name="connsiteX0" fmla="*/ 103138 w 1065754"/>
                <a:gd name="connsiteY0" fmla="*/ 1272029 h 1375166"/>
                <a:gd name="connsiteX1" fmla="*/ 103138 w 1065754"/>
                <a:gd name="connsiteY1" fmla="*/ 103138 h 1375166"/>
                <a:gd name="connsiteX2" fmla="*/ 532877 w 1065754"/>
                <a:gd name="connsiteY2" fmla="*/ 103138 h 1375166"/>
                <a:gd name="connsiteX3" fmla="*/ 532877 w 1065754"/>
                <a:gd name="connsiteY3" fmla="*/ 464119 h 1375166"/>
                <a:gd name="connsiteX4" fmla="*/ 962617 w 1065754"/>
                <a:gd name="connsiteY4" fmla="*/ 464119 h 1375166"/>
                <a:gd name="connsiteX5" fmla="*/ 962617 w 1065754"/>
                <a:gd name="connsiteY5" fmla="*/ 1272029 h 1375166"/>
                <a:gd name="connsiteX6" fmla="*/ 103138 w 1065754"/>
                <a:gd name="connsiteY6" fmla="*/ 1272029 h 1375166"/>
                <a:gd name="connsiteX7" fmla="*/ 636015 w 1065754"/>
                <a:gd name="connsiteY7" fmla="*/ 146111 h 1375166"/>
                <a:gd name="connsiteX8" fmla="*/ 850884 w 1065754"/>
                <a:gd name="connsiteY8" fmla="*/ 360981 h 1375166"/>
                <a:gd name="connsiteX9" fmla="*/ 636015 w 1065754"/>
                <a:gd name="connsiteY9" fmla="*/ 360981 h 1375166"/>
                <a:gd name="connsiteX10" fmla="*/ 636015 w 1065754"/>
                <a:gd name="connsiteY10" fmla="*/ 146111 h 1375166"/>
                <a:gd name="connsiteX11" fmla="*/ 636015 w 1065754"/>
                <a:gd name="connsiteY11" fmla="*/ 0 h 1375166"/>
                <a:gd name="connsiteX12" fmla="*/ 0 w 1065754"/>
                <a:gd name="connsiteY12" fmla="*/ 0 h 1375166"/>
                <a:gd name="connsiteX13" fmla="*/ 0 w 1065754"/>
                <a:gd name="connsiteY13" fmla="*/ 1375167 h 1375166"/>
                <a:gd name="connsiteX14" fmla="*/ 1065754 w 1065754"/>
                <a:gd name="connsiteY14" fmla="*/ 1375167 h 1375166"/>
                <a:gd name="connsiteX15" fmla="*/ 1065754 w 1065754"/>
                <a:gd name="connsiteY15" fmla="*/ 378171 h 1375166"/>
                <a:gd name="connsiteX16" fmla="*/ 636015 w 1065754"/>
                <a:gd name="connsiteY16" fmla="*/ 0 h 13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5754" h="1375166">
                  <a:moveTo>
                    <a:pt x="103138" y="1272029"/>
                  </a:moveTo>
                  <a:lnTo>
                    <a:pt x="103138" y="103138"/>
                  </a:lnTo>
                  <a:lnTo>
                    <a:pt x="532877" y="103138"/>
                  </a:lnTo>
                  <a:lnTo>
                    <a:pt x="532877" y="464119"/>
                  </a:lnTo>
                  <a:lnTo>
                    <a:pt x="962617" y="464119"/>
                  </a:lnTo>
                  <a:lnTo>
                    <a:pt x="962617" y="1272029"/>
                  </a:lnTo>
                  <a:lnTo>
                    <a:pt x="103138" y="1272029"/>
                  </a:lnTo>
                  <a:close/>
                  <a:moveTo>
                    <a:pt x="636015" y="146111"/>
                  </a:moveTo>
                  <a:lnTo>
                    <a:pt x="850884" y="360981"/>
                  </a:lnTo>
                  <a:lnTo>
                    <a:pt x="636015" y="360981"/>
                  </a:lnTo>
                  <a:lnTo>
                    <a:pt x="636015" y="146111"/>
                  </a:lnTo>
                  <a:close/>
                  <a:moveTo>
                    <a:pt x="636015" y="0"/>
                  </a:moveTo>
                  <a:lnTo>
                    <a:pt x="0" y="0"/>
                  </a:lnTo>
                  <a:lnTo>
                    <a:pt x="0" y="1375167"/>
                  </a:lnTo>
                  <a:lnTo>
                    <a:pt x="1065754" y="1375167"/>
                  </a:lnTo>
                  <a:lnTo>
                    <a:pt x="1065754" y="378171"/>
                  </a:lnTo>
                  <a:lnTo>
                    <a:pt x="636015" y="0"/>
                  </a:lnTo>
                  <a:close/>
                </a:path>
              </a:pathLst>
            </a:custGeom>
            <a:grpFill/>
            <a:ln w="171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77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C 0.00026 0.02986 0.00078 0.05463 0.00104 0.08449 L 0.34466 0.08217 C 0.34609 0.11273 0.34753 0.14352 0.34896 0.17407 C 0.34701 0.23634 0.34531 0.29861 0.34349 0.36088 L 0.41732 0.35625 L 0.41732 0.42916 " pathEditMode="relative" rAng="0" ptsTypes="AAAAAAA">
                                      <p:cBhvr>
                                        <p:cTn id="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32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</vt:lpstr>
      <vt:lpstr>Trainings-Vorlage_us</vt:lpstr>
      <vt:lpstr>Objekte auf Animationspfaden bewegen</vt:lpstr>
      <vt:lpstr>Animationspfad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Objekte auf Animationspfaden bewegen</dc:title>
  <dc:creator>Trainer Trainer</dc:creator>
  <dc:description>www.office2013-blog.de_x000d_
www.anwendertage.de</dc:description>
  <cp:lastModifiedBy>Ute Simon</cp:lastModifiedBy>
  <cp:revision>9</cp:revision>
  <dcterms:created xsi:type="dcterms:W3CDTF">2016-07-30T08:55:16Z</dcterms:created>
  <dcterms:modified xsi:type="dcterms:W3CDTF">2019-07-01T17:37:59Z</dcterms:modified>
</cp:coreProperties>
</file>