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6441" autoAdjust="0"/>
  </p:normalViewPr>
  <p:slideViewPr>
    <p:cSldViewPr>
      <p:cViewPr>
        <p:scale>
          <a:sx n="50" d="100"/>
          <a:sy n="50" d="100"/>
        </p:scale>
        <p:origin x="384" y="51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91832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9811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26278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621418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31020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22418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304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9609657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1470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633674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15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87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482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222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60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Trickfilmartige Szenen </a:t>
            </a:r>
            <a:br>
              <a:rPr lang="de-DE" dirty="0"/>
            </a:br>
            <a:r>
              <a:rPr lang="de-DE" dirty="0"/>
              <a:t>mit Hilfe von Animationspfaden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10281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6894" r="2140"/>
          <a:stretch/>
        </p:blipFill>
        <p:spPr>
          <a:xfrm rot="515921">
            <a:off x="-285742" y="2022205"/>
            <a:ext cx="12645453" cy="350550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Bewegungen von Blutzellen</a:t>
            </a:r>
            <a:br>
              <a:rPr lang="de-DE" dirty="0"/>
            </a:br>
            <a:endParaRPr lang="de-DE" dirty="0"/>
          </a:p>
        </p:txBody>
      </p:sp>
      <p:grpSp>
        <p:nvGrpSpPr>
          <p:cNvPr id="243" name="Group 239"/>
          <p:cNvGrpSpPr>
            <a:grpSpLocks/>
          </p:cNvGrpSpPr>
          <p:nvPr/>
        </p:nvGrpSpPr>
        <p:grpSpPr bwMode="auto">
          <a:xfrm>
            <a:off x="-764770" y="2223964"/>
            <a:ext cx="688975" cy="527050"/>
            <a:chOff x="599" y="1237"/>
            <a:chExt cx="715" cy="691"/>
          </a:xfrm>
        </p:grpSpPr>
        <p:sp>
          <p:nvSpPr>
            <p:cNvPr id="244" name="Freeform 240"/>
            <p:cNvSpPr>
              <a:spLocks/>
            </p:cNvSpPr>
            <p:nvPr/>
          </p:nvSpPr>
          <p:spPr bwMode="auto">
            <a:xfrm>
              <a:off x="599" y="1237"/>
              <a:ext cx="715" cy="691"/>
            </a:xfrm>
            <a:custGeom>
              <a:avLst/>
              <a:gdLst>
                <a:gd name="T0" fmla="*/ 60 w 286"/>
                <a:gd name="T1" fmla="*/ 26 h 259"/>
                <a:gd name="T2" fmla="*/ 18 w 286"/>
                <a:gd name="T3" fmla="*/ 138 h 259"/>
                <a:gd name="T4" fmla="*/ 146 w 286"/>
                <a:gd name="T5" fmla="*/ 241 h 259"/>
                <a:gd name="T6" fmla="*/ 255 w 286"/>
                <a:gd name="T7" fmla="*/ 198 h 259"/>
                <a:gd name="T8" fmla="*/ 60 w 286"/>
                <a:gd name="T9" fmla="*/ 2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59">
                  <a:moveTo>
                    <a:pt x="60" y="26"/>
                  </a:moveTo>
                  <a:cubicBezTo>
                    <a:pt x="12" y="44"/>
                    <a:pt x="0" y="90"/>
                    <a:pt x="18" y="138"/>
                  </a:cubicBezTo>
                  <a:cubicBezTo>
                    <a:pt x="36" y="186"/>
                    <a:pt x="92" y="226"/>
                    <a:pt x="146" y="241"/>
                  </a:cubicBezTo>
                  <a:cubicBezTo>
                    <a:pt x="210" y="259"/>
                    <a:pt x="240" y="232"/>
                    <a:pt x="255" y="198"/>
                  </a:cubicBezTo>
                  <a:cubicBezTo>
                    <a:pt x="286" y="124"/>
                    <a:pt x="150" y="0"/>
                    <a:pt x="60" y="26"/>
                  </a:cubicBezTo>
                  <a:close/>
                </a:path>
              </a:pathLst>
            </a:custGeom>
            <a:solidFill>
              <a:srgbClr val="F57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5" name="Freeform 241"/>
            <p:cNvSpPr>
              <a:spLocks/>
            </p:cNvSpPr>
            <p:nvPr/>
          </p:nvSpPr>
          <p:spPr bwMode="auto">
            <a:xfrm>
              <a:off x="771" y="1264"/>
              <a:ext cx="533" cy="621"/>
            </a:xfrm>
            <a:custGeom>
              <a:avLst/>
              <a:gdLst>
                <a:gd name="T0" fmla="*/ 0 w 213"/>
                <a:gd name="T1" fmla="*/ 18 h 233"/>
                <a:gd name="T2" fmla="*/ 176 w 213"/>
                <a:gd name="T3" fmla="*/ 187 h 233"/>
                <a:gd name="T4" fmla="*/ 124 w 213"/>
                <a:gd name="T5" fmla="*/ 233 h 233"/>
                <a:gd name="T6" fmla="*/ 183 w 213"/>
                <a:gd name="T7" fmla="*/ 186 h 233"/>
                <a:gd name="T8" fmla="*/ 0 w 213"/>
                <a:gd name="T9" fmla="*/ 1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233">
                  <a:moveTo>
                    <a:pt x="0" y="18"/>
                  </a:moveTo>
                  <a:cubicBezTo>
                    <a:pt x="87" y="8"/>
                    <a:pt x="204" y="120"/>
                    <a:pt x="176" y="187"/>
                  </a:cubicBezTo>
                  <a:cubicBezTo>
                    <a:pt x="166" y="209"/>
                    <a:pt x="151" y="227"/>
                    <a:pt x="124" y="233"/>
                  </a:cubicBezTo>
                  <a:cubicBezTo>
                    <a:pt x="156" y="229"/>
                    <a:pt x="173" y="209"/>
                    <a:pt x="183" y="186"/>
                  </a:cubicBezTo>
                  <a:cubicBezTo>
                    <a:pt x="213" y="116"/>
                    <a:pt x="87" y="0"/>
                    <a:pt x="0" y="18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6" name="Freeform 242"/>
            <p:cNvSpPr>
              <a:spLocks/>
            </p:cNvSpPr>
            <p:nvPr/>
          </p:nvSpPr>
          <p:spPr bwMode="auto">
            <a:xfrm>
              <a:off x="621" y="1339"/>
              <a:ext cx="340" cy="525"/>
            </a:xfrm>
            <a:custGeom>
              <a:avLst/>
              <a:gdLst>
                <a:gd name="T0" fmla="*/ 136 w 136"/>
                <a:gd name="T1" fmla="*/ 197 h 197"/>
                <a:gd name="T2" fmla="*/ 24 w 136"/>
                <a:gd name="T3" fmla="*/ 94 h 197"/>
                <a:gd name="T4" fmla="*/ 39 w 136"/>
                <a:gd name="T5" fmla="*/ 0 h 197"/>
                <a:gd name="T6" fmla="*/ 15 w 136"/>
                <a:gd name="T7" fmla="*/ 100 h 197"/>
                <a:gd name="T8" fmla="*/ 136 w 136"/>
                <a:gd name="T9" fmla="*/ 197 h 197"/>
                <a:gd name="T10" fmla="*/ 136 w 136"/>
                <a:gd name="T11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97">
                  <a:moveTo>
                    <a:pt x="136" y="197"/>
                  </a:moveTo>
                  <a:cubicBezTo>
                    <a:pt x="84" y="183"/>
                    <a:pt x="41" y="139"/>
                    <a:pt x="24" y="94"/>
                  </a:cubicBezTo>
                  <a:cubicBezTo>
                    <a:pt x="11" y="58"/>
                    <a:pt x="14" y="22"/>
                    <a:pt x="39" y="0"/>
                  </a:cubicBezTo>
                  <a:cubicBezTo>
                    <a:pt x="6" y="21"/>
                    <a:pt x="0" y="60"/>
                    <a:pt x="15" y="100"/>
                  </a:cubicBezTo>
                  <a:cubicBezTo>
                    <a:pt x="32" y="146"/>
                    <a:pt x="84" y="183"/>
                    <a:pt x="136" y="197"/>
                  </a:cubicBezTo>
                  <a:cubicBezTo>
                    <a:pt x="136" y="197"/>
                    <a:pt x="136" y="197"/>
                    <a:pt x="136" y="197"/>
                  </a:cubicBezTo>
                  <a:close/>
                </a:path>
              </a:pathLst>
            </a:custGeom>
            <a:solidFill>
              <a:srgbClr val="F9B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7" name="Freeform 243"/>
            <p:cNvSpPr>
              <a:spLocks/>
            </p:cNvSpPr>
            <p:nvPr/>
          </p:nvSpPr>
          <p:spPr bwMode="auto">
            <a:xfrm>
              <a:off x="726" y="1392"/>
              <a:ext cx="448" cy="405"/>
            </a:xfrm>
            <a:custGeom>
              <a:avLst/>
              <a:gdLst>
                <a:gd name="T0" fmla="*/ 156 w 179"/>
                <a:gd name="T1" fmla="*/ 114 h 152"/>
                <a:gd name="T2" fmla="*/ 34 w 179"/>
                <a:gd name="T3" fmla="*/ 86 h 152"/>
                <a:gd name="T4" fmla="*/ 42 w 179"/>
                <a:gd name="T5" fmla="*/ 4 h 152"/>
                <a:gd name="T6" fmla="*/ 156 w 179"/>
                <a:gd name="T7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52">
                  <a:moveTo>
                    <a:pt x="156" y="114"/>
                  </a:moveTo>
                  <a:cubicBezTo>
                    <a:pt x="132" y="152"/>
                    <a:pt x="64" y="122"/>
                    <a:pt x="34" y="86"/>
                  </a:cubicBezTo>
                  <a:cubicBezTo>
                    <a:pt x="4" y="50"/>
                    <a:pt x="0" y="8"/>
                    <a:pt x="42" y="4"/>
                  </a:cubicBezTo>
                  <a:cubicBezTo>
                    <a:pt x="89" y="0"/>
                    <a:pt x="179" y="74"/>
                    <a:pt x="156" y="114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8" name="Freeform 244"/>
            <p:cNvSpPr>
              <a:spLocks/>
            </p:cNvSpPr>
            <p:nvPr/>
          </p:nvSpPr>
          <p:spPr bwMode="auto">
            <a:xfrm>
              <a:off x="734" y="1421"/>
              <a:ext cx="385" cy="376"/>
            </a:xfrm>
            <a:custGeom>
              <a:avLst/>
              <a:gdLst>
                <a:gd name="T0" fmla="*/ 39 w 154"/>
                <a:gd name="T1" fmla="*/ 65 h 141"/>
                <a:gd name="T2" fmla="*/ 18 w 154"/>
                <a:gd name="T3" fmla="*/ 0 h 141"/>
                <a:gd name="T4" fmla="*/ 31 w 154"/>
                <a:gd name="T5" fmla="*/ 75 h 141"/>
                <a:gd name="T6" fmla="*/ 153 w 154"/>
                <a:gd name="T7" fmla="*/ 103 h 141"/>
                <a:gd name="T8" fmla="*/ 154 w 154"/>
                <a:gd name="T9" fmla="*/ 102 h 141"/>
                <a:gd name="T10" fmla="*/ 39 w 154"/>
                <a:gd name="T11" fmla="*/ 6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41">
                  <a:moveTo>
                    <a:pt x="39" y="65"/>
                  </a:moveTo>
                  <a:cubicBezTo>
                    <a:pt x="20" y="42"/>
                    <a:pt x="11" y="17"/>
                    <a:pt x="18" y="0"/>
                  </a:cubicBezTo>
                  <a:cubicBezTo>
                    <a:pt x="0" y="14"/>
                    <a:pt x="7" y="46"/>
                    <a:pt x="31" y="75"/>
                  </a:cubicBezTo>
                  <a:cubicBezTo>
                    <a:pt x="61" y="111"/>
                    <a:pt x="129" y="141"/>
                    <a:pt x="153" y="103"/>
                  </a:cubicBezTo>
                  <a:cubicBezTo>
                    <a:pt x="153" y="103"/>
                    <a:pt x="154" y="102"/>
                    <a:pt x="154" y="102"/>
                  </a:cubicBezTo>
                  <a:cubicBezTo>
                    <a:pt x="125" y="126"/>
                    <a:pt x="66" y="98"/>
                    <a:pt x="39" y="65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9" name="Freeform 245"/>
            <p:cNvSpPr>
              <a:spLocks/>
            </p:cNvSpPr>
            <p:nvPr/>
          </p:nvSpPr>
          <p:spPr bwMode="auto">
            <a:xfrm>
              <a:off x="911" y="1416"/>
              <a:ext cx="213" cy="235"/>
            </a:xfrm>
            <a:custGeom>
              <a:avLst/>
              <a:gdLst>
                <a:gd name="T0" fmla="*/ 0 w 85"/>
                <a:gd name="T1" fmla="*/ 0 h 88"/>
                <a:gd name="T2" fmla="*/ 85 w 85"/>
                <a:gd name="T3" fmla="*/ 88 h 88"/>
                <a:gd name="T4" fmla="*/ 0 w 8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88">
                  <a:moveTo>
                    <a:pt x="0" y="0"/>
                  </a:moveTo>
                  <a:cubicBezTo>
                    <a:pt x="31" y="14"/>
                    <a:pt x="83" y="51"/>
                    <a:pt x="85" y="88"/>
                  </a:cubicBezTo>
                  <a:cubicBezTo>
                    <a:pt x="82" y="75"/>
                    <a:pt x="44" y="24"/>
                    <a:pt x="0" y="0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0" name="Freeform 246"/>
            <p:cNvSpPr>
              <a:spLocks/>
            </p:cNvSpPr>
            <p:nvPr/>
          </p:nvSpPr>
          <p:spPr bwMode="auto">
            <a:xfrm>
              <a:off x="961" y="1435"/>
              <a:ext cx="180" cy="224"/>
            </a:xfrm>
            <a:custGeom>
              <a:avLst/>
              <a:gdLst>
                <a:gd name="T0" fmla="*/ 0 w 72"/>
                <a:gd name="T1" fmla="*/ 0 h 84"/>
                <a:gd name="T2" fmla="*/ 69 w 72"/>
                <a:gd name="T3" fmla="*/ 84 h 84"/>
                <a:gd name="T4" fmla="*/ 0 w 72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84">
                  <a:moveTo>
                    <a:pt x="0" y="0"/>
                  </a:moveTo>
                  <a:cubicBezTo>
                    <a:pt x="22" y="10"/>
                    <a:pt x="72" y="48"/>
                    <a:pt x="69" y="84"/>
                  </a:cubicBezTo>
                  <a:cubicBezTo>
                    <a:pt x="70" y="64"/>
                    <a:pt x="66" y="2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1" name="Freeform 247"/>
            <p:cNvSpPr>
              <a:spLocks/>
            </p:cNvSpPr>
            <p:nvPr/>
          </p:nvSpPr>
          <p:spPr bwMode="auto">
            <a:xfrm>
              <a:off x="771" y="1579"/>
              <a:ext cx="255" cy="181"/>
            </a:xfrm>
            <a:custGeom>
              <a:avLst/>
              <a:gdLst>
                <a:gd name="T0" fmla="*/ 0 w 102"/>
                <a:gd name="T1" fmla="*/ 0 h 68"/>
                <a:gd name="T2" fmla="*/ 102 w 102"/>
                <a:gd name="T3" fmla="*/ 66 h 68"/>
                <a:gd name="T4" fmla="*/ 0 w 102"/>
                <a:gd name="T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68">
                  <a:moveTo>
                    <a:pt x="0" y="0"/>
                  </a:moveTo>
                  <a:cubicBezTo>
                    <a:pt x="4" y="18"/>
                    <a:pt x="50" y="68"/>
                    <a:pt x="102" y="66"/>
                  </a:cubicBezTo>
                  <a:cubicBezTo>
                    <a:pt x="82" y="64"/>
                    <a:pt x="30" y="4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2" name="Freeform 248"/>
            <p:cNvSpPr>
              <a:spLocks/>
            </p:cNvSpPr>
            <p:nvPr/>
          </p:nvSpPr>
          <p:spPr bwMode="auto">
            <a:xfrm>
              <a:off x="599" y="1237"/>
              <a:ext cx="715" cy="691"/>
            </a:xfrm>
            <a:custGeom>
              <a:avLst/>
              <a:gdLst>
                <a:gd name="T0" fmla="*/ 60 w 286"/>
                <a:gd name="T1" fmla="*/ 26 h 259"/>
                <a:gd name="T2" fmla="*/ 18 w 286"/>
                <a:gd name="T3" fmla="*/ 138 h 259"/>
                <a:gd name="T4" fmla="*/ 146 w 286"/>
                <a:gd name="T5" fmla="*/ 241 h 259"/>
                <a:gd name="T6" fmla="*/ 255 w 286"/>
                <a:gd name="T7" fmla="*/ 198 h 259"/>
                <a:gd name="T8" fmla="*/ 60 w 286"/>
                <a:gd name="T9" fmla="*/ 2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59">
                  <a:moveTo>
                    <a:pt x="60" y="26"/>
                  </a:moveTo>
                  <a:cubicBezTo>
                    <a:pt x="12" y="44"/>
                    <a:pt x="0" y="90"/>
                    <a:pt x="18" y="138"/>
                  </a:cubicBezTo>
                  <a:cubicBezTo>
                    <a:pt x="36" y="186"/>
                    <a:pt x="92" y="226"/>
                    <a:pt x="146" y="241"/>
                  </a:cubicBezTo>
                  <a:cubicBezTo>
                    <a:pt x="210" y="259"/>
                    <a:pt x="240" y="232"/>
                    <a:pt x="255" y="198"/>
                  </a:cubicBezTo>
                  <a:cubicBezTo>
                    <a:pt x="286" y="124"/>
                    <a:pt x="150" y="0"/>
                    <a:pt x="60" y="26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3" name="Freeform 249"/>
            <p:cNvSpPr>
              <a:spLocks/>
            </p:cNvSpPr>
            <p:nvPr/>
          </p:nvSpPr>
          <p:spPr bwMode="auto">
            <a:xfrm>
              <a:off x="739" y="1403"/>
              <a:ext cx="377" cy="349"/>
            </a:xfrm>
            <a:custGeom>
              <a:avLst/>
              <a:gdLst>
                <a:gd name="T0" fmla="*/ 7 w 151"/>
                <a:gd name="T1" fmla="*/ 18 h 131"/>
                <a:gd name="T2" fmla="*/ 28 w 151"/>
                <a:gd name="T3" fmla="*/ 82 h 131"/>
                <a:gd name="T4" fmla="*/ 120 w 151"/>
                <a:gd name="T5" fmla="*/ 129 h 131"/>
                <a:gd name="T6" fmla="*/ 151 w 151"/>
                <a:gd name="T7" fmla="*/ 110 h 131"/>
                <a:gd name="T8" fmla="*/ 151 w 151"/>
                <a:gd name="T9" fmla="*/ 110 h 131"/>
                <a:gd name="T10" fmla="*/ 120 w 151"/>
                <a:gd name="T11" fmla="*/ 127 h 131"/>
                <a:gd name="T12" fmla="*/ 29 w 151"/>
                <a:gd name="T13" fmla="*/ 81 h 131"/>
                <a:gd name="T14" fmla="*/ 9 w 151"/>
                <a:gd name="T15" fmla="*/ 18 h 131"/>
                <a:gd name="T16" fmla="*/ 37 w 151"/>
                <a:gd name="T17" fmla="*/ 0 h 131"/>
                <a:gd name="T18" fmla="*/ 37 w 151"/>
                <a:gd name="T19" fmla="*/ 0 h 131"/>
                <a:gd name="T20" fmla="*/ 7 w 151"/>
                <a:gd name="T21" fmla="*/ 1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31">
                  <a:moveTo>
                    <a:pt x="7" y="18"/>
                  </a:moveTo>
                  <a:cubicBezTo>
                    <a:pt x="0" y="34"/>
                    <a:pt x="8" y="59"/>
                    <a:pt x="28" y="82"/>
                  </a:cubicBezTo>
                  <a:cubicBezTo>
                    <a:pt x="48" y="107"/>
                    <a:pt x="88" y="131"/>
                    <a:pt x="120" y="129"/>
                  </a:cubicBezTo>
                  <a:cubicBezTo>
                    <a:pt x="134" y="128"/>
                    <a:pt x="144" y="121"/>
                    <a:pt x="151" y="110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44" y="121"/>
                    <a:pt x="134" y="126"/>
                    <a:pt x="120" y="127"/>
                  </a:cubicBezTo>
                  <a:cubicBezTo>
                    <a:pt x="89" y="129"/>
                    <a:pt x="50" y="105"/>
                    <a:pt x="29" y="81"/>
                  </a:cubicBezTo>
                  <a:cubicBezTo>
                    <a:pt x="10" y="58"/>
                    <a:pt x="2" y="34"/>
                    <a:pt x="9" y="18"/>
                  </a:cubicBezTo>
                  <a:cubicBezTo>
                    <a:pt x="13" y="9"/>
                    <a:pt x="22" y="2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2"/>
                    <a:pt x="11" y="7"/>
                    <a:pt x="7" y="1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54" name="Group 250"/>
          <p:cNvGrpSpPr>
            <a:grpSpLocks/>
          </p:cNvGrpSpPr>
          <p:nvPr/>
        </p:nvGrpSpPr>
        <p:grpSpPr bwMode="auto">
          <a:xfrm>
            <a:off x="-837795" y="2241426"/>
            <a:ext cx="749300" cy="490538"/>
            <a:chOff x="3819" y="1199"/>
            <a:chExt cx="1587" cy="1039"/>
          </a:xfrm>
        </p:grpSpPr>
        <p:sp>
          <p:nvSpPr>
            <p:cNvPr id="255" name="Freeform 251"/>
            <p:cNvSpPr>
              <a:spLocks/>
            </p:cNvSpPr>
            <p:nvPr/>
          </p:nvSpPr>
          <p:spPr bwMode="auto">
            <a:xfrm>
              <a:off x="3819" y="1215"/>
              <a:ext cx="1587" cy="1023"/>
            </a:xfrm>
            <a:custGeom>
              <a:avLst/>
              <a:gdLst>
                <a:gd name="T0" fmla="*/ 57 w 311"/>
                <a:gd name="T1" fmla="*/ 24 h 188"/>
                <a:gd name="T2" fmla="*/ 8 w 311"/>
                <a:gd name="T3" fmla="*/ 113 h 188"/>
                <a:gd name="T4" fmla="*/ 171 w 311"/>
                <a:gd name="T5" fmla="*/ 170 h 188"/>
                <a:gd name="T6" fmla="*/ 307 w 311"/>
                <a:gd name="T7" fmla="*/ 70 h 188"/>
                <a:gd name="T8" fmla="*/ 260 w 311"/>
                <a:gd name="T9" fmla="*/ 9 h 188"/>
                <a:gd name="T10" fmla="*/ 158 w 311"/>
                <a:gd name="T11" fmla="*/ 16 h 188"/>
                <a:gd name="T12" fmla="*/ 57 w 311"/>
                <a:gd name="T13" fmla="*/ 2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88">
                  <a:moveTo>
                    <a:pt x="57" y="24"/>
                  </a:moveTo>
                  <a:cubicBezTo>
                    <a:pt x="20" y="40"/>
                    <a:pt x="0" y="69"/>
                    <a:pt x="8" y="113"/>
                  </a:cubicBezTo>
                  <a:cubicBezTo>
                    <a:pt x="20" y="169"/>
                    <a:pt x="86" y="188"/>
                    <a:pt x="171" y="170"/>
                  </a:cubicBezTo>
                  <a:cubicBezTo>
                    <a:pt x="257" y="152"/>
                    <a:pt x="297" y="131"/>
                    <a:pt x="307" y="70"/>
                  </a:cubicBezTo>
                  <a:cubicBezTo>
                    <a:pt x="311" y="41"/>
                    <a:pt x="293" y="19"/>
                    <a:pt x="260" y="9"/>
                  </a:cubicBezTo>
                  <a:cubicBezTo>
                    <a:pt x="224" y="0"/>
                    <a:pt x="202" y="11"/>
                    <a:pt x="158" y="16"/>
                  </a:cubicBezTo>
                  <a:cubicBezTo>
                    <a:pt x="134" y="19"/>
                    <a:pt x="92" y="8"/>
                    <a:pt x="57" y="24"/>
                  </a:cubicBezTo>
                  <a:close/>
                </a:path>
              </a:pathLst>
            </a:custGeom>
            <a:solidFill>
              <a:srgbClr val="F57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6" name="Freeform 252"/>
            <p:cNvSpPr>
              <a:spLocks/>
            </p:cNvSpPr>
            <p:nvPr/>
          </p:nvSpPr>
          <p:spPr bwMode="auto">
            <a:xfrm>
              <a:off x="4029" y="1438"/>
              <a:ext cx="1087" cy="452"/>
            </a:xfrm>
            <a:custGeom>
              <a:avLst/>
              <a:gdLst>
                <a:gd name="T0" fmla="*/ 192 w 213"/>
                <a:gd name="T1" fmla="*/ 12 h 83"/>
                <a:gd name="T2" fmla="*/ 100 w 213"/>
                <a:gd name="T3" fmla="*/ 69 h 83"/>
                <a:gd name="T4" fmla="*/ 35 w 213"/>
                <a:gd name="T5" fmla="*/ 19 h 83"/>
                <a:gd name="T6" fmla="*/ 117 w 213"/>
                <a:gd name="T7" fmla="*/ 10 h 83"/>
                <a:gd name="T8" fmla="*/ 192 w 213"/>
                <a:gd name="T9" fmla="*/ 1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3">
                  <a:moveTo>
                    <a:pt x="192" y="12"/>
                  </a:moveTo>
                  <a:cubicBezTo>
                    <a:pt x="213" y="23"/>
                    <a:pt x="185" y="55"/>
                    <a:pt x="100" y="69"/>
                  </a:cubicBezTo>
                  <a:cubicBezTo>
                    <a:pt x="14" y="83"/>
                    <a:pt x="0" y="41"/>
                    <a:pt x="35" y="19"/>
                  </a:cubicBezTo>
                  <a:cubicBezTo>
                    <a:pt x="59" y="5"/>
                    <a:pt x="70" y="11"/>
                    <a:pt x="117" y="10"/>
                  </a:cubicBezTo>
                  <a:cubicBezTo>
                    <a:pt x="165" y="10"/>
                    <a:pt x="170" y="0"/>
                    <a:pt x="192" y="12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7" name="Freeform 253"/>
            <p:cNvSpPr>
              <a:spLocks/>
            </p:cNvSpPr>
            <p:nvPr/>
          </p:nvSpPr>
          <p:spPr bwMode="auto">
            <a:xfrm>
              <a:off x="4044" y="1574"/>
              <a:ext cx="980" cy="310"/>
            </a:xfrm>
            <a:custGeom>
              <a:avLst/>
              <a:gdLst>
                <a:gd name="T0" fmla="*/ 97 w 192"/>
                <a:gd name="T1" fmla="*/ 44 h 57"/>
                <a:gd name="T2" fmla="*/ 192 w 192"/>
                <a:gd name="T3" fmla="*/ 6 h 57"/>
                <a:gd name="T4" fmla="*/ 98 w 192"/>
                <a:gd name="T5" fmla="*/ 31 h 57"/>
                <a:gd name="T6" fmla="*/ 25 w 192"/>
                <a:gd name="T7" fmla="*/ 0 h 57"/>
                <a:gd name="T8" fmla="*/ 97 w 192"/>
                <a:gd name="T9" fmla="*/ 4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57">
                  <a:moveTo>
                    <a:pt x="97" y="44"/>
                  </a:moveTo>
                  <a:cubicBezTo>
                    <a:pt x="150" y="35"/>
                    <a:pt x="181" y="19"/>
                    <a:pt x="192" y="6"/>
                  </a:cubicBezTo>
                  <a:cubicBezTo>
                    <a:pt x="165" y="23"/>
                    <a:pt x="130" y="28"/>
                    <a:pt x="98" y="31"/>
                  </a:cubicBezTo>
                  <a:cubicBezTo>
                    <a:pt x="76" y="33"/>
                    <a:pt x="8" y="41"/>
                    <a:pt x="25" y="0"/>
                  </a:cubicBezTo>
                  <a:cubicBezTo>
                    <a:pt x="0" y="22"/>
                    <a:pt x="18" y="57"/>
                    <a:pt x="97" y="44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8" name="Freeform 254"/>
            <p:cNvSpPr>
              <a:spLocks/>
            </p:cNvSpPr>
            <p:nvPr/>
          </p:nvSpPr>
          <p:spPr bwMode="auto">
            <a:xfrm>
              <a:off x="4263" y="1449"/>
              <a:ext cx="720" cy="87"/>
            </a:xfrm>
            <a:custGeom>
              <a:avLst/>
              <a:gdLst>
                <a:gd name="T0" fmla="*/ 73 w 141"/>
                <a:gd name="T1" fmla="*/ 15 h 16"/>
                <a:gd name="T2" fmla="*/ 111 w 141"/>
                <a:gd name="T3" fmla="*/ 9 h 16"/>
                <a:gd name="T4" fmla="*/ 141 w 141"/>
                <a:gd name="T5" fmla="*/ 8 h 16"/>
                <a:gd name="T6" fmla="*/ 71 w 141"/>
                <a:gd name="T7" fmla="*/ 8 h 16"/>
                <a:gd name="T8" fmla="*/ 0 w 141"/>
                <a:gd name="T9" fmla="*/ 12 h 16"/>
                <a:gd name="T10" fmla="*/ 33 w 141"/>
                <a:gd name="T11" fmla="*/ 12 h 16"/>
                <a:gd name="T12" fmla="*/ 73 w 141"/>
                <a:gd name="T1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6">
                  <a:moveTo>
                    <a:pt x="73" y="15"/>
                  </a:moveTo>
                  <a:cubicBezTo>
                    <a:pt x="88" y="13"/>
                    <a:pt x="97" y="12"/>
                    <a:pt x="111" y="9"/>
                  </a:cubicBezTo>
                  <a:cubicBezTo>
                    <a:pt x="120" y="7"/>
                    <a:pt x="132" y="8"/>
                    <a:pt x="141" y="8"/>
                  </a:cubicBezTo>
                  <a:cubicBezTo>
                    <a:pt x="123" y="0"/>
                    <a:pt x="115" y="8"/>
                    <a:pt x="71" y="8"/>
                  </a:cubicBezTo>
                  <a:cubicBezTo>
                    <a:pt x="32" y="9"/>
                    <a:pt x="17" y="5"/>
                    <a:pt x="0" y="12"/>
                  </a:cubicBezTo>
                  <a:cubicBezTo>
                    <a:pt x="10" y="11"/>
                    <a:pt x="26" y="11"/>
                    <a:pt x="33" y="12"/>
                  </a:cubicBezTo>
                  <a:cubicBezTo>
                    <a:pt x="46" y="15"/>
                    <a:pt x="60" y="16"/>
                    <a:pt x="73" y="15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9" name="Freeform 255"/>
            <p:cNvSpPr>
              <a:spLocks/>
            </p:cNvSpPr>
            <p:nvPr/>
          </p:nvSpPr>
          <p:spPr bwMode="auto">
            <a:xfrm>
              <a:off x="3845" y="1308"/>
              <a:ext cx="526" cy="696"/>
            </a:xfrm>
            <a:custGeom>
              <a:avLst/>
              <a:gdLst>
                <a:gd name="T0" fmla="*/ 103 w 103"/>
                <a:gd name="T1" fmla="*/ 4 h 128"/>
                <a:gd name="T2" fmla="*/ 13 w 103"/>
                <a:gd name="T3" fmla="*/ 50 h 128"/>
                <a:gd name="T4" fmla="*/ 28 w 103"/>
                <a:gd name="T5" fmla="*/ 128 h 128"/>
                <a:gd name="T6" fmla="*/ 24 w 103"/>
                <a:gd name="T7" fmla="*/ 44 h 128"/>
                <a:gd name="T8" fmla="*/ 103 w 103"/>
                <a:gd name="T9" fmla="*/ 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8">
                  <a:moveTo>
                    <a:pt x="103" y="4"/>
                  </a:moveTo>
                  <a:cubicBezTo>
                    <a:pt x="77" y="0"/>
                    <a:pt x="27" y="17"/>
                    <a:pt x="13" y="50"/>
                  </a:cubicBezTo>
                  <a:cubicBezTo>
                    <a:pt x="0" y="82"/>
                    <a:pt x="15" y="116"/>
                    <a:pt x="28" y="128"/>
                  </a:cubicBezTo>
                  <a:cubicBezTo>
                    <a:pt x="24" y="120"/>
                    <a:pt x="1" y="77"/>
                    <a:pt x="24" y="44"/>
                  </a:cubicBezTo>
                  <a:cubicBezTo>
                    <a:pt x="48" y="11"/>
                    <a:pt x="86" y="4"/>
                    <a:pt x="103" y="4"/>
                  </a:cubicBezTo>
                  <a:close/>
                </a:path>
              </a:pathLst>
            </a:custGeom>
            <a:solidFill>
              <a:srgbClr val="F9B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0" name="Freeform 256"/>
            <p:cNvSpPr>
              <a:spLocks/>
            </p:cNvSpPr>
            <p:nvPr/>
          </p:nvSpPr>
          <p:spPr bwMode="auto">
            <a:xfrm>
              <a:off x="4682" y="1199"/>
              <a:ext cx="612" cy="174"/>
            </a:xfrm>
            <a:custGeom>
              <a:avLst/>
              <a:gdLst>
                <a:gd name="T0" fmla="*/ 0 w 120"/>
                <a:gd name="T1" fmla="*/ 22 h 32"/>
                <a:gd name="T2" fmla="*/ 120 w 120"/>
                <a:gd name="T3" fmla="*/ 32 h 32"/>
                <a:gd name="T4" fmla="*/ 61 w 120"/>
                <a:gd name="T5" fmla="*/ 17 h 32"/>
                <a:gd name="T6" fmla="*/ 0 w 120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32">
                  <a:moveTo>
                    <a:pt x="0" y="22"/>
                  </a:moveTo>
                  <a:cubicBezTo>
                    <a:pt x="27" y="18"/>
                    <a:pt x="75" y="0"/>
                    <a:pt x="120" y="32"/>
                  </a:cubicBezTo>
                  <a:cubicBezTo>
                    <a:pt x="109" y="26"/>
                    <a:pt x="86" y="19"/>
                    <a:pt x="61" y="17"/>
                  </a:cubicBezTo>
                  <a:cubicBezTo>
                    <a:pt x="39" y="15"/>
                    <a:pt x="9" y="24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1" name="Freeform 257"/>
            <p:cNvSpPr>
              <a:spLocks/>
            </p:cNvSpPr>
            <p:nvPr/>
          </p:nvSpPr>
          <p:spPr bwMode="auto">
            <a:xfrm>
              <a:off x="4161" y="1629"/>
              <a:ext cx="863" cy="261"/>
            </a:xfrm>
            <a:custGeom>
              <a:avLst/>
              <a:gdLst>
                <a:gd name="T0" fmla="*/ 0 w 169"/>
                <a:gd name="T1" fmla="*/ 31 h 48"/>
                <a:gd name="T2" fmla="*/ 83 w 169"/>
                <a:gd name="T3" fmla="*/ 36 h 48"/>
                <a:gd name="T4" fmla="*/ 169 w 169"/>
                <a:gd name="T5" fmla="*/ 0 h 48"/>
                <a:gd name="T6" fmla="*/ 82 w 169"/>
                <a:gd name="T7" fmla="*/ 40 h 48"/>
                <a:gd name="T8" fmla="*/ 0 w 169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48">
                  <a:moveTo>
                    <a:pt x="0" y="31"/>
                  </a:moveTo>
                  <a:cubicBezTo>
                    <a:pt x="16" y="40"/>
                    <a:pt x="45" y="44"/>
                    <a:pt x="83" y="36"/>
                  </a:cubicBezTo>
                  <a:cubicBezTo>
                    <a:pt x="126" y="26"/>
                    <a:pt x="154" y="17"/>
                    <a:pt x="169" y="0"/>
                  </a:cubicBezTo>
                  <a:cubicBezTo>
                    <a:pt x="162" y="9"/>
                    <a:pt x="140" y="31"/>
                    <a:pt x="82" y="40"/>
                  </a:cubicBezTo>
                  <a:cubicBezTo>
                    <a:pt x="30" y="48"/>
                    <a:pt x="16" y="42"/>
                    <a:pt x="0" y="3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2" name="Freeform 258"/>
            <p:cNvSpPr>
              <a:spLocks/>
            </p:cNvSpPr>
            <p:nvPr/>
          </p:nvSpPr>
          <p:spPr bwMode="auto">
            <a:xfrm>
              <a:off x="4304" y="1574"/>
              <a:ext cx="1062" cy="582"/>
            </a:xfrm>
            <a:custGeom>
              <a:avLst/>
              <a:gdLst>
                <a:gd name="T0" fmla="*/ 0 w 208"/>
                <a:gd name="T1" fmla="*/ 104 h 107"/>
                <a:gd name="T2" fmla="*/ 176 w 208"/>
                <a:gd name="T3" fmla="*/ 62 h 107"/>
                <a:gd name="T4" fmla="*/ 208 w 208"/>
                <a:gd name="T5" fmla="*/ 0 h 107"/>
                <a:gd name="T6" fmla="*/ 145 w 208"/>
                <a:gd name="T7" fmla="*/ 69 h 107"/>
                <a:gd name="T8" fmla="*/ 0 w 208"/>
                <a:gd name="T9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7">
                  <a:moveTo>
                    <a:pt x="0" y="104"/>
                  </a:moveTo>
                  <a:cubicBezTo>
                    <a:pt x="28" y="107"/>
                    <a:pt x="133" y="97"/>
                    <a:pt x="176" y="62"/>
                  </a:cubicBezTo>
                  <a:cubicBezTo>
                    <a:pt x="187" y="53"/>
                    <a:pt x="204" y="31"/>
                    <a:pt x="208" y="0"/>
                  </a:cubicBezTo>
                  <a:cubicBezTo>
                    <a:pt x="206" y="6"/>
                    <a:pt x="201" y="42"/>
                    <a:pt x="145" y="69"/>
                  </a:cubicBezTo>
                  <a:cubicBezTo>
                    <a:pt x="90" y="97"/>
                    <a:pt x="0" y="104"/>
                    <a:pt x="0" y="104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3" name="Freeform 259"/>
            <p:cNvSpPr>
              <a:spLocks/>
            </p:cNvSpPr>
            <p:nvPr/>
          </p:nvSpPr>
          <p:spPr bwMode="auto">
            <a:xfrm>
              <a:off x="3819" y="1215"/>
              <a:ext cx="1587" cy="1023"/>
            </a:xfrm>
            <a:custGeom>
              <a:avLst/>
              <a:gdLst>
                <a:gd name="T0" fmla="*/ 57 w 311"/>
                <a:gd name="T1" fmla="*/ 24 h 188"/>
                <a:gd name="T2" fmla="*/ 8 w 311"/>
                <a:gd name="T3" fmla="*/ 113 h 188"/>
                <a:gd name="T4" fmla="*/ 171 w 311"/>
                <a:gd name="T5" fmla="*/ 170 h 188"/>
                <a:gd name="T6" fmla="*/ 307 w 311"/>
                <a:gd name="T7" fmla="*/ 70 h 188"/>
                <a:gd name="T8" fmla="*/ 260 w 311"/>
                <a:gd name="T9" fmla="*/ 9 h 188"/>
                <a:gd name="T10" fmla="*/ 158 w 311"/>
                <a:gd name="T11" fmla="*/ 16 h 188"/>
                <a:gd name="T12" fmla="*/ 57 w 311"/>
                <a:gd name="T13" fmla="*/ 2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88">
                  <a:moveTo>
                    <a:pt x="57" y="24"/>
                  </a:moveTo>
                  <a:cubicBezTo>
                    <a:pt x="20" y="40"/>
                    <a:pt x="0" y="69"/>
                    <a:pt x="8" y="113"/>
                  </a:cubicBezTo>
                  <a:cubicBezTo>
                    <a:pt x="20" y="169"/>
                    <a:pt x="86" y="188"/>
                    <a:pt x="171" y="170"/>
                  </a:cubicBezTo>
                  <a:cubicBezTo>
                    <a:pt x="257" y="152"/>
                    <a:pt x="297" y="131"/>
                    <a:pt x="307" y="70"/>
                  </a:cubicBezTo>
                  <a:cubicBezTo>
                    <a:pt x="311" y="41"/>
                    <a:pt x="293" y="19"/>
                    <a:pt x="260" y="9"/>
                  </a:cubicBezTo>
                  <a:cubicBezTo>
                    <a:pt x="224" y="0"/>
                    <a:pt x="202" y="11"/>
                    <a:pt x="158" y="16"/>
                  </a:cubicBezTo>
                  <a:cubicBezTo>
                    <a:pt x="134" y="19"/>
                    <a:pt x="92" y="8"/>
                    <a:pt x="57" y="24"/>
                  </a:cubicBezTo>
                  <a:close/>
                </a:path>
              </a:pathLst>
            </a:custGeom>
            <a:noFill/>
            <a:ln w="158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4" name="Freeform 260"/>
            <p:cNvSpPr>
              <a:spLocks/>
            </p:cNvSpPr>
            <p:nvPr/>
          </p:nvSpPr>
          <p:spPr bwMode="auto">
            <a:xfrm>
              <a:off x="4095" y="1504"/>
              <a:ext cx="959" cy="364"/>
            </a:xfrm>
            <a:custGeom>
              <a:avLst/>
              <a:gdLst>
                <a:gd name="T0" fmla="*/ 179 w 188"/>
                <a:gd name="T1" fmla="*/ 0 h 67"/>
                <a:gd name="T2" fmla="*/ 185 w 188"/>
                <a:gd name="T3" fmla="*/ 11 h 67"/>
                <a:gd name="T4" fmla="*/ 86 w 188"/>
                <a:gd name="T5" fmla="*/ 56 h 67"/>
                <a:gd name="T6" fmla="*/ 6 w 188"/>
                <a:gd name="T7" fmla="*/ 39 h 67"/>
                <a:gd name="T8" fmla="*/ 22 w 188"/>
                <a:gd name="T9" fmla="*/ 7 h 67"/>
                <a:gd name="T10" fmla="*/ 22 w 188"/>
                <a:gd name="T11" fmla="*/ 7 h 67"/>
                <a:gd name="T12" fmla="*/ 5 w 188"/>
                <a:gd name="T13" fmla="*/ 40 h 67"/>
                <a:gd name="T14" fmla="*/ 87 w 188"/>
                <a:gd name="T15" fmla="*/ 58 h 67"/>
                <a:gd name="T16" fmla="*/ 187 w 188"/>
                <a:gd name="T17" fmla="*/ 11 h 67"/>
                <a:gd name="T18" fmla="*/ 179 w 188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67">
                  <a:moveTo>
                    <a:pt x="179" y="0"/>
                  </a:moveTo>
                  <a:cubicBezTo>
                    <a:pt x="182" y="2"/>
                    <a:pt x="186" y="6"/>
                    <a:pt x="185" y="11"/>
                  </a:cubicBezTo>
                  <a:cubicBezTo>
                    <a:pt x="183" y="23"/>
                    <a:pt x="155" y="45"/>
                    <a:pt x="86" y="56"/>
                  </a:cubicBezTo>
                  <a:cubicBezTo>
                    <a:pt x="35" y="65"/>
                    <a:pt x="11" y="52"/>
                    <a:pt x="6" y="39"/>
                  </a:cubicBezTo>
                  <a:cubicBezTo>
                    <a:pt x="3" y="29"/>
                    <a:pt x="9" y="16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16"/>
                    <a:pt x="0" y="28"/>
                    <a:pt x="5" y="40"/>
                  </a:cubicBezTo>
                  <a:cubicBezTo>
                    <a:pt x="10" y="54"/>
                    <a:pt x="34" y="67"/>
                    <a:pt x="87" y="58"/>
                  </a:cubicBezTo>
                  <a:cubicBezTo>
                    <a:pt x="152" y="47"/>
                    <a:pt x="185" y="26"/>
                    <a:pt x="187" y="11"/>
                  </a:cubicBezTo>
                  <a:cubicBezTo>
                    <a:pt x="188" y="6"/>
                    <a:pt x="185" y="3"/>
                    <a:pt x="17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65" name="Group 261"/>
          <p:cNvGrpSpPr>
            <a:grpSpLocks/>
          </p:cNvGrpSpPr>
          <p:nvPr/>
        </p:nvGrpSpPr>
        <p:grpSpPr bwMode="auto">
          <a:xfrm>
            <a:off x="-764770" y="2163639"/>
            <a:ext cx="658813" cy="646112"/>
            <a:chOff x="763" y="2751"/>
            <a:chExt cx="1397" cy="1371"/>
          </a:xfrm>
        </p:grpSpPr>
        <p:sp>
          <p:nvSpPr>
            <p:cNvPr id="266" name="Freeform 262"/>
            <p:cNvSpPr>
              <a:spLocks/>
            </p:cNvSpPr>
            <p:nvPr/>
          </p:nvSpPr>
          <p:spPr bwMode="auto">
            <a:xfrm>
              <a:off x="763" y="2751"/>
              <a:ext cx="1397" cy="1371"/>
            </a:xfrm>
            <a:custGeom>
              <a:avLst/>
              <a:gdLst>
                <a:gd name="T0" fmla="*/ 69 w 274"/>
                <a:gd name="T1" fmla="*/ 42 h 252"/>
                <a:gd name="T2" fmla="*/ 5 w 274"/>
                <a:gd name="T3" fmla="*/ 112 h 252"/>
                <a:gd name="T4" fmla="*/ 20 w 274"/>
                <a:gd name="T5" fmla="*/ 196 h 252"/>
                <a:gd name="T6" fmla="*/ 218 w 274"/>
                <a:gd name="T7" fmla="*/ 182 h 252"/>
                <a:gd name="T8" fmla="*/ 204 w 274"/>
                <a:gd name="T9" fmla="*/ 16 h 252"/>
                <a:gd name="T10" fmla="*/ 69 w 274"/>
                <a:gd name="T11" fmla="*/ 4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2">
                  <a:moveTo>
                    <a:pt x="69" y="42"/>
                  </a:moveTo>
                  <a:cubicBezTo>
                    <a:pt x="38" y="61"/>
                    <a:pt x="12" y="78"/>
                    <a:pt x="5" y="112"/>
                  </a:cubicBezTo>
                  <a:cubicBezTo>
                    <a:pt x="0" y="140"/>
                    <a:pt x="1" y="171"/>
                    <a:pt x="20" y="196"/>
                  </a:cubicBezTo>
                  <a:cubicBezTo>
                    <a:pt x="62" y="252"/>
                    <a:pt x="162" y="246"/>
                    <a:pt x="218" y="182"/>
                  </a:cubicBezTo>
                  <a:cubicBezTo>
                    <a:pt x="274" y="118"/>
                    <a:pt x="252" y="38"/>
                    <a:pt x="204" y="16"/>
                  </a:cubicBezTo>
                  <a:cubicBezTo>
                    <a:pt x="157" y="0"/>
                    <a:pt x="133" y="8"/>
                    <a:pt x="69" y="42"/>
                  </a:cubicBezTo>
                  <a:close/>
                </a:path>
              </a:pathLst>
            </a:custGeom>
            <a:solidFill>
              <a:srgbClr val="F57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7" name="Freeform 263"/>
            <p:cNvSpPr>
              <a:spLocks/>
            </p:cNvSpPr>
            <p:nvPr/>
          </p:nvSpPr>
          <p:spPr bwMode="auto">
            <a:xfrm>
              <a:off x="1288" y="2822"/>
              <a:ext cx="847" cy="1180"/>
            </a:xfrm>
            <a:custGeom>
              <a:avLst/>
              <a:gdLst>
                <a:gd name="T0" fmla="*/ 100 w 166"/>
                <a:gd name="T1" fmla="*/ 8 h 217"/>
                <a:gd name="T2" fmla="*/ 56 w 166"/>
                <a:gd name="T3" fmla="*/ 1 h 217"/>
                <a:gd name="T4" fmla="*/ 90 w 166"/>
                <a:gd name="T5" fmla="*/ 8 h 217"/>
                <a:gd name="T6" fmla="*/ 103 w 166"/>
                <a:gd name="T7" fmla="*/ 166 h 217"/>
                <a:gd name="T8" fmla="*/ 0 w 166"/>
                <a:gd name="T9" fmla="*/ 216 h 217"/>
                <a:gd name="T10" fmla="*/ 113 w 166"/>
                <a:gd name="T11" fmla="*/ 166 h 217"/>
                <a:gd name="T12" fmla="*/ 100 w 166"/>
                <a:gd name="T13" fmla="*/ 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217">
                  <a:moveTo>
                    <a:pt x="100" y="8"/>
                  </a:moveTo>
                  <a:cubicBezTo>
                    <a:pt x="83" y="3"/>
                    <a:pt x="70" y="0"/>
                    <a:pt x="56" y="1"/>
                  </a:cubicBezTo>
                  <a:cubicBezTo>
                    <a:pt x="67" y="1"/>
                    <a:pt x="77" y="4"/>
                    <a:pt x="90" y="8"/>
                  </a:cubicBezTo>
                  <a:cubicBezTo>
                    <a:pt x="136" y="29"/>
                    <a:pt x="156" y="106"/>
                    <a:pt x="103" y="166"/>
                  </a:cubicBezTo>
                  <a:cubicBezTo>
                    <a:pt x="76" y="198"/>
                    <a:pt x="37" y="215"/>
                    <a:pt x="0" y="216"/>
                  </a:cubicBezTo>
                  <a:cubicBezTo>
                    <a:pt x="39" y="217"/>
                    <a:pt x="83" y="201"/>
                    <a:pt x="113" y="166"/>
                  </a:cubicBezTo>
                  <a:cubicBezTo>
                    <a:pt x="166" y="106"/>
                    <a:pt x="145" y="29"/>
                    <a:pt x="100" y="8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8" name="Freeform 264"/>
            <p:cNvSpPr>
              <a:spLocks/>
            </p:cNvSpPr>
            <p:nvPr/>
          </p:nvSpPr>
          <p:spPr bwMode="auto">
            <a:xfrm>
              <a:off x="783" y="2828"/>
              <a:ext cx="791" cy="1180"/>
            </a:xfrm>
            <a:custGeom>
              <a:avLst/>
              <a:gdLst>
                <a:gd name="T0" fmla="*/ 29 w 155"/>
                <a:gd name="T1" fmla="*/ 178 h 217"/>
                <a:gd name="T2" fmla="*/ 15 w 155"/>
                <a:gd name="T3" fmla="*/ 98 h 217"/>
                <a:gd name="T4" fmla="*/ 76 w 155"/>
                <a:gd name="T5" fmla="*/ 33 h 217"/>
                <a:gd name="T6" fmla="*/ 155 w 155"/>
                <a:gd name="T7" fmla="*/ 0 h 217"/>
                <a:gd name="T8" fmla="*/ 66 w 155"/>
                <a:gd name="T9" fmla="*/ 33 h 217"/>
                <a:gd name="T10" fmla="*/ 6 w 155"/>
                <a:gd name="T11" fmla="*/ 98 h 217"/>
                <a:gd name="T12" fmla="*/ 20 w 155"/>
                <a:gd name="T13" fmla="*/ 178 h 217"/>
                <a:gd name="T14" fmla="*/ 110 w 155"/>
                <a:gd name="T15" fmla="*/ 214 h 217"/>
                <a:gd name="T16" fmla="*/ 29 w 155"/>
                <a:gd name="T17" fmla="*/ 17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217">
                  <a:moveTo>
                    <a:pt x="29" y="178"/>
                  </a:moveTo>
                  <a:cubicBezTo>
                    <a:pt x="11" y="153"/>
                    <a:pt x="10" y="124"/>
                    <a:pt x="15" y="98"/>
                  </a:cubicBezTo>
                  <a:cubicBezTo>
                    <a:pt x="22" y="67"/>
                    <a:pt x="46" y="50"/>
                    <a:pt x="76" y="33"/>
                  </a:cubicBezTo>
                  <a:cubicBezTo>
                    <a:pt x="111" y="13"/>
                    <a:pt x="134" y="3"/>
                    <a:pt x="155" y="0"/>
                  </a:cubicBezTo>
                  <a:cubicBezTo>
                    <a:pt x="130" y="0"/>
                    <a:pt x="107" y="11"/>
                    <a:pt x="66" y="33"/>
                  </a:cubicBezTo>
                  <a:cubicBezTo>
                    <a:pt x="37" y="50"/>
                    <a:pt x="12" y="67"/>
                    <a:pt x="6" y="98"/>
                  </a:cubicBezTo>
                  <a:cubicBezTo>
                    <a:pt x="0" y="125"/>
                    <a:pt x="2" y="154"/>
                    <a:pt x="20" y="178"/>
                  </a:cubicBezTo>
                  <a:cubicBezTo>
                    <a:pt x="40" y="205"/>
                    <a:pt x="74" y="217"/>
                    <a:pt x="110" y="214"/>
                  </a:cubicBezTo>
                  <a:cubicBezTo>
                    <a:pt x="78" y="214"/>
                    <a:pt x="48" y="202"/>
                    <a:pt x="29" y="178"/>
                  </a:cubicBezTo>
                  <a:close/>
                </a:path>
              </a:pathLst>
            </a:custGeom>
            <a:solidFill>
              <a:srgbClr val="F9B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9" name="Freeform 265"/>
            <p:cNvSpPr>
              <a:spLocks/>
            </p:cNvSpPr>
            <p:nvPr/>
          </p:nvSpPr>
          <p:spPr bwMode="auto">
            <a:xfrm>
              <a:off x="1018" y="3067"/>
              <a:ext cx="821" cy="756"/>
            </a:xfrm>
            <a:custGeom>
              <a:avLst/>
              <a:gdLst>
                <a:gd name="T0" fmla="*/ 99 w 161"/>
                <a:gd name="T1" fmla="*/ 0 h 139"/>
                <a:gd name="T2" fmla="*/ 93 w 161"/>
                <a:gd name="T3" fmla="*/ 107 h 139"/>
                <a:gd name="T4" fmla="*/ 2 w 161"/>
                <a:gd name="T5" fmla="*/ 71 h 139"/>
                <a:gd name="T6" fmla="*/ 99 w 161"/>
                <a:gd name="T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39">
                  <a:moveTo>
                    <a:pt x="99" y="0"/>
                  </a:moveTo>
                  <a:cubicBezTo>
                    <a:pt x="161" y="2"/>
                    <a:pt x="159" y="75"/>
                    <a:pt x="93" y="107"/>
                  </a:cubicBezTo>
                  <a:cubicBezTo>
                    <a:pt x="27" y="139"/>
                    <a:pt x="0" y="97"/>
                    <a:pt x="2" y="71"/>
                  </a:cubicBezTo>
                  <a:cubicBezTo>
                    <a:pt x="4" y="37"/>
                    <a:pt x="62" y="1"/>
                    <a:pt x="99" y="0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0" name="Freeform 266"/>
            <p:cNvSpPr>
              <a:spLocks/>
            </p:cNvSpPr>
            <p:nvPr/>
          </p:nvSpPr>
          <p:spPr bwMode="auto">
            <a:xfrm>
              <a:off x="1079" y="3121"/>
              <a:ext cx="745" cy="642"/>
            </a:xfrm>
            <a:custGeom>
              <a:avLst/>
              <a:gdLst>
                <a:gd name="T0" fmla="*/ 117 w 146"/>
                <a:gd name="T1" fmla="*/ 0 h 118"/>
                <a:gd name="T2" fmla="*/ 73 w 146"/>
                <a:gd name="T3" fmla="*/ 89 h 118"/>
                <a:gd name="T4" fmla="*/ 0 w 146"/>
                <a:gd name="T5" fmla="*/ 91 h 118"/>
                <a:gd name="T6" fmla="*/ 81 w 146"/>
                <a:gd name="T7" fmla="*/ 97 h 118"/>
                <a:gd name="T8" fmla="*/ 117 w 14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18">
                  <a:moveTo>
                    <a:pt x="117" y="0"/>
                  </a:moveTo>
                  <a:cubicBezTo>
                    <a:pt x="134" y="24"/>
                    <a:pt x="120" y="66"/>
                    <a:pt x="73" y="89"/>
                  </a:cubicBezTo>
                  <a:cubicBezTo>
                    <a:pt x="38" y="106"/>
                    <a:pt x="14" y="102"/>
                    <a:pt x="0" y="91"/>
                  </a:cubicBezTo>
                  <a:cubicBezTo>
                    <a:pt x="13" y="108"/>
                    <a:pt x="39" y="118"/>
                    <a:pt x="81" y="97"/>
                  </a:cubicBezTo>
                  <a:cubicBezTo>
                    <a:pt x="134" y="72"/>
                    <a:pt x="146" y="21"/>
                    <a:pt x="117" y="0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1" name="Freeform 267"/>
            <p:cNvSpPr>
              <a:spLocks/>
            </p:cNvSpPr>
            <p:nvPr/>
          </p:nvSpPr>
          <p:spPr bwMode="auto">
            <a:xfrm>
              <a:off x="1064" y="3083"/>
              <a:ext cx="342" cy="267"/>
            </a:xfrm>
            <a:custGeom>
              <a:avLst/>
              <a:gdLst>
                <a:gd name="T0" fmla="*/ 67 w 67"/>
                <a:gd name="T1" fmla="*/ 0 h 49"/>
                <a:gd name="T2" fmla="*/ 0 w 67"/>
                <a:gd name="T3" fmla="*/ 49 h 49"/>
                <a:gd name="T4" fmla="*/ 67 w 67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49">
                  <a:moveTo>
                    <a:pt x="67" y="0"/>
                  </a:moveTo>
                  <a:cubicBezTo>
                    <a:pt x="41" y="5"/>
                    <a:pt x="8" y="30"/>
                    <a:pt x="0" y="49"/>
                  </a:cubicBezTo>
                  <a:cubicBezTo>
                    <a:pt x="13" y="36"/>
                    <a:pt x="42" y="10"/>
                    <a:pt x="67" y="0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2" name="Freeform 268"/>
            <p:cNvSpPr>
              <a:spLocks/>
            </p:cNvSpPr>
            <p:nvPr/>
          </p:nvSpPr>
          <p:spPr bwMode="auto">
            <a:xfrm>
              <a:off x="1278" y="3284"/>
              <a:ext cx="510" cy="452"/>
            </a:xfrm>
            <a:custGeom>
              <a:avLst/>
              <a:gdLst>
                <a:gd name="T0" fmla="*/ 0 w 100"/>
                <a:gd name="T1" fmla="*/ 81 h 83"/>
                <a:gd name="T2" fmla="*/ 95 w 100"/>
                <a:gd name="T3" fmla="*/ 0 h 83"/>
                <a:gd name="T4" fmla="*/ 0 w 100"/>
                <a:gd name="T5" fmla="*/ 8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83">
                  <a:moveTo>
                    <a:pt x="0" y="81"/>
                  </a:moveTo>
                  <a:cubicBezTo>
                    <a:pt x="20" y="83"/>
                    <a:pt x="94" y="57"/>
                    <a:pt x="95" y="0"/>
                  </a:cubicBezTo>
                  <a:cubicBezTo>
                    <a:pt x="100" y="24"/>
                    <a:pt x="70" y="83"/>
                    <a:pt x="0" y="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3" name="Freeform 269"/>
            <p:cNvSpPr>
              <a:spLocks/>
            </p:cNvSpPr>
            <p:nvPr/>
          </p:nvSpPr>
          <p:spPr bwMode="auto">
            <a:xfrm>
              <a:off x="763" y="2751"/>
              <a:ext cx="1397" cy="1371"/>
            </a:xfrm>
            <a:custGeom>
              <a:avLst/>
              <a:gdLst>
                <a:gd name="T0" fmla="*/ 69 w 274"/>
                <a:gd name="T1" fmla="*/ 42 h 252"/>
                <a:gd name="T2" fmla="*/ 5 w 274"/>
                <a:gd name="T3" fmla="*/ 112 h 252"/>
                <a:gd name="T4" fmla="*/ 20 w 274"/>
                <a:gd name="T5" fmla="*/ 196 h 252"/>
                <a:gd name="T6" fmla="*/ 218 w 274"/>
                <a:gd name="T7" fmla="*/ 182 h 252"/>
                <a:gd name="T8" fmla="*/ 204 w 274"/>
                <a:gd name="T9" fmla="*/ 16 h 252"/>
                <a:gd name="T10" fmla="*/ 69 w 274"/>
                <a:gd name="T11" fmla="*/ 4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2">
                  <a:moveTo>
                    <a:pt x="69" y="42"/>
                  </a:moveTo>
                  <a:cubicBezTo>
                    <a:pt x="38" y="61"/>
                    <a:pt x="12" y="78"/>
                    <a:pt x="5" y="112"/>
                  </a:cubicBezTo>
                  <a:cubicBezTo>
                    <a:pt x="0" y="140"/>
                    <a:pt x="1" y="171"/>
                    <a:pt x="20" y="196"/>
                  </a:cubicBezTo>
                  <a:cubicBezTo>
                    <a:pt x="62" y="252"/>
                    <a:pt x="162" y="246"/>
                    <a:pt x="218" y="182"/>
                  </a:cubicBezTo>
                  <a:cubicBezTo>
                    <a:pt x="274" y="118"/>
                    <a:pt x="252" y="38"/>
                    <a:pt x="204" y="16"/>
                  </a:cubicBezTo>
                  <a:cubicBezTo>
                    <a:pt x="157" y="0"/>
                    <a:pt x="133" y="8"/>
                    <a:pt x="69" y="42"/>
                  </a:cubicBezTo>
                  <a:close/>
                </a:path>
              </a:pathLst>
            </a:custGeom>
            <a:noFill/>
            <a:ln w="158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4" name="Freeform 270"/>
            <p:cNvSpPr>
              <a:spLocks/>
            </p:cNvSpPr>
            <p:nvPr/>
          </p:nvSpPr>
          <p:spPr bwMode="auto">
            <a:xfrm>
              <a:off x="1023" y="3067"/>
              <a:ext cx="755" cy="685"/>
            </a:xfrm>
            <a:custGeom>
              <a:avLst/>
              <a:gdLst>
                <a:gd name="T0" fmla="*/ 98 w 148"/>
                <a:gd name="T1" fmla="*/ 0 h 126"/>
                <a:gd name="T2" fmla="*/ 141 w 148"/>
                <a:gd name="T3" fmla="*/ 32 h 126"/>
                <a:gd name="T4" fmla="*/ 92 w 148"/>
                <a:gd name="T5" fmla="*/ 106 h 126"/>
                <a:gd name="T6" fmla="*/ 21 w 148"/>
                <a:gd name="T7" fmla="*/ 110 h 126"/>
                <a:gd name="T8" fmla="*/ 1 w 148"/>
                <a:gd name="T9" fmla="*/ 71 h 126"/>
                <a:gd name="T10" fmla="*/ 1 w 148"/>
                <a:gd name="T11" fmla="*/ 71 h 126"/>
                <a:gd name="T12" fmla="*/ 20 w 148"/>
                <a:gd name="T13" fmla="*/ 111 h 126"/>
                <a:gd name="T14" fmla="*/ 93 w 148"/>
                <a:gd name="T15" fmla="*/ 108 h 126"/>
                <a:gd name="T16" fmla="*/ 143 w 148"/>
                <a:gd name="T17" fmla="*/ 31 h 126"/>
                <a:gd name="T18" fmla="*/ 98 w 148"/>
                <a:gd name="T1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26">
                  <a:moveTo>
                    <a:pt x="98" y="0"/>
                  </a:moveTo>
                  <a:cubicBezTo>
                    <a:pt x="122" y="1"/>
                    <a:pt x="137" y="13"/>
                    <a:pt x="141" y="32"/>
                  </a:cubicBezTo>
                  <a:cubicBezTo>
                    <a:pt x="146" y="54"/>
                    <a:pt x="133" y="86"/>
                    <a:pt x="92" y="106"/>
                  </a:cubicBezTo>
                  <a:cubicBezTo>
                    <a:pt x="55" y="124"/>
                    <a:pt x="33" y="118"/>
                    <a:pt x="21" y="110"/>
                  </a:cubicBezTo>
                  <a:cubicBezTo>
                    <a:pt x="7" y="100"/>
                    <a:pt x="0" y="83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84"/>
                    <a:pt x="5" y="101"/>
                    <a:pt x="20" y="111"/>
                  </a:cubicBezTo>
                  <a:cubicBezTo>
                    <a:pt x="33" y="120"/>
                    <a:pt x="55" y="126"/>
                    <a:pt x="93" y="108"/>
                  </a:cubicBezTo>
                  <a:cubicBezTo>
                    <a:pt x="134" y="88"/>
                    <a:pt x="148" y="54"/>
                    <a:pt x="143" y="31"/>
                  </a:cubicBezTo>
                  <a:cubicBezTo>
                    <a:pt x="139" y="12"/>
                    <a:pt x="122" y="1"/>
                    <a:pt x="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75" name="Group 271"/>
          <p:cNvGrpSpPr>
            <a:grpSpLocks/>
          </p:cNvGrpSpPr>
          <p:nvPr/>
        </p:nvGrpSpPr>
        <p:grpSpPr bwMode="auto">
          <a:xfrm>
            <a:off x="-837795" y="2163639"/>
            <a:ext cx="658813" cy="646112"/>
            <a:chOff x="763" y="2751"/>
            <a:chExt cx="1397" cy="1371"/>
          </a:xfrm>
        </p:grpSpPr>
        <p:sp>
          <p:nvSpPr>
            <p:cNvPr id="276" name="Freeform 272"/>
            <p:cNvSpPr>
              <a:spLocks/>
            </p:cNvSpPr>
            <p:nvPr/>
          </p:nvSpPr>
          <p:spPr bwMode="auto">
            <a:xfrm>
              <a:off x="763" y="2751"/>
              <a:ext cx="1397" cy="1371"/>
            </a:xfrm>
            <a:custGeom>
              <a:avLst/>
              <a:gdLst>
                <a:gd name="T0" fmla="*/ 69 w 274"/>
                <a:gd name="T1" fmla="*/ 42 h 252"/>
                <a:gd name="T2" fmla="*/ 5 w 274"/>
                <a:gd name="T3" fmla="*/ 112 h 252"/>
                <a:gd name="T4" fmla="*/ 20 w 274"/>
                <a:gd name="T5" fmla="*/ 196 h 252"/>
                <a:gd name="T6" fmla="*/ 218 w 274"/>
                <a:gd name="T7" fmla="*/ 182 h 252"/>
                <a:gd name="T8" fmla="*/ 204 w 274"/>
                <a:gd name="T9" fmla="*/ 16 h 252"/>
                <a:gd name="T10" fmla="*/ 69 w 274"/>
                <a:gd name="T11" fmla="*/ 4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2">
                  <a:moveTo>
                    <a:pt x="69" y="42"/>
                  </a:moveTo>
                  <a:cubicBezTo>
                    <a:pt x="38" y="61"/>
                    <a:pt x="12" y="78"/>
                    <a:pt x="5" y="112"/>
                  </a:cubicBezTo>
                  <a:cubicBezTo>
                    <a:pt x="0" y="140"/>
                    <a:pt x="1" y="171"/>
                    <a:pt x="20" y="196"/>
                  </a:cubicBezTo>
                  <a:cubicBezTo>
                    <a:pt x="62" y="252"/>
                    <a:pt x="162" y="246"/>
                    <a:pt x="218" y="182"/>
                  </a:cubicBezTo>
                  <a:cubicBezTo>
                    <a:pt x="274" y="118"/>
                    <a:pt x="252" y="38"/>
                    <a:pt x="204" y="16"/>
                  </a:cubicBezTo>
                  <a:cubicBezTo>
                    <a:pt x="157" y="0"/>
                    <a:pt x="133" y="8"/>
                    <a:pt x="69" y="42"/>
                  </a:cubicBezTo>
                  <a:close/>
                </a:path>
              </a:pathLst>
            </a:custGeom>
            <a:solidFill>
              <a:srgbClr val="F57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7" name="Freeform 273"/>
            <p:cNvSpPr>
              <a:spLocks/>
            </p:cNvSpPr>
            <p:nvPr/>
          </p:nvSpPr>
          <p:spPr bwMode="auto">
            <a:xfrm>
              <a:off x="1288" y="2822"/>
              <a:ext cx="847" cy="1180"/>
            </a:xfrm>
            <a:custGeom>
              <a:avLst/>
              <a:gdLst>
                <a:gd name="T0" fmla="*/ 100 w 166"/>
                <a:gd name="T1" fmla="*/ 8 h 217"/>
                <a:gd name="T2" fmla="*/ 56 w 166"/>
                <a:gd name="T3" fmla="*/ 1 h 217"/>
                <a:gd name="T4" fmla="*/ 90 w 166"/>
                <a:gd name="T5" fmla="*/ 8 h 217"/>
                <a:gd name="T6" fmla="*/ 103 w 166"/>
                <a:gd name="T7" fmla="*/ 166 h 217"/>
                <a:gd name="T8" fmla="*/ 0 w 166"/>
                <a:gd name="T9" fmla="*/ 216 h 217"/>
                <a:gd name="T10" fmla="*/ 113 w 166"/>
                <a:gd name="T11" fmla="*/ 166 h 217"/>
                <a:gd name="T12" fmla="*/ 100 w 166"/>
                <a:gd name="T13" fmla="*/ 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217">
                  <a:moveTo>
                    <a:pt x="100" y="8"/>
                  </a:moveTo>
                  <a:cubicBezTo>
                    <a:pt x="83" y="3"/>
                    <a:pt x="70" y="0"/>
                    <a:pt x="56" y="1"/>
                  </a:cubicBezTo>
                  <a:cubicBezTo>
                    <a:pt x="67" y="1"/>
                    <a:pt x="77" y="4"/>
                    <a:pt x="90" y="8"/>
                  </a:cubicBezTo>
                  <a:cubicBezTo>
                    <a:pt x="136" y="29"/>
                    <a:pt x="156" y="106"/>
                    <a:pt x="103" y="166"/>
                  </a:cubicBezTo>
                  <a:cubicBezTo>
                    <a:pt x="76" y="198"/>
                    <a:pt x="37" y="215"/>
                    <a:pt x="0" y="216"/>
                  </a:cubicBezTo>
                  <a:cubicBezTo>
                    <a:pt x="39" y="217"/>
                    <a:pt x="83" y="201"/>
                    <a:pt x="113" y="166"/>
                  </a:cubicBezTo>
                  <a:cubicBezTo>
                    <a:pt x="166" y="106"/>
                    <a:pt x="145" y="29"/>
                    <a:pt x="100" y="8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8" name="Freeform 274"/>
            <p:cNvSpPr>
              <a:spLocks/>
            </p:cNvSpPr>
            <p:nvPr/>
          </p:nvSpPr>
          <p:spPr bwMode="auto">
            <a:xfrm>
              <a:off x="783" y="2828"/>
              <a:ext cx="791" cy="1180"/>
            </a:xfrm>
            <a:custGeom>
              <a:avLst/>
              <a:gdLst>
                <a:gd name="T0" fmla="*/ 29 w 155"/>
                <a:gd name="T1" fmla="*/ 178 h 217"/>
                <a:gd name="T2" fmla="*/ 15 w 155"/>
                <a:gd name="T3" fmla="*/ 98 h 217"/>
                <a:gd name="T4" fmla="*/ 76 w 155"/>
                <a:gd name="T5" fmla="*/ 33 h 217"/>
                <a:gd name="T6" fmla="*/ 155 w 155"/>
                <a:gd name="T7" fmla="*/ 0 h 217"/>
                <a:gd name="T8" fmla="*/ 66 w 155"/>
                <a:gd name="T9" fmla="*/ 33 h 217"/>
                <a:gd name="T10" fmla="*/ 6 w 155"/>
                <a:gd name="T11" fmla="*/ 98 h 217"/>
                <a:gd name="T12" fmla="*/ 20 w 155"/>
                <a:gd name="T13" fmla="*/ 178 h 217"/>
                <a:gd name="T14" fmla="*/ 110 w 155"/>
                <a:gd name="T15" fmla="*/ 214 h 217"/>
                <a:gd name="T16" fmla="*/ 29 w 155"/>
                <a:gd name="T17" fmla="*/ 17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217">
                  <a:moveTo>
                    <a:pt x="29" y="178"/>
                  </a:moveTo>
                  <a:cubicBezTo>
                    <a:pt x="11" y="153"/>
                    <a:pt x="10" y="124"/>
                    <a:pt x="15" y="98"/>
                  </a:cubicBezTo>
                  <a:cubicBezTo>
                    <a:pt x="22" y="67"/>
                    <a:pt x="46" y="50"/>
                    <a:pt x="76" y="33"/>
                  </a:cubicBezTo>
                  <a:cubicBezTo>
                    <a:pt x="111" y="13"/>
                    <a:pt x="134" y="3"/>
                    <a:pt x="155" y="0"/>
                  </a:cubicBezTo>
                  <a:cubicBezTo>
                    <a:pt x="130" y="0"/>
                    <a:pt x="107" y="11"/>
                    <a:pt x="66" y="33"/>
                  </a:cubicBezTo>
                  <a:cubicBezTo>
                    <a:pt x="37" y="50"/>
                    <a:pt x="12" y="67"/>
                    <a:pt x="6" y="98"/>
                  </a:cubicBezTo>
                  <a:cubicBezTo>
                    <a:pt x="0" y="125"/>
                    <a:pt x="2" y="154"/>
                    <a:pt x="20" y="178"/>
                  </a:cubicBezTo>
                  <a:cubicBezTo>
                    <a:pt x="40" y="205"/>
                    <a:pt x="74" y="217"/>
                    <a:pt x="110" y="214"/>
                  </a:cubicBezTo>
                  <a:cubicBezTo>
                    <a:pt x="78" y="214"/>
                    <a:pt x="48" y="202"/>
                    <a:pt x="29" y="178"/>
                  </a:cubicBezTo>
                  <a:close/>
                </a:path>
              </a:pathLst>
            </a:custGeom>
            <a:solidFill>
              <a:srgbClr val="F9B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9" name="Freeform 275"/>
            <p:cNvSpPr>
              <a:spLocks/>
            </p:cNvSpPr>
            <p:nvPr/>
          </p:nvSpPr>
          <p:spPr bwMode="auto">
            <a:xfrm>
              <a:off x="1018" y="3067"/>
              <a:ext cx="821" cy="756"/>
            </a:xfrm>
            <a:custGeom>
              <a:avLst/>
              <a:gdLst>
                <a:gd name="T0" fmla="*/ 99 w 161"/>
                <a:gd name="T1" fmla="*/ 0 h 139"/>
                <a:gd name="T2" fmla="*/ 93 w 161"/>
                <a:gd name="T3" fmla="*/ 107 h 139"/>
                <a:gd name="T4" fmla="*/ 2 w 161"/>
                <a:gd name="T5" fmla="*/ 71 h 139"/>
                <a:gd name="T6" fmla="*/ 99 w 161"/>
                <a:gd name="T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39">
                  <a:moveTo>
                    <a:pt x="99" y="0"/>
                  </a:moveTo>
                  <a:cubicBezTo>
                    <a:pt x="161" y="2"/>
                    <a:pt x="159" y="75"/>
                    <a:pt x="93" y="107"/>
                  </a:cubicBezTo>
                  <a:cubicBezTo>
                    <a:pt x="27" y="139"/>
                    <a:pt x="0" y="97"/>
                    <a:pt x="2" y="71"/>
                  </a:cubicBezTo>
                  <a:cubicBezTo>
                    <a:pt x="4" y="37"/>
                    <a:pt x="62" y="1"/>
                    <a:pt x="99" y="0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0" name="Freeform 276"/>
            <p:cNvSpPr>
              <a:spLocks/>
            </p:cNvSpPr>
            <p:nvPr/>
          </p:nvSpPr>
          <p:spPr bwMode="auto">
            <a:xfrm>
              <a:off x="1079" y="3121"/>
              <a:ext cx="745" cy="642"/>
            </a:xfrm>
            <a:custGeom>
              <a:avLst/>
              <a:gdLst>
                <a:gd name="T0" fmla="*/ 117 w 146"/>
                <a:gd name="T1" fmla="*/ 0 h 118"/>
                <a:gd name="T2" fmla="*/ 73 w 146"/>
                <a:gd name="T3" fmla="*/ 89 h 118"/>
                <a:gd name="T4" fmla="*/ 0 w 146"/>
                <a:gd name="T5" fmla="*/ 91 h 118"/>
                <a:gd name="T6" fmla="*/ 81 w 146"/>
                <a:gd name="T7" fmla="*/ 97 h 118"/>
                <a:gd name="T8" fmla="*/ 117 w 14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18">
                  <a:moveTo>
                    <a:pt x="117" y="0"/>
                  </a:moveTo>
                  <a:cubicBezTo>
                    <a:pt x="134" y="24"/>
                    <a:pt x="120" y="66"/>
                    <a:pt x="73" y="89"/>
                  </a:cubicBezTo>
                  <a:cubicBezTo>
                    <a:pt x="38" y="106"/>
                    <a:pt x="14" y="102"/>
                    <a:pt x="0" y="91"/>
                  </a:cubicBezTo>
                  <a:cubicBezTo>
                    <a:pt x="13" y="108"/>
                    <a:pt x="39" y="118"/>
                    <a:pt x="81" y="97"/>
                  </a:cubicBezTo>
                  <a:cubicBezTo>
                    <a:pt x="134" y="72"/>
                    <a:pt x="146" y="21"/>
                    <a:pt x="117" y="0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1" name="Freeform 277"/>
            <p:cNvSpPr>
              <a:spLocks/>
            </p:cNvSpPr>
            <p:nvPr/>
          </p:nvSpPr>
          <p:spPr bwMode="auto">
            <a:xfrm>
              <a:off x="1064" y="3083"/>
              <a:ext cx="342" cy="267"/>
            </a:xfrm>
            <a:custGeom>
              <a:avLst/>
              <a:gdLst>
                <a:gd name="T0" fmla="*/ 67 w 67"/>
                <a:gd name="T1" fmla="*/ 0 h 49"/>
                <a:gd name="T2" fmla="*/ 0 w 67"/>
                <a:gd name="T3" fmla="*/ 49 h 49"/>
                <a:gd name="T4" fmla="*/ 67 w 67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49">
                  <a:moveTo>
                    <a:pt x="67" y="0"/>
                  </a:moveTo>
                  <a:cubicBezTo>
                    <a:pt x="41" y="5"/>
                    <a:pt x="8" y="30"/>
                    <a:pt x="0" y="49"/>
                  </a:cubicBezTo>
                  <a:cubicBezTo>
                    <a:pt x="13" y="36"/>
                    <a:pt x="42" y="10"/>
                    <a:pt x="67" y="0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2" name="Freeform 278"/>
            <p:cNvSpPr>
              <a:spLocks/>
            </p:cNvSpPr>
            <p:nvPr/>
          </p:nvSpPr>
          <p:spPr bwMode="auto">
            <a:xfrm>
              <a:off x="1278" y="3284"/>
              <a:ext cx="510" cy="452"/>
            </a:xfrm>
            <a:custGeom>
              <a:avLst/>
              <a:gdLst>
                <a:gd name="T0" fmla="*/ 0 w 100"/>
                <a:gd name="T1" fmla="*/ 81 h 83"/>
                <a:gd name="T2" fmla="*/ 95 w 100"/>
                <a:gd name="T3" fmla="*/ 0 h 83"/>
                <a:gd name="T4" fmla="*/ 0 w 100"/>
                <a:gd name="T5" fmla="*/ 8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83">
                  <a:moveTo>
                    <a:pt x="0" y="81"/>
                  </a:moveTo>
                  <a:cubicBezTo>
                    <a:pt x="20" y="83"/>
                    <a:pt x="94" y="57"/>
                    <a:pt x="95" y="0"/>
                  </a:cubicBezTo>
                  <a:cubicBezTo>
                    <a:pt x="100" y="24"/>
                    <a:pt x="70" y="83"/>
                    <a:pt x="0" y="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3" name="Freeform 279"/>
            <p:cNvSpPr>
              <a:spLocks/>
            </p:cNvSpPr>
            <p:nvPr/>
          </p:nvSpPr>
          <p:spPr bwMode="auto">
            <a:xfrm>
              <a:off x="763" y="2751"/>
              <a:ext cx="1397" cy="1371"/>
            </a:xfrm>
            <a:custGeom>
              <a:avLst/>
              <a:gdLst>
                <a:gd name="T0" fmla="*/ 69 w 274"/>
                <a:gd name="T1" fmla="*/ 42 h 252"/>
                <a:gd name="T2" fmla="*/ 5 w 274"/>
                <a:gd name="T3" fmla="*/ 112 h 252"/>
                <a:gd name="T4" fmla="*/ 20 w 274"/>
                <a:gd name="T5" fmla="*/ 196 h 252"/>
                <a:gd name="T6" fmla="*/ 218 w 274"/>
                <a:gd name="T7" fmla="*/ 182 h 252"/>
                <a:gd name="T8" fmla="*/ 204 w 274"/>
                <a:gd name="T9" fmla="*/ 16 h 252"/>
                <a:gd name="T10" fmla="*/ 69 w 274"/>
                <a:gd name="T11" fmla="*/ 4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2">
                  <a:moveTo>
                    <a:pt x="69" y="42"/>
                  </a:moveTo>
                  <a:cubicBezTo>
                    <a:pt x="38" y="61"/>
                    <a:pt x="12" y="78"/>
                    <a:pt x="5" y="112"/>
                  </a:cubicBezTo>
                  <a:cubicBezTo>
                    <a:pt x="0" y="140"/>
                    <a:pt x="1" y="171"/>
                    <a:pt x="20" y="196"/>
                  </a:cubicBezTo>
                  <a:cubicBezTo>
                    <a:pt x="62" y="252"/>
                    <a:pt x="162" y="246"/>
                    <a:pt x="218" y="182"/>
                  </a:cubicBezTo>
                  <a:cubicBezTo>
                    <a:pt x="274" y="118"/>
                    <a:pt x="252" y="38"/>
                    <a:pt x="204" y="16"/>
                  </a:cubicBezTo>
                  <a:cubicBezTo>
                    <a:pt x="157" y="0"/>
                    <a:pt x="133" y="8"/>
                    <a:pt x="69" y="42"/>
                  </a:cubicBezTo>
                  <a:close/>
                </a:path>
              </a:pathLst>
            </a:custGeom>
            <a:noFill/>
            <a:ln w="158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4" name="Freeform 280"/>
            <p:cNvSpPr>
              <a:spLocks/>
            </p:cNvSpPr>
            <p:nvPr/>
          </p:nvSpPr>
          <p:spPr bwMode="auto">
            <a:xfrm>
              <a:off x="1023" y="3067"/>
              <a:ext cx="755" cy="685"/>
            </a:xfrm>
            <a:custGeom>
              <a:avLst/>
              <a:gdLst>
                <a:gd name="T0" fmla="*/ 98 w 148"/>
                <a:gd name="T1" fmla="*/ 0 h 126"/>
                <a:gd name="T2" fmla="*/ 141 w 148"/>
                <a:gd name="T3" fmla="*/ 32 h 126"/>
                <a:gd name="T4" fmla="*/ 92 w 148"/>
                <a:gd name="T5" fmla="*/ 106 h 126"/>
                <a:gd name="T6" fmla="*/ 21 w 148"/>
                <a:gd name="T7" fmla="*/ 110 h 126"/>
                <a:gd name="T8" fmla="*/ 1 w 148"/>
                <a:gd name="T9" fmla="*/ 71 h 126"/>
                <a:gd name="T10" fmla="*/ 1 w 148"/>
                <a:gd name="T11" fmla="*/ 71 h 126"/>
                <a:gd name="T12" fmla="*/ 20 w 148"/>
                <a:gd name="T13" fmla="*/ 111 h 126"/>
                <a:gd name="T14" fmla="*/ 93 w 148"/>
                <a:gd name="T15" fmla="*/ 108 h 126"/>
                <a:gd name="T16" fmla="*/ 143 w 148"/>
                <a:gd name="T17" fmla="*/ 31 h 126"/>
                <a:gd name="T18" fmla="*/ 98 w 148"/>
                <a:gd name="T1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26">
                  <a:moveTo>
                    <a:pt x="98" y="0"/>
                  </a:moveTo>
                  <a:cubicBezTo>
                    <a:pt x="122" y="1"/>
                    <a:pt x="137" y="13"/>
                    <a:pt x="141" y="32"/>
                  </a:cubicBezTo>
                  <a:cubicBezTo>
                    <a:pt x="146" y="54"/>
                    <a:pt x="133" y="86"/>
                    <a:pt x="92" y="106"/>
                  </a:cubicBezTo>
                  <a:cubicBezTo>
                    <a:pt x="55" y="124"/>
                    <a:pt x="33" y="118"/>
                    <a:pt x="21" y="110"/>
                  </a:cubicBezTo>
                  <a:cubicBezTo>
                    <a:pt x="7" y="100"/>
                    <a:pt x="0" y="83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84"/>
                    <a:pt x="5" y="101"/>
                    <a:pt x="20" y="111"/>
                  </a:cubicBezTo>
                  <a:cubicBezTo>
                    <a:pt x="33" y="120"/>
                    <a:pt x="55" y="126"/>
                    <a:pt x="93" y="108"/>
                  </a:cubicBezTo>
                  <a:cubicBezTo>
                    <a:pt x="134" y="88"/>
                    <a:pt x="148" y="54"/>
                    <a:pt x="143" y="31"/>
                  </a:cubicBezTo>
                  <a:cubicBezTo>
                    <a:pt x="139" y="12"/>
                    <a:pt x="122" y="1"/>
                    <a:pt x="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85" name="Group 281"/>
          <p:cNvGrpSpPr>
            <a:grpSpLocks/>
          </p:cNvGrpSpPr>
          <p:nvPr/>
        </p:nvGrpSpPr>
        <p:grpSpPr bwMode="auto">
          <a:xfrm>
            <a:off x="-837795" y="2141414"/>
            <a:ext cx="658813" cy="690562"/>
            <a:chOff x="2143" y="1274"/>
            <a:chExt cx="1397" cy="1464"/>
          </a:xfrm>
        </p:grpSpPr>
        <p:sp>
          <p:nvSpPr>
            <p:cNvPr id="286" name="Freeform 282"/>
            <p:cNvSpPr>
              <a:spLocks/>
            </p:cNvSpPr>
            <p:nvPr/>
          </p:nvSpPr>
          <p:spPr bwMode="auto">
            <a:xfrm>
              <a:off x="2143" y="1274"/>
              <a:ext cx="1397" cy="1464"/>
            </a:xfrm>
            <a:custGeom>
              <a:avLst/>
              <a:gdLst>
                <a:gd name="T0" fmla="*/ 160 w 274"/>
                <a:gd name="T1" fmla="*/ 21 h 269"/>
                <a:gd name="T2" fmla="*/ 86 w 274"/>
                <a:gd name="T3" fmla="*/ 6 h 269"/>
                <a:gd name="T4" fmla="*/ 52 w 274"/>
                <a:gd name="T5" fmla="*/ 182 h 269"/>
                <a:gd name="T6" fmla="*/ 226 w 274"/>
                <a:gd name="T7" fmla="*/ 246 h 269"/>
                <a:gd name="T8" fmla="*/ 262 w 274"/>
                <a:gd name="T9" fmla="*/ 151 h 269"/>
                <a:gd name="T10" fmla="*/ 207 w 274"/>
                <a:gd name="T11" fmla="*/ 74 h 269"/>
                <a:gd name="T12" fmla="*/ 160 w 274"/>
                <a:gd name="T13" fmla="*/ 2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69">
                  <a:moveTo>
                    <a:pt x="160" y="21"/>
                  </a:moveTo>
                  <a:cubicBezTo>
                    <a:pt x="135" y="6"/>
                    <a:pt x="110" y="0"/>
                    <a:pt x="86" y="6"/>
                  </a:cubicBezTo>
                  <a:cubicBezTo>
                    <a:pt x="2" y="23"/>
                    <a:pt x="0" y="114"/>
                    <a:pt x="52" y="182"/>
                  </a:cubicBezTo>
                  <a:cubicBezTo>
                    <a:pt x="104" y="250"/>
                    <a:pt x="189" y="269"/>
                    <a:pt x="226" y="246"/>
                  </a:cubicBezTo>
                  <a:cubicBezTo>
                    <a:pt x="264" y="223"/>
                    <a:pt x="274" y="189"/>
                    <a:pt x="262" y="151"/>
                  </a:cubicBezTo>
                  <a:cubicBezTo>
                    <a:pt x="252" y="118"/>
                    <a:pt x="222" y="90"/>
                    <a:pt x="207" y="74"/>
                  </a:cubicBezTo>
                  <a:cubicBezTo>
                    <a:pt x="191" y="56"/>
                    <a:pt x="177" y="31"/>
                    <a:pt x="160" y="21"/>
                  </a:cubicBezTo>
                  <a:close/>
                </a:path>
              </a:pathLst>
            </a:custGeom>
            <a:solidFill>
              <a:srgbClr val="F57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7" name="Freeform 283"/>
            <p:cNvSpPr>
              <a:spLocks/>
            </p:cNvSpPr>
            <p:nvPr/>
          </p:nvSpPr>
          <p:spPr bwMode="auto">
            <a:xfrm>
              <a:off x="2668" y="1323"/>
              <a:ext cx="846" cy="1246"/>
            </a:xfrm>
            <a:custGeom>
              <a:avLst/>
              <a:gdLst>
                <a:gd name="T0" fmla="*/ 155 w 166"/>
                <a:gd name="T1" fmla="*/ 140 h 229"/>
                <a:gd name="T2" fmla="*/ 103 w 166"/>
                <a:gd name="T3" fmla="*/ 69 h 229"/>
                <a:gd name="T4" fmla="*/ 58 w 166"/>
                <a:gd name="T5" fmla="*/ 20 h 229"/>
                <a:gd name="T6" fmla="*/ 0 w 166"/>
                <a:gd name="T7" fmla="*/ 3 h 229"/>
                <a:gd name="T8" fmla="*/ 49 w 166"/>
                <a:gd name="T9" fmla="*/ 21 h 229"/>
                <a:gd name="T10" fmla="*/ 94 w 166"/>
                <a:gd name="T11" fmla="*/ 70 h 229"/>
                <a:gd name="T12" fmla="*/ 146 w 166"/>
                <a:gd name="T13" fmla="*/ 141 h 229"/>
                <a:gd name="T14" fmla="*/ 120 w 166"/>
                <a:gd name="T15" fmla="*/ 228 h 229"/>
                <a:gd name="T16" fmla="*/ 121 w 166"/>
                <a:gd name="T17" fmla="*/ 229 h 229"/>
                <a:gd name="T18" fmla="*/ 155 w 166"/>
                <a:gd name="T19" fmla="*/ 14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229">
                  <a:moveTo>
                    <a:pt x="155" y="140"/>
                  </a:moveTo>
                  <a:cubicBezTo>
                    <a:pt x="146" y="110"/>
                    <a:pt x="117" y="84"/>
                    <a:pt x="103" y="69"/>
                  </a:cubicBezTo>
                  <a:cubicBezTo>
                    <a:pt x="88" y="53"/>
                    <a:pt x="74" y="30"/>
                    <a:pt x="58" y="20"/>
                  </a:cubicBezTo>
                  <a:cubicBezTo>
                    <a:pt x="37" y="8"/>
                    <a:pt x="21" y="0"/>
                    <a:pt x="0" y="3"/>
                  </a:cubicBezTo>
                  <a:cubicBezTo>
                    <a:pt x="18" y="3"/>
                    <a:pt x="31" y="10"/>
                    <a:pt x="49" y="21"/>
                  </a:cubicBezTo>
                  <a:cubicBezTo>
                    <a:pt x="65" y="30"/>
                    <a:pt x="79" y="53"/>
                    <a:pt x="94" y="70"/>
                  </a:cubicBezTo>
                  <a:cubicBezTo>
                    <a:pt x="108" y="85"/>
                    <a:pt x="137" y="111"/>
                    <a:pt x="146" y="141"/>
                  </a:cubicBezTo>
                  <a:cubicBezTo>
                    <a:pt x="157" y="177"/>
                    <a:pt x="156" y="206"/>
                    <a:pt x="120" y="228"/>
                  </a:cubicBezTo>
                  <a:cubicBezTo>
                    <a:pt x="119" y="229"/>
                    <a:pt x="119" y="229"/>
                    <a:pt x="121" y="229"/>
                  </a:cubicBezTo>
                  <a:cubicBezTo>
                    <a:pt x="157" y="207"/>
                    <a:pt x="166" y="176"/>
                    <a:pt x="155" y="140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8" name="Freeform 284"/>
            <p:cNvSpPr>
              <a:spLocks/>
            </p:cNvSpPr>
            <p:nvPr/>
          </p:nvSpPr>
          <p:spPr bwMode="auto">
            <a:xfrm>
              <a:off x="2183" y="1329"/>
              <a:ext cx="969" cy="1338"/>
            </a:xfrm>
            <a:custGeom>
              <a:avLst/>
              <a:gdLst>
                <a:gd name="T0" fmla="*/ 58 w 190"/>
                <a:gd name="T1" fmla="*/ 169 h 246"/>
                <a:gd name="T2" fmla="*/ 90 w 190"/>
                <a:gd name="T3" fmla="*/ 0 h 246"/>
                <a:gd name="T4" fmla="*/ 92 w 190"/>
                <a:gd name="T5" fmla="*/ 0 h 246"/>
                <a:gd name="T6" fmla="*/ 80 w 190"/>
                <a:gd name="T7" fmla="*/ 2 h 246"/>
                <a:gd name="T8" fmla="*/ 48 w 190"/>
                <a:gd name="T9" fmla="*/ 170 h 246"/>
                <a:gd name="T10" fmla="*/ 190 w 190"/>
                <a:gd name="T11" fmla="*/ 238 h 246"/>
                <a:gd name="T12" fmla="*/ 58 w 190"/>
                <a:gd name="T13" fmla="*/ 16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246">
                  <a:moveTo>
                    <a:pt x="58" y="169"/>
                  </a:moveTo>
                  <a:cubicBezTo>
                    <a:pt x="10" y="104"/>
                    <a:pt x="12" y="17"/>
                    <a:pt x="90" y="0"/>
                  </a:cubicBezTo>
                  <a:cubicBezTo>
                    <a:pt x="91" y="0"/>
                    <a:pt x="92" y="0"/>
                    <a:pt x="92" y="0"/>
                  </a:cubicBezTo>
                  <a:cubicBezTo>
                    <a:pt x="88" y="0"/>
                    <a:pt x="84" y="1"/>
                    <a:pt x="80" y="2"/>
                  </a:cubicBezTo>
                  <a:cubicBezTo>
                    <a:pt x="3" y="18"/>
                    <a:pt x="0" y="105"/>
                    <a:pt x="48" y="170"/>
                  </a:cubicBezTo>
                  <a:cubicBezTo>
                    <a:pt x="89" y="224"/>
                    <a:pt x="151" y="246"/>
                    <a:pt x="190" y="238"/>
                  </a:cubicBezTo>
                  <a:cubicBezTo>
                    <a:pt x="151" y="241"/>
                    <a:pt x="96" y="219"/>
                    <a:pt x="58" y="169"/>
                  </a:cubicBezTo>
                  <a:close/>
                </a:path>
              </a:pathLst>
            </a:custGeom>
            <a:solidFill>
              <a:srgbClr val="F9B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9" name="Freeform 285"/>
            <p:cNvSpPr>
              <a:spLocks/>
            </p:cNvSpPr>
            <p:nvPr/>
          </p:nvSpPr>
          <p:spPr bwMode="auto">
            <a:xfrm>
              <a:off x="2500" y="1617"/>
              <a:ext cx="749" cy="827"/>
            </a:xfrm>
            <a:custGeom>
              <a:avLst/>
              <a:gdLst>
                <a:gd name="T0" fmla="*/ 130 w 147"/>
                <a:gd name="T1" fmla="*/ 128 h 152"/>
                <a:gd name="T2" fmla="*/ 24 w 147"/>
                <a:gd name="T3" fmla="*/ 70 h 152"/>
                <a:gd name="T4" fmla="*/ 46 w 147"/>
                <a:gd name="T5" fmla="*/ 6 h 152"/>
                <a:gd name="T6" fmla="*/ 109 w 147"/>
                <a:gd name="T7" fmla="*/ 57 h 152"/>
                <a:gd name="T8" fmla="*/ 130 w 147"/>
                <a:gd name="T9" fmla="*/ 12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2">
                  <a:moveTo>
                    <a:pt x="130" y="128"/>
                  </a:moveTo>
                  <a:cubicBezTo>
                    <a:pt x="96" y="152"/>
                    <a:pt x="48" y="114"/>
                    <a:pt x="24" y="70"/>
                  </a:cubicBezTo>
                  <a:cubicBezTo>
                    <a:pt x="0" y="26"/>
                    <a:pt x="20" y="0"/>
                    <a:pt x="46" y="6"/>
                  </a:cubicBezTo>
                  <a:cubicBezTo>
                    <a:pt x="70" y="12"/>
                    <a:pt x="85" y="26"/>
                    <a:pt x="109" y="57"/>
                  </a:cubicBezTo>
                  <a:cubicBezTo>
                    <a:pt x="133" y="88"/>
                    <a:pt x="147" y="117"/>
                    <a:pt x="130" y="128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0" name="Freeform 286"/>
            <p:cNvSpPr>
              <a:spLocks/>
            </p:cNvSpPr>
            <p:nvPr/>
          </p:nvSpPr>
          <p:spPr bwMode="auto">
            <a:xfrm>
              <a:off x="2520" y="1650"/>
              <a:ext cx="637" cy="789"/>
            </a:xfrm>
            <a:custGeom>
              <a:avLst/>
              <a:gdLst>
                <a:gd name="T0" fmla="*/ 31 w 125"/>
                <a:gd name="T1" fmla="*/ 59 h 145"/>
                <a:gd name="T2" fmla="*/ 30 w 125"/>
                <a:gd name="T3" fmla="*/ 0 h 145"/>
                <a:gd name="T4" fmla="*/ 20 w 125"/>
                <a:gd name="T5" fmla="*/ 64 h 145"/>
                <a:gd name="T6" fmla="*/ 125 w 125"/>
                <a:gd name="T7" fmla="*/ 123 h 145"/>
                <a:gd name="T8" fmla="*/ 31 w 125"/>
                <a:gd name="T9" fmla="*/ 5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45">
                  <a:moveTo>
                    <a:pt x="31" y="59"/>
                  </a:moveTo>
                  <a:cubicBezTo>
                    <a:pt x="15" y="31"/>
                    <a:pt x="18" y="9"/>
                    <a:pt x="30" y="0"/>
                  </a:cubicBezTo>
                  <a:cubicBezTo>
                    <a:pt x="11" y="3"/>
                    <a:pt x="0" y="28"/>
                    <a:pt x="20" y="64"/>
                  </a:cubicBezTo>
                  <a:cubicBezTo>
                    <a:pt x="44" y="108"/>
                    <a:pt x="91" y="145"/>
                    <a:pt x="125" y="123"/>
                  </a:cubicBezTo>
                  <a:cubicBezTo>
                    <a:pt x="92" y="132"/>
                    <a:pt x="52" y="98"/>
                    <a:pt x="31" y="59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1" name="Freeform 287"/>
            <p:cNvSpPr>
              <a:spLocks/>
            </p:cNvSpPr>
            <p:nvPr/>
          </p:nvSpPr>
          <p:spPr bwMode="auto">
            <a:xfrm>
              <a:off x="2882" y="1737"/>
              <a:ext cx="311" cy="489"/>
            </a:xfrm>
            <a:custGeom>
              <a:avLst/>
              <a:gdLst>
                <a:gd name="T0" fmla="*/ 0 w 61"/>
                <a:gd name="T1" fmla="*/ 0 h 90"/>
                <a:gd name="T2" fmla="*/ 61 w 61"/>
                <a:gd name="T3" fmla="*/ 90 h 90"/>
                <a:gd name="T4" fmla="*/ 29 w 61"/>
                <a:gd name="T5" fmla="*/ 39 h 90"/>
                <a:gd name="T6" fmla="*/ 0 w 61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0">
                  <a:moveTo>
                    <a:pt x="0" y="0"/>
                  </a:moveTo>
                  <a:cubicBezTo>
                    <a:pt x="25" y="19"/>
                    <a:pt x="61" y="57"/>
                    <a:pt x="61" y="90"/>
                  </a:cubicBezTo>
                  <a:cubicBezTo>
                    <a:pt x="55" y="75"/>
                    <a:pt x="40" y="52"/>
                    <a:pt x="29" y="39"/>
                  </a:cubicBezTo>
                  <a:cubicBezTo>
                    <a:pt x="15" y="2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2" name="Freeform 288"/>
            <p:cNvSpPr>
              <a:spLocks/>
            </p:cNvSpPr>
            <p:nvPr/>
          </p:nvSpPr>
          <p:spPr bwMode="auto">
            <a:xfrm>
              <a:off x="2984" y="1786"/>
              <a:ext cx="296" cy="478"/>
            </a:xfrm>
            <a:custGeom>
              <a:avLst/>
              <a:gdLst>
                <a:gd name="T0" fmla="*/ 38 w 58"/>
                <a:gd name="T1" fmla="*/ 37 h 88"/>
                <a:gd name="T2" fmla="*/ 0 w 58"/>
                <a:gd name="T3" fmla="*/ 0 h 88"/>
                <a:gd name="T4" fmla="*/ 46 w 58"/>
                <a:gd name="T5" fmla="*/ 88 h 88"/>
                <a:gd name="T6" fmla="*/ 38 w 58"/>
                <a:gd name="T7" fmla="*/ 3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88">
                  <a:moveTo>
                    <a:pt x="38" y="37"/>
                  </a:moveTo>
                  <a:cubicBezTo>
                    <a:pt x="30" y="25"/>
                    <a:pt x="20" y="13"/>
                    <a:pt x="0" y="0"/>
                  </a:cubicBezTo>
                  <a:cubicBezTo>
                    <a:pt x="16" y="12"/>
                    <a:pt x="58" y="64"/>
                    <a:pt x="46" y="88"/>
                  </a:cubicBezTo>
                  <a:cubicBezTo>
                    <a:pt x="50" y="80"/>
                    <a:pt x="50" y="59"/>
                    <a:pt x="38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3" name="Freeform 289"/>
            <p:cNvSpPr>
              <a:spLocks/>
            </p:cNvSpPr>
            <p:nvPr/>
          </p:nvSpPr>
          <p:spPr bwMode="auto">
            <a:xfrm>
              <a:off x="2551" y="1862"/>
              <a:ext cx="392" cy="495"/>
            </a:xfrm>
            <a:custGeom>
              <a:avLst/>
              <a:gdLst>
                <a:gd name="T0" fmla="*/ 0 w 77"/>
                <a:gd name="T1" fmla="*/ 0 h 91"/>
                <a:gd name="T2" fmla="*/ 77 w 77"/>
                <a:gd name="T3" fmla="*/ 91 h 91"/>
                <a:gd name="T4" fmla="*/ 0 w 77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91">
                  <a:moveTo>
                    <a:pt x="0" y="0"/>
                  </a:moveTo>
                  <a:cubicBezTo>
                    <a:pt x="2" y="19"/>
                    <a:pt x="32" y="72"/>
                    <a:pt x="77" y="91"/>
                  </a:cubicBezTo>
                  <a:cubicBezTo>
                    <a:pt x="61" y="90"/>
                    <a:pt x="5" y="5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4" name="Freeform 290"/>
            <p:cNvSpPr>
              <a:spLocks/>
            </p:cNvSpPr>
            <p:nvPr/>
          </p:nvSpPr>
          <p:spPr bwMode="auto">
            <a:xfrm>
              <a:off x="2143" y="1274"/>
              <a:ext cx="1397" cy="1464"/>
            </a:xfrm>
            <a:custGeom>
              <a:avLst/>
              <a:gdLst>
                <a:gd name="T0" fmla="*/ 160 w 274"/>
                <a:gd name="T1" fmla="*/ 21 h 269"/>
                <a:gd name="T2" fmla="*/ 86 w 274"/>
                <a:gd name="T3" fmla="*/ 6 h 269"/>
                <a:gd name="T4" fmla="*/ 52 w 274"/>
                <a:gd name="T5" fmla="*/ 182 h 269"/>
                <a:gd name="T6" fmla="*/ 226 w 274"/>
                <a:gd name="T7" fmla="*/ 246 h 269"/>
                <a:gd name="T8" fmla="*/ 262 w 274"/>
                <a:gd name="T9" fmla="*/ 151 h 269"/>
                <a:gd name="T10" fmla="*/ 207 w 274"/>
                <a:gd name="T11" fmla="*/ 74 h 269"/>
                <a:gd name="T12" fmla="*/ 160 w 274"/>
                <a:gd name="T13" fmla="*/ 2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69">
                  <a:moveTo>
                    <a:pt x="160" y="21"/>
                  </a:moveTo>
                  <a:cubicBezTo>
                    <a:pt x="135" y="6"/>
                    <a:pt x="110" y="0"/>
                    <a:pt x="86" y="6"/>
                  </a:cubicBezTo>
                  <a:cubicBezTo>
                    <a:pt x="2" y="23"/>
                    <a:pt x="0" y="114"/>
                    <a:pt x="52" y="182"/>
                  </a:cubicBezTo>
                  <a:cubicBezTo>
                    <a:pt x="104" y="250"/>
                    <a:pt x="189" y="269"/>
                    <a:pt x="226" y="246"/>
                  </a:cubicBezTo>
                  <a:cubicBezTo>
                    <a:pt x="264" y="223"/>
                    <a:pt x="274" y="189"/>
                    <a:pt x="262" y="151"/>
                  </a:cubicBezTo>
                  <a:cubicBezTo>
                    <a:pt x="252" y="118"/>
                    <a:pt x="222" y="90"/>
                    <a:pt x="207" y="74"/>
                  </a:cubicBezTo>
                  <a:cubicBezTo>
                    <a:pt x="191" y="56"/>
                    <a:pt x="177" y="31"/>
                    <a:pt x="160" y="21"/>
                  </a:cubicBezTo>
                  <a:close/>
                </a:path>
              </a:pathLst>
            </a:custGeom>
            <a:noFill/>
            <a:ln w="158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5" name="Freeform 291"/>
            <p:cNvSpPr>
              <a:spLocks/>
            </p:cNvSpPr>
            <p:nvPr/>
          </p:nvSpPr>
          <p:spPr bwMode="auto">
            <a:xfrm>
              <a:off x="2546" y="1639"/>
              <a:ext cx="617" cy="734"/>
            </a:xfrm>
            <a:custGeom>
              <a:avLst/>
              <a:gdLst>
                <a:gd name="T0" fmla="*/ 9 w 121"/>
                <a:gd name="T1" fmla="*/ 10 h 135"/>
                <a:gd name="T2" fmla="*/ 14 w 121"/>
                <a:gd name="T3" fmla="*/ 67 h 135"/>
                <a:gd name="T4" fmla="*/ 86 w 121"/>
                <a:gd name="T5" fmla="*/ 131 h 135"/>
                <a:gd name="T6" fmla="*/ 121 w 121"/>
                <a:gd name="T7" fmla="*/ 124 h 135"/>
                <a:gd name="T8" fmla="*/ 121 w 121"/>
                <a:gd name="T9" fmla="*/ 124 h 135"/>
                <a:gd name="T10" fmla="*/ 87 w 121"/>
                <a:gd name="T11" fmla="*/ 130 h 135"/>
                <a:gd name="T12" fmla="*/ 16 w 121"/>
                <a:gd name="T13" fmla="*/ 66 h 135"/>
                <a:gd name="T14" fmla="*/ 11 w 121"/>
                <a:gd name="T15" fmla="*/ 12 h 135"/>
                <a:gd name="T16" fmla="*/ 37 w 121"/>
                <a:gd name="T17" fmla="*/ 2 h 135"/>
                <a:gd name="T18" fmla="*/ 37 w 121"/>
                <a:gd name="T19" fmla="*/ 2 h 135"/>
                <a:gd name="T20" fmla="*/ 9 w 121"/>
                <a:gd name="T21" fmla="*/ 1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" h="135">
                  <a:moveTo>
                    <a:pt x="9" y="10"/>
                  </a:moveTo>
                  <a:cubicBezTo>
                    <a:pt x="0" y="23"/>
                    <a:pt x="2" y="44"/>
                    <a:pt x="14" y="67"/>
                  </a:cubicBezTo>
                  <a:cubicBezTo>
                    <a:pt x="32" y="100"/>
                    <a:pt x="61" y="126"/>
                    <a:pt x="86" y="131"/>
                  </a:cubicBezTo>
                  <a:cubicBezTo>
                    <a:pt x="99" y="135"/>
                    <a:pt x="111" y="132"/>
                    <a:pt x="121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11" y="131"/>
                    <a:pt x="99" y="132"/>
                    <a:pt x="87" y="130"/>
                  </a:cubicBezTo>
                  <a:cubicBezTo>
                    <a:pt x="62" y="124"/>
                    <a:pt x="34" y="98"/>
                    <a:pt x="16" y="66"/>
                  </a:cubicBezTo>
                  <a:cubicBezTo>
                    <a:pt x="4" y="44"/>
                    <a:pt x="2" y="23"/>
                    <a:pt x="11" y="12"/>
                  </a:cubicBezTo>
                  <a:cubicBezTo>
                    <a:pt x="17" y="4"/>
                    <a:pt x="26" y="0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26" y="0"/>
                    <a:pt x="16" y="2"/>
                    <a:pt x="9" y="1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96" name="Group 292"/>
          <p:cNvGrpSpPr>
            <a:grpSpLocks/>
          </p:cNvGrpSpPr>
          <p:nvPr/>
        </p:nvGrpSpPr>
        <p:grpSpPr bwMode="auto">
          <a:xfrm>
            <a:off x="-764770" y="2076326"/>
            <a:ext cx="708025" cy="771525"/>
            <a:chOff x="3582" y="2649"/>
            <a:chExt cx="1498" cy="1631"/>
          </a:xfrm>
        </p:grpSpPr>
        <p:sp>
          <p:nvSpPr>
            <p:cNvPr id="297" name="Freeform 293"/>
            <p:cNvSpPr>
              <a:spLocks/>
            </p:cNvSpPr>
            <p:nvPr/>
          </p:nvSpPr>
          <p:spPr bwMode="auto">
            <a:xfrm>
              <a:off x="3582" y="2649"/>
              <a:ext cx="1498" cy="1631"/>
            </a:xfrm>
            <a:custGeom>
              <a:avLst/>
              <a:gdLst>
                <a:gd name="T0" fmla="*/ 245 w 294"/>
                <a:gd name="T1" fmla="*/ 193 h 300"/>
                <a:gd name="T2" fmla="*/ 182 w 294"/>
                <a:gd name="T3" fmla="*/ 28 h 300"/>
                <a:gd name="T4" fmla="*/ 13 w 294"/>
                <a:gd name="T5" fmla="*/ 117 h 300"/>
                <a:gd name="T6" fmla="*/ 245 w 294"/>
                <a:gd name="T7" fmla="*/ 19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300">
                  <a:moveTo>
                    <a:pt x="245" y="193"/>
                  </a:moveTo>
                  <a:cubicBezTo>
                    <a:pt x="294" y="134"/>
                    <a:pt x="264" y="56"/>
                    <a:pt x="182" y="28"/>
                  </a:cubicBezTo>
                  <a:cubicBezTo>
                    <a:pt x="100" y="0"/>
                    <a:pt x="27" y="32"/>
                    <a:pt x="13" y="117"/>
                  </a:cubicBezTo>
                  <a:cubicBezTo>
                    <a:pt x="0" y="202"/>
                    <a:pt x="172" y="300"/>
                    <a:pt x="245" y="193"/>
                  </a:cubicBezTo>
                  <a:close/>
                </a:path>
              </a:pathLst>
            </a:custGeom>
            <a:solidFill>
              <a:srgbClr val="F57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8" name="Freeform 294"/>
            <p:cNvSpPr>
              <a:spLocks/>
            </p:cNvSpPr>
            <p:nvPr/>
          </p:nvSpPr>
          <p:spPr bwMode="auto">
            <a:xfrm>
              <a:off x="3893" y="2948"/>
              <a:ext cx="1100" cy="1087"/>
            </a:xfrm>
            <a:custGeom>
              <a:avLst/>
              <a:gdLst>
                <a:gd name="T0" fmla="*/ 157 w 216"/>
                <a:gd name="T1" fmla="*/ 0 h 200"/>
                <a:gd name="T2" fmla="*/ 170 w 216"/>
                <a:gd name="T3" fmla="*/ 128 h 200"/>
                <a:gd name="T4" fmla="*/ 0 w 216"/>
                <a:gd name="T5" fmla="*/ 142 h 200"/>
                <a:gd name="T6" fmla="*/ 179 w 216"/>
                <a:gd name="T7" fmla="*/ 135 h 200"/>
                <a:gd name="T8" fmla="*/ 157 w 216"/>
                <a:gd name="T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00">
                  <a:moveTo>
                    <a:pt x="157" y="0"/>
                  </a:moveTo>
                  <a:cubicBezTo>
                    <a:pt x="197" y="34"/>
                    <a:pt x="205" y="86"/>
                    <a:pt x="170" y="128"/>
                  </a:cubicBezTo>
                  <a:cubicBezTo>
                    <a:pt x="128" y="190"/>
                    <a:pt x="51" y="178"/>
                    <a:pt x="0" y="142"/>
                  </a:cubicBezTo>
                  <a:cubicBezTo>
                    <a:pt x="50" y="183"/>
                    <a:pt x="134" y="200"/>
                    <a:pt x="179" y="135"/>
                  </a:cubicBezTo>
                  <a:cubicBezTo>
                    <a:pt x="216" y="90"/>
                    <a:pt x="204" y="33"/>
                    <a:pt x="157" y="0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9" name="Freeform 295"/>
            <p:cNvSpPr>
              <a:spLocks/>
            </p:cNvSpPr>
            <p:nvPr/>
          </p:nvSpPr>
          <p:spPr bwMode="auto">
            <a:xfrm>
              <a:off x="3653" y="2714"/>
              <a:ext cx="800" cy="1071"/>
            </a:xfrm>
            <a:custGeom>
              <a:avLst/>
              <a:gdLst>
                <a:gd name="T0" fmla="*/ 50 w 157"/>
                <a:gd name="T1" fmla="*/ 189 h 197"/>
                <a:gd name="T2" fmla="*/ 14 w 157"/>
                <a:gd name="T3" fmla="*/ 109 h 197"/>
                <a:gd name="T4" fmla="*/ 149 w 157"/>
                <a:gd name="T5" fmla="*/ 17 h 197"/>
                <a:gd name="T6" fmla="*/ 148 w 157"/>
                <a:gd name="T7" fmla="*/ 17 h 197"/>
                <a:gd name="T8" fmla="*/ 5 w 157"/>
                <a:gd name="T9" fmla="*/ 105 h 197"/>
                <a:gd name="T10" fmla="*/ 50 w 157"/>
                <a:gd name="T11" fmla="*/ 189 h 197"/>
                <a:gd name="T12" fmla="*/ 50 w 157"/>
                <a:gd name="T13" fmla="*/ 18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97">
                  <a:moveTo>
                    <a:pt x="50" y="189"/>
                  </a:moveTo>
                  <a:cubicBezTo>
                    <a:pt x="24" y="167"/>
                    <a:pt x="10" y="137"/>
                    <a:pt x="14" y="109"/>
                  </a:cubicBezTo>
                  <a:cubicBezTo>
                    <a:pt x="26" y="39"/>
                    <a:pt x="83" y="5"/>
                    <a:pt x="149" y="17"/>
                  </a:cubicBezTo>
                  <a:cubicBezTo>
                    <a:pt x="157" y="19"/>
                    <a:pt x="153" y="19"/>
                    <a:pt x="148" y="17"/>
                  </a:cubicBezTo>
                  <a:cubicBezTo>
                    <a:pt x="77" y="0"/>
                    <a:pt x="17" y="31"/>
                    <a:pt x="5" y="105"/>
                  </a:cubicBezTo>
                  <a:cubicBezTo>
                    <a:pt x="0" y="135"/>
                    <a:pt x="20" y="167"/>
                    <a:pt x="50" y="189"/>
                  </a:cubicBezTo>
                  <a:cubicBezTo>
                    <a:pt x="61" y="197"/>
                    <a:pt x="59" y="197"/>
                    <a:pt x="50" y="189"/>
                  </a:cubicBezTo>
                  <a:close/>
                </a:path>
              </a:pathLst>
            </a:custGeom>
            <a:solidFill>
              <a:srgbClr val="F9B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0" name="Freeform 296"/>
            <p:cNvSpPr>
              <a:spLocks/>
            </p:cNvSpPr>
            <p:nvPr/>
          </p:nvSpPr>
          <p:spPr bwMode="auto">
            <a:xfrm>
              <a:off x="3821" y="2910"/>
              <a:ext cx="892" cy="859"/>
            </a:xfrm>
            <a:custGeom>
              <a:avLst/>
              <a:gdLst>
                <a:gd name="T0" fmla="*/ 9 w 175"/>
                <a:gd name="T1" fmla="*/ 79 h 158"/>
                <a:gd name="T2" fmla="*/ 139 w 175"/>
                <a:gd name="T3" fmla="*/ 127 h 158"/>
                <a:gd name="T4" fmla="*/ 108 w 175"/>
                <a:gd name="T5" fmla="*/ 13 h 158"/>
                <a:gd name="T6" fmla="*/ 9 w 175"/>
                <a:gd name="T7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58">
                  <a:moveTo>
                    <a:pt x="9" y="79"/>
                  </a:moveTo>
                  <a:cubicBezTo>
                    <a:pt x="21" y="138"/>
                    <a:pt x="103" y="158"/>
                    <a:pt x="139" y="127"/>
                  </a:cubicBezTo>
                  <a:cubicBezTo>
                    <a:pt x="175" y="96"/>
                    <a:pt x="159" y="19"/>
                    <a:pt x="108" y="13"/>
                  </a:cubicBezTo>
                  <a:cubicBezTo>
                    <a:pt x="33" y="0"/>
                    <a:pt x="0" y="38"/>
                    <a:pt x="9" y="79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1" name="Freeform 297"/>
            <p:cNvSpPr>
              <a:spLocks/>
            </p:cNvSpPr>
            <p:nvPr/>
          </p:nvSpPr>
          <p:spPr bwMode="auto">
            <a:xfrm>
              <a:off x="3959" y="3030"/>
              <a:ext cx="724" cy="701"/>
            </a:xfrm>
            <a:custGeom>
              <a:avLst/>
              <a:gdLst>
                <a:gd name="T0" fmla="*/ 104 w 142"/>
                <a:gd name="T1" fmla="*/ 0 h 129"/>
                <a:gd name="T2" fmla="*/ 102 w 142"/>
                <a:gd name="T3" fmla="*/ 96 h 129"/>
                <a:gd name="T4" fmla="*/ 0 w 142"/>
                <a:gd name="T5" fmla="*/ 91 h 129"/>
                <a:gd name="T6" fmla="*/ 112 w 142"/>
                <a:gd name="T7" fmla="*/ 105 h 129"/>
                <a:gd name="T8" fmla="*/ 104 w 142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29">
                  <a:moveTo>
                    <a:pt x="104" y="0"/>
                  </a:moveTo>
                  <a:cubicBezTo>
                    <a:pt x="127" y="26"/>
                    <a:pt x="129" y="73"/>
                    <a:pt x="102" y="96"/>
                  </a:cubicBezTo>
                  <a:cubicBezTo>
                    <a:pt x="77" y="117"/>
                    <a:pt x="30" y="115"/>
                    <a:pt x="0" y="91"/>
                  </a:cubicBezTo>
                  <a:cubicBezTo>
                    <a:pt x="29" y="123"/>
                    <a:pt x="84" y="129"/>
                    <a:pt x="112" y="105"/>
                  </a:cubicBezTo>
                  <a:cubicBezTo>
                    <a:pt x="142" y="79"/>
                    <a:pt x="136" y="23"/>
                    <a:pt x="104" y="0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2" name="Freeform 298"/>
            <p:cNvSpPr>
              <a:spLocks/>
            </p:cNvSpPr>
            <p:nvPr/>
          </p:nvSpPr>
          <p:spPr bwMode="auto">
            <a:xfrm>
              <a:off x="3867" y="2964"/>
              <a:ext cx="326" cy="240"/>
            </a:xfrm>
            <a:custGeom>
              <a:avLst/>
              <a:gdLst>
                <a:gd name="T0" fmla="*/ 64 w 64"/>
                <a:gd name="T1" fmla="*/ 1 h 44"/>
                <a:gd name="T2" fmla="*/ 0 w 64"/>
                <a:gd name="T3" fmla="*/ 44 h 44"/>
                <a:gd name="T4" fmla="*/ 64 w 64"/>
                <a:gd name="T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44">
                  <a:moveTo>
                    <a:pt x="64" y="1"/>
                  </a:moveTo>
                  <a:cubicBezTo>
                    <a:pt x="35" y="0"/>
                    <a:pt x="6" y="17"/>
                    <a:pt x="0" y="44"/>
                  </a:cubicBezTo>
                  <a:cubicBezTo>
                    <a:pt x="13" y="29"/>
                    <a:pt x="28" y="9"/>
                    <a:pt x="64" y="1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3" name="Freeform 299"/>
            <p:cNvSpPr>
              <a:spLocks/>
            </p:cNvSpPr>
            <p:nvPr/>
          </p:nvSpPr>
          <p:spPr bwMode="auto">
            <a:xfrm>
              <a:off x="4183" y="3225"/>
              <a:ext cx="540" cy="549"/>
            </a:xfrm>
            <a:custGeom>
              <a:avLst/>
              <a:gdLst>
                <a:gd name="T0" fmla="*/ 89 w 106"/>
                <a:gd name="T1" fmla="*/ 0 h 101"/>
                <a:gd name="T2" fmla="*/ 0 w 106"/>
                <a:gd name="T3" fmla="*/ 83 h 101"/>
                <a:gd name="T4" fmla="*/ 89 w 106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101">
                  <a:moveTo>
                    <a:pt x="89" y="0"/>
                  </a:moveTo>
                  <a:cubicBezTo>
                    <a:pt x="94" y="31"/>
                    <a:pt x="90" y="101"/>
                    <a:pt x="0" y="83"/>
                  </a:cubicBezTo>
                  <a:cubicBezTo>
                    <a:pt x="40" y="94"/>
                    <a:pt x="106" y="95"/>
                    <a:pt x="8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4" name="Freeform 300"/>
            <p:cNvSpPr>
              <a:spLocks/>
            </p:cNvSpPr>
            <p:nvPr/>
          </p:nvSpPr>
          <p:spPr bwMode="auto">
            <a:xfrm>
              <a:off x="3582" y="2649"/>
              <a:ext cx="1498" cy="1631"/>
            </a:xfrm>
            <a:custGeom>
              <a:avLst/>
              <a:gdLst>
                <a:gd name="T0" fmla="*/ 245 w 294"/>
                <a:gd name="T1" fmla="*/ 193 h 300"/>
                <a:gd name="T2" fmla="*/ 182 w 294"/>
                <a:gd name="T3" fmla="*/ 28 h 300"/>
                <a:gd name="T4" fmla="*/ 13 w 294"/>
                <a:gd name="T5" fmla="*/ 117 h 300"/>
                <a:gd name="T6" fmla="*/ 245 w 294"/>
                <a:gd name="T7" fmla="*/ 19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300">
                  <a:moveTo>
                    <a:pt x="245" y="193"/>
                  </a:moveTo>
                  <a:cubicBezTo>
                    <a:pt x="294" y="134"/>
                    <a:pt x="264" y="56"/>
                    <a:pt x="182" y="28"/>
                  </a:cubicBezTo>
                  <a:cubicBezTo>
                    <a:pt x="100" y="0"/>
                    <a:pt x="27" y="32"/>
                    <a:pt x="13" y="117"/>
                  </a:cubicBezTo>
                  <a:cubicBezTo>
                    <a:pt x="0" y="202"/>
                    <a:pt x="172" y="300"/>
                    <a:pt x="245" y="193"/>
                  </a:cubicBezTo>
                  <a:close/>
                </a:path>
              </a:pathLst>
            </a:custGeom>
            <a:noFill/>
            <a:ln w="158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5" name="Freeform 301"/>
            <p:cNvSpPr>
              <a:spLocks/>
            </p:cNvSpPr>
            <p:nvPr/>
          </p:nvSpPr>
          <p:spPr bwMode="auto">
            <a:xfrm>
              <a:off x="3867" y="2981"/>
              <a:ext cx="790" cy="728"/>
            </a:xfrm>
            <a:custGeom>
              <a:avLst/>
              <a:gdLst>
                <a:gd name="T0" fmla="*/ 99 w 155"/>
                <a:gd name="T1" fmla="*/ 0 h 134"/>
                <a:gd name="T2" fmla="*/ 145 w 155"/>
                <a:gd name="T3" fmla="*/ 44 h 134"/>
                <a:gd name="T4" fmla="*/ 130 w 155"/>
                <a:gd name="T5" fmla="*/ 113 h 134"/>
                <a:gd name="T6" fmla="*/ 54 w 155"/>
                <a:gd name="T7" fmla="*/ 122 h 134"/>
                <a:gd name="T8" fmla="*/ 0 w 155"/>
                <a:gd name="T9" fmla="*/ 66 h 134"/>
                <a:gd name="T10" fmla="*/ 0 w 155"/>
                <a:gd name="T11" fmla="*/ 66 h 134"/>
                <a:gd name="T12" fmla="*/ 54 w 155"/>
                <a:gd name="T13" fmla="*/ 124 h 134"/>
                <a:gd name="T14" fmla="*/ 131 w 155"/>
                <a:gd name="T15" fmla="*/ 114 h 134"/>
                <a:gd name="T16" fmla="*/ 147 w 155"/>
                <a:gd name="T17" fmla="*/ 43 h 134"/>
                <a:gd name="T18" fmla="*/ 99 w 155"/>
                <a:gd name="T1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134">
                  <a:moveTo>
                    <a:pt x="99" y="0"/>
                  </a:moveTo>
                  <a:cubicBezTo>
                    <a:pt x="121" y="3"/>
                    <a:pt x="138" y="20"/>
                    <a:pt x="145" y="44"/>
                  </a:cubicBezTo>
                  <a:cubicBezTo>
                    <a:pt x="153" y="70"/>
                    <a:pt x="147" y="98"/>
                    <a:pt x="130" y="113"/>
                  </a:cubicBezTo>
                  <a:cubicBezTo>
                    <a:pt x="112" y="128"/>
                    <a:pt x="83" y="132"/>
                    <a:pt x="54" y="122"/>
                  </a:cubicBezTo>
                  <a:cubicBezTo>
                    <a:pt x="26" y="113"/>
                    <a:pt x="5" y="92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93"/>
                    <a:pt x="25" y="114"/>
                    <a:pt x="54" y="124"/>
                  </a:cubicBezTo>
                  <a:cubicBezTo>
                    <a:pt x="83" y="134"/>
                    <a:pt x="113" y="130"/>
                    <a:pt x="131" y="114"/>
                  </a:cubicBezTo>
                  <a:cubicBezTo>
                    <a:pt x="149" y="99"/>
                    <a:pt x="155" y="70"/>
                    <a:pt x="147" y="43"/>
                  </a:cubicBezTo>
                  <a:cubicBezTo>
                    <a:pt x="139" y="19"/>
                    <a:pt x="121" y="3"/>
                    <a:pt x="9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06" name="Group 302"/>
          <p:cNvGrpSpPr>
            <a:grpSpLocks/>
          </p:cNvGrpSpPr>
          <p:nvPr/>
        </p:nvGrpSpPr>
        <p:grpSpPr bwMode="auto">
          <a:xfrm>
            <a:off x="-809220" y="2055689"/>
            <a:ext cx="676275" cy="719137"/>
            <a:chOff x="2252" y="1272"/>
            <a:chExt cx="1106" cy="1174"/>
          </a:xfrm>
        </p:grpSpPr>
        <p:sp>
          <p:nvSpPr>
            <p:cNvPr id="307" name="Freeform 303"/>
            <p:cNvSpPr>
              <a:spLocks/>
            </p:cNvSpPr>
            <p:nvPr/>
          </p:nvSpPr>
          <p:spPr bwMode="auto">
            <a:xfrm>
              <a:off x="2252" y="1272"/>
              <a:ext cx="1106" cy="1174"/>
            </a:xfrm>
            <a:custGeom>
              <a:avLst/>
              <a:gdLst>
                <a:gd name="T0" fmla="*/ 10 w 289"/>
                <a:gd name="T1" fmla="*/ 212 h 288"/>
                <a:gd name="T2" fmla="*/ 105 w 289"/>
                <a:gd name="T3" fmla="*/ 283 h 288"/>
                <a:gd name="T4" fmla="*/ 213 w 289"/>
                <a:gd name="T5" fmla="*/ 259 h 288"/>
                <a:gd name="T6" fmla="*/ 254 w 289"/>
                <a:gd name="T7" fmla="*/ 209 h 288"/>
                <a:gd name="T8" fmla="*/ 257 w 289"/>
                <a:gd name="T9" fmla="*/ 69 h 288"/>
                <a:gd name="T10" fmla="*/ 195 w 289"/>
                <a:gd name="T11" fmla="*/ 14 h 288"/>
                <a:gd name="T12" fmla="*/ 34 w 289"/>
                <a:gd name="T13" fmla="*/ 57 h 288"/>
                <a:gd name="T14" fmla="*/ 1 w 289"/>
                <a:gd name="T15" fmla="*/ 152 h 288"/>
                <a:gd name="T16" fmla="*/ 10 w 289"/>
                <a:gd name="T17" fmla="*/ 2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288">
                  <a:moveTo>
                    <a:pt x="10" y="212"/>
                  </a:moveTo>
                  <a:cubicBezTo>
                    <a:pt x="26" y="254"/>
                    <a:pt x="60" y="278"/>
                    <a:pt x="105" y="283"/>
                  </a:cubicBezTo>
                  <a:cubicBezTo>
                    <a:pt x="143" y="288"/>
                    <a:pt x="181" y="279"/>
                    <a:pt x="213" y="259"/>
                  </a:cubicBezTo>
                  <a:cubicBezTo>
                    <a:pt x="225" y="253"/>
                    <a:pt x="244" y="227"/>
                    <a:pt x="254" y="209"/>
                  </a:cubicBezTo>
                  <a:cubicBezTo>
                    <a:pt x="258" y="198"/>
                    <a:pt x="289" y="118"/>
                    <a:pt x="257" y="69"/>
                  </a:cubicBezTo>
                  <a:cubicBezTo>
                    <a:pt x="241" y="45"/>
                    <a:pt x="228" y="21"/>
                    <a:pt x="195" y="14"/>
                  </a:cubicBezTo>
                  <a:cubicBezTo>
                    <a:pt x="138" y="0"/>
                    <a:pt x="66" y="10"/>
                    <a:pt x="34" y="57"/>
                  </a:cubicBezTo>
                  <a:cubicBezTo>
                    <a:pt x="10" y="92"/>
                    <a:pt x="0" y="106"/>
                    <a:pt x="1" y="152"/>
                  </a:cubicBezTo>
                  <a:cubicBezTo>
                    <a:pt x="2" y="167"/>
                    <a:pt x="4" y="198"/>
                    <a:pt x="10" y="212"/>
                  </a:cubicBezTo>
                </a:path>
              </a:pathLst>
            </a:custGeom>
            <a:solidFill>
              <a:srgbClr val="FAC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8" name="Freeform 304"/>
            <p:cNvSpPr>
              <a:spLocks/>
            </p:cNvSpPr>
            <p:nvPr/>
          </p:nvSpPr>
          <p:spPr bwMode="auto">
            <a:xfrm>
              <a:off x="2283" y="1317"/>
              <a:ext cx="731" cy="982"/>
            </a:xfrm>
            <a:custGeom>
              <a:avLst/>
              <a:gdLst>
                <a:gd name="T0" fmla="*/ 22 w 191"/>
                <a:gd name="T1" fmla="*/ 203 h 241"/>
                <a:gd name="T2" fmla="*/ 14 w 191"/>
                <a:gd name="T3" fmla="*/ 147 h 241"/>
                <a:gd name="T4" fmla="*/ 45 w 191"/>
                <a:gd name="T5" fmla="*/ 60 h 241"/>
                <a:gd name="T6" fmla="*/ 183 w 191"/>
                <a:gd name="T7" fmla="*/ 15 h 241"/>
                <a:gd name="T8" fmla="*/ 189 w 191"/>
                <a:gd name="T9" fmla="*/ 17 h 241"/>
                <a:gd name="T10" fmla="*/ 181 w 191"/>
                <a:gd name="T11" fmla="*/ 12 h 241"/>
                <a:gd name="T12" fmla="*/ 32 w 191"/>
                <a:gd name="T13" fmla="*/ 52 h 241"/>
                <a:gd name="T14" fmla="*/ 2 w 191"/>
                <a:gd name="T15" fmla="*/ 140 h 241"/>
                <a:gd name="T16" fmla="*/ 10 w 191"/>
                <a:gd name="T17" fmla="*/ 195 h 241"/>
                <a:gd name="T18" fmla="*/ 48 w 191"/>
                <a:gd name="T19" fmla="*/ 241 h 241"/>
                <a:gd name="T20" fmla="*/ 22 w 191"/>
                <a:gd name="T21" fmla="*/ 203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241">
                  <a:moveTo>
                    <a:pt x="22" y="203"/>
                  </a:moveTo>
                  <a:cubicBezTo>
                    <a:pt x="16" y="190"/>
                    <a:pt x="15" y="161"/>
                    <a:pt x="14" y="147"/>
                  </a:cubicBezTo>
                  <a:cubicBezTo>
                    <a:pt x="12" y="105"/>
                    <a:pt x="22" y="92"/>
                    <a:pt x="45" y="60"/>
                  </a:cubicBezTo>
                  <a:cubicBezTo>
                    <a:pt x="74" y="17"/>
                    <a:pt x="130" y="2"/>
                    <a:pt x="183" y="15"/>
                  </a:cubicBezTo>
                  <a:cubicBezTo>
                    <a:pt x="188" y="16"/>
                    <a:pt x="185" y="16"/>
                    <a:pt x="189" y="17"/>
                  </a:cubicBezTo>
                  <a:cubicBezTo>
                    <a:pt x="182" y="12"/>
                    <a:pt x="191" y="15"/>
                    <a:pt x="181" y="12"/>
                  </a:cubicBezTo>
                  <a:cubicBezTo>
                    <a:pt x="128" y="0"/>
                    <a:pt x="62" y="9"/>
                    <a:pt x="32" y="52"/>
                  </a:cubicBezTo>
                  <a:cubicBezTo>
                    <a:pt x="10" y="85"/>
                    <a:pt x="0" y="98"/>
                    <a:pt x="2" y="140"/>
                  </a:cubicBezTo>
                  <a:cubicBezTo>
                    <a:pt x="2" y="154"/>
                    <a:pt x="4" y="182"/>
                    <a:pt x="10" y="195"/>
                  </a:cubicBezTo>
                  <a:cubicBezTo>
                    <a:pt x="19" y="221"/>
                    <a:pt x="27" y="231"/>
                    <a:pt x="48" y="241"/>
                  </a:cubicBezTo>
                  <a:cubicBezTo>
                    <a:pt x="33" y="231"/>
                    <a:pt x="30" y="223"/>
                    <a:pt x="22" y="203"/>
                  </a:cubicBezTo>
                  <a:close/>
                </a:path>
              </a:pathLst>
            </a:custGeom>
            <a:solidFill>
              <a:srgbClr val="FFF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9" name="Freeform 305"/>
            <p:cNvSpPr>
              <a:spLocks/>
            </p:cNvSpPr>
            <p:nvPr/>
          </p:nvSpPr>
          <p:spPr bwMode="auto">
            <a:xfrm>
              <a:off x="2528" y="1390"/>
              <a:ext cx="788" cy="1003"/>
            </a:xfrm>
            <a:custGeom>
              <a:avLst/>
              <a:gdLst>
                <a:gd name="T0" fmla="*/ 177 w 206"/>
                <a:gd name="T1" fmla="*/ 47 h 246"/>
                <a:gd name="T2" fmla="*/ 129 w 206"/>
                <a:gd name="T3" fmla="*/ 0 h 246"/>
                <a:gd name="T4" fmla="*/ 161 w 206"/>
                <a:gd name="T5" fmla="*/ 39 h 246"/>
                <a:gd name="T6" fmla="*/ 158 w 206"/>
                <a:gd name="T7" fmla="*/ 166 h 246"/>
                <a:gd name="T8" fmla="*/ 121 w 206"/>
                <a:gd name="T9" fmla="*/ 212 h 246"/>
                <a:gd name="T10" fmla="*/ 22 w 206"/>
                <a:gd name="T11" fmla="*/ 233 h 246"/>
                <a:gd name="T12" fmla="*/ 0 w 206"/>
                <a:gd name="T13" fmla="*/ 229 h 246"/>
                <a:gd name="T14" fmla="*/ 38 w 206"/>
                <a:gd name="T15" fmla="*/ 242 h 246"/>
                <a:gd name="T16" fmla="*/ 137 w 206"/>
                <a:gd name="T17" fmla="*/ 221 h 246"/>
                <a:gd name="T18" fmla="*/ 173 w 206"/>
                <a:gd name="T19" fmla="*/ 174 h 246"/>
                <a:gd name="T20" fmla="*/ 177 w 206"/>
                <a:gd name="T21" fmla="*/ 4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46">
                  <a:moveTo>
                    <a:pt x="177" y="47"/>
                  </a:moveTo>
                  <a:cubicBezTo>
                    <a:pt x="164" y="27"/>
                    <a:pt x="152" y="8"/>
                    <a:pt x="129" y="0"/>
                  </a:cubicBezTo>
                  <a:cubicBezTo>
                    <a:pt x="142" y="10"/>
                    <a:pt x="151" y="24"/>
                    <a:pt x="161" y="39"/>
                  </a:cubicBezTo>
                  <a:cubicBezTo>
                    <a:pt x="190" y="83"/>
                    <a:pt x="162" y="156"/>
                    <a:pt x="158" y="166"/>
                  </a:cubicBezTo>
                  <a:cubicBezTo>
                    <a:pt x="149" y="183"/>
                    <a:pt x="131" y="206"/>
                    <a:pt x="121" y="212"/>
                  </a:cubicBezTo>
                  <a:cubicBezTo>
                    <a:pt x="91" y="230"/>
                    <a:pt x="57" y="238"/>
                    <a:pt x="22" y="233"/>
                  </a:cubicBezTo>
                  <a:cubicBezTo>
                    <a:pt x="10" y="232"/>
                    <a:pt x="10" y="233"/>
                    <a:pt x="0" y="229"/>
                  </a:cubicBezTo>
                  <a:cubicBezTo>
                    <a:pt x="14" y="238"/>
                    <a:pt x="19" y="240"/>
                    <a:pt x="38" y="242"/>
                  </a:cubicBezTo>
                  <a:cubicBezTo>
                    <a:pt x="73" y="246"/>
                    <a:pt x="107" y="239"/>
                    <a:pt x="137" y="221"/>
                  </a:cubicBezTo>
                  <a:cubicBezTo>
                    <a:pt x="147" y="214"/>
                    <a:pt x="165" y="191"/>
                    <a:pt x="173" y="174"/>
                  </a:cubicBezTo>
                  <a:cubicBezTo>
                    <a:pt x="178" y="165"/>
                    <a:pt x="206" y="92"/>
                    <a:pt x="177" y="47"/>
                  </a:cubicBezTo>
                </a:path>
              </a:pathLst>
            </a:custGeom>
            <a:solidFill>
              <a:srgbClr val="F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0" name="Freeform 306"/>
            <p:cNvSpPr>
              <a:spLocks/>
            </p:cNvSpPr>
            <p:nvPr/>
          </p:nvSpPr>
          <p:spPr bwMode="auto">
            <a:xfrm>
              <a:off x="2401" y="1398"/>
              <a:ext cx="666" cy="979"/>
            </a:xfrm>
            <a:custGeom>
              <a:avLst/>
              <a:gdLst>
                <a:gd name="T0" fmla="*/ 59 w 174"/>
                <a:gd name="T1" fmla="*/ 214 h 240"/>
                <a:gd name="T2" fmla="*/ 101 w 174"/>
                <a:gd name="T3" fmla="*/ 234 h 240"/>
                <a:gd name="T4" fmla="*/ 116 w 174"/>
                <a:gd name="T5" fmla="*/ 192 h 240"/>
                <a:gd name="T6" fmla="*/ 96 w 174"/>
                <a:gd name="T7" fmla="*/ 178 h 240"/>
                <a:gd name="T8" fmla="*/ 81 w 174"/>
                <a:gd name="T9" fmla="*/ 168 h 240"/>
                <a:gd name="T10" fmla="*/ 106 w 174"/>
                <a:gd name="T11" fmla="*/ 151 h 240"/>
                <a:gd name="T12" fmla="*/ 120 w 174"/>
                <a:gd name="T13" fmla="*/ 115 h 240"/>
                <a:gd name="T14" fmla="*/ 95 w 174"/>
                <a:gd name="T15" fmla="*/ 110 h 240"/>
                <a:gd name="T16" fmla="*/ 78 w 174"/>
                <a:gd name="T17" fmla="*/ 123 h 240"/>
                <a:gd name="T18" fmla="*/ 71 w 174"/>
                <a:gd name="T19" fmla="*/ 91 h 240"/>
                <a:gd name="T20" fmla="*/ 81 w 174"/>
                <a:gd name="T21" fmla="*/ 92 h 240"/>
                <a:gd name="T22" fmla="*/ 98 w 174"/>
                <a:gd name="T23" fmla="*/ 90 h 240"/>
                <a:gd name="T24" fmla="*/ 104 w 174"/>
                <a:gd name="T25" fmla="*/ 66 h 240"/>
                <a:gd name="T26" fmla="*/ 85 w 174"/>
                <a:gd name="T27" fmla="*/ 63 h 240"/>
                <a:gd name="T28" fmla="*/ 71 w 174"/>
                <a:gd name="T29" fmla="*/ 59 h 240"/>
                <a:gd name="T30" fmla="*/ 98 w 174"/>
                <a:gd name="T31" fmla="*/ 41 h 240"/>
                <a:gd name="T32" fmla="*/ 127 w 174"/>
                <a:gd name="T33" fmla="*/ 57 h 240"/>
                <a:gd name="T34" fmla="*/ 158 w 174"/>
                <a:gd name="T35" fmla="*/ 30 h 240"/>
                <a:gd name="T36" fmla="*/ 142 w 174"/>
                <a:gd name="T37" fmla="*/ 6 h 240"/>
                <a:gd name="T38" fmla="*/ 114 w 174"/>
                <a:gd name="T39" fmla="*/ 3 h 240"/>
                <a:gd name="T40" fmla="*/ 99 w 174"/>
                <a:gd name="T41" fmla="*/ 33 h 240"/>
                <a:gd name="T42" fmla="*/ 78 w 174"/>
                <a:gd name="T43" fmla="*/ 42 h 240"/>
                <a:gd name="T44" fmla="*/ 60 w 174"/>
                <a:gd name="T45" fmla="*/ 42 h 240"/>
                <a:gd name="T46" fmla="*/ 38 w 174"/>
                <a:gd name="T47" fmla="*/ 44 h 240"/>
                <a:gd name="T48" fmla="*/ 40 w 174"/>
                <a:gd name="T49" fmla="*/ 87 h 240"/>
                <a:gd name="T50" fmla="*/ 46 w 174"/>
                <a:gd name="T51" fmla="*/ 87 h 240"/>
                <a:gd name="T52" fmla="*/ 56 w 174"/>
                <a:gd name="T53" fmla="*/ 89 h 240"/>
                <a:gd name="T54" fmla="*/ 56 w 174"/>
                <a:gd name="T55" fmla="*/ 105 h 240"/>
                <a:gd name="T56" fmla="*/ 64 w 174"/>
                <a:gd name="T57" fmla="*/ 124 h 240"/>
                <a:gd name="T58" fmla="*/ 49 w 174"/>
                <a:gd name="T59" fmla="*/ 132 h 240"/>
                <a:gd name="T60" fmla="*/ 23 w 174"/>
                <a:gd name="T61" fmla="*/ 117 h 240"/>
                <a:gd name="T62" fmla="*/ 0 w 174"/>
                <a:gd name="T63" fmla="*/ 155 h 240"/>
                <a:gd name="T64" fmla="*/ 44 w 174"/>
                <a:gd name="T65" fmla="*/ 190 h 240"/>
                <a:gd name="T66" fmla="*/ 72 w 174"/>
                <a:gd name="T67" fmla="*/ 178 h 240"/>
                <a:gd name="T68" fmla="*/ 59 w 174"/>
                <a:gd name="T69" fmla="*/ 194 h 240"/>
                <a:gd name="T70" fmla="*/ 59 w 174"/>
                <a:gd name="T71" fmla="*/ 21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4" h="240">
                  <a:moveTo>
                    <a:pt x="59" y="214"/>
                  </a:moveTo>
                  <a:cubicBezTo>
                    <a:pt x="61" y="234"/>
                    <a:pt x="87" y="240"/>
                    <a:pt x="101" y="234"/>
                  </a:cubicBezTo>
                  <a:cubicBezTo>
                    <a:pt x="116" y="227"/>
                    <a:pt x="125" y="207"/>
                    <a:pt x="116" y="192"/>
                  </a:cubicBezTo>
                  <a:cubicBezTo>
                    <a:pt x="112" y="186"/>
                    <a:pt x="103" y="179"/>
                    <a:pt x="96" y="178"/>
                  </a:cubicBezTo>
                  <a:cubicBezTo>
                    <a:pt x="83" y="175"/>
                    <a:pt x="84" y="180"/>
                    <a:pt x="81" y="168"/>
                  </a:cubicBezTo>
                  <a:cubicBezTo>
                    <a:pt x="72" y="142"/>
                    <a:pt x="88" y="150"/>
                    <a:pt x="106" y="151"/>
                  </a:cubicBezTo>
                  <a:cubicBezTo>
                    <a:pt x="127" y="153"/>
                    <a:pt x="138" y="127"/>
                    <a:pt x="120" y="115"/>
                  </a:cubicBezTo>
                  <a:cubicBezTo>
                    <a:pt x="114" y="112"/>
                    <a:pt x="103" y="110"/>
                    <a:pt x="95" y="110"/>
                  </a:cubicBezTo>
                  <a:cubicBezTo>
                    <a:pt x="84" y="112"/>
                    <a:pt x="85" y="120"/>
                    <a:pt x="78" y="123"/>
                  </a:cubicBezTo>
                  <a:cubicBezTo>
                    <a:pt x="66" y="128"/>
                    <a:pt x="50" y="95"/>
                    <a:pt x="71" y="91"/>
                  </a:cubicBezTo>
                  <a:cubicBezTo>
                    <a:pt x="75" y="91"/>
                    <a:pt x="78" y="91"/>
                    <a:pt x="81" y="92"/>
                  </a:cubicBezTo>
                  <a:cubicBezTo>
                    <a:pt x="87" y="93"/>
                    <a:pt x="92" y="94"/>
                    <a:pt x="98" y="90"/>
                  </a:cubicBezTo>
                  <a:cubicBezTo>
                    <a:pt x="104" y="86"/>
                    <a:pt x="109" y="73"/>
                    <a:pt x="104" y="66"/>
                  </a:cubicBezTo>
                  <a:cubicBezTo>
                    <a:pt x="99" y="60"/>
                    <a:pt x="92" y="62"/>
                    <a:pt x="85" y="63"/>
                  </a:cubicBezTo>
                  <a:cubicBezTo>
                    <a:pt x="78" y="65"/>
                    <a:pt x="71" y="67"/>
                    <a:pt x="71" y="59"/>
                  </a:cubicBezTo>
                  <a:cubicBezTo>
                    <a:pt x="73" y="50"/>
                    <a:pt x="91" y="43"/>
                    <a:pt x="98" y="41"/>
                  </a:cubicBezTo>
                  <a:cubicBezTo>
                    <a:pt x="113" y="35"/>
                    <a:pt x="112" y="50"/>
                    <a:pt x="127" y="57"/>
                  </a:cubicBezTo>
                  <a:cubicBezTo>
                    <a:pt x="147" y="65"/>
                    <a:pt x="174" y="54"/>
                    <a:pt x="158" y="30"/>
                  </a:cubicBezTo>
                  <a:cubicBezTo>
                    <a:pt x="154" y="25"/>
                    <a:pt x="152" y="12"/>
                    <a:pt x="142" y="6"/>
                  </a:cubicBezTo>
                  <a:cubicBezTo>
                    <a:pt x="136" y="3"/>
                    <a:pt x="121" y="0"/>
                    <a:pt x="114" y="3"/>
                  </a:cubicBezTo>
                  <a:cubicBezTo>
                    <a:pt x="100" y="8"/>
                    <a:pt x="107" y="28"/>
                    <a:pt x="99" y="33"/>
                  </a:cubicBezTo>
                  <a:cubicBezTo>
                    <a:pt x="91" y="38"/>
                    <a:pt x="86" y="39"/>
                    <a:pt x="78" y="42"/>
                  </a:cubicBezTo>
                  <a:cubicBezTo>
                    <a:pt x="71" y="45"/>
                    <a:pt x="65" y="43"/>
                    <a:pt x="60" y="42"/>
                  </a:cubicBezTo>
                  <a:cubicBezTo>
                    <a:pt x="53" y="39"/>
                    <a:pt x="47" y="37"/>
                    <a:pt x="38" y="44"/>
                  </a:cubicBezTo>
                  <a:cubicBezTo>
                    <a:pt x="27" y="52"/>
                    <a:pt x="26" y="80"/>
                    <a:pt x="40" y="87"/>
                  </a:cubicBezTo>
                  <a:cubicBezTo>
                    <a:pt x="42" y="87"/>
                    <a:pt x="44" y="87"/>
                    <a:pt x="46" y="87"/>
                  </a:cubicBezTo>
                  <a:cubicBezTo>
                    <a:pt x="49" y="87"/>
                    <a:pt x="53" y="87"/>
                    <a:pt x="56" y="89"/>
                  </a:cubicBezTo>
                  <a:cubicBezTo>
                    <a:pt x="58" y="91"/>
                    <a:pt x="55" y="101"/>
                    <a:pt x="56" y="105"/>
                  </a:cubicBezTo>
                  <a:cubicBezTo>
                    <a:pt x="56" y="118"/>
                    <a:pt x="63" y="118"/>
                    <a:pt x="64" y="124"/>
                  </a:cubicBezTo>
                  <a:cubicBezTo>
                    <a:pt x="66" y="136"/>
                    <a:pt x="57" y="137"/>
                    <a:pt x="49" y="132"/>
                  </a:cubicBezTo>
                  <a:cubicBezTo>
                    <a:pt x="40" y="126"/>
                    <a:pt x="37" y="113"/>
                    <a:pt x="23" y="117"/>
                  </a:cubicBezTo>
                  <a:cubicBezTo>
                    <a:pt x="6" y="121"/>
                    <a:pt x="0" y="140"/>
                    <a:pt x="0" y="155"/>
                  </a:cubicBezTo>
                  <a:cubicBezTo>
                    <a:pt x="1" y="176"/>
                    <a:pt x="21" y="202"/>
                    <a:pt x="44" y="190"/>
                  </a:cubicBezTo>
                  <a:cubicBezTo>
                    <a:pt x="50" y="188"/>
                    <a:pt x="70" y="157"/>
                    <a:pt x="72" y="178"/>
                  </a:cubicBezTo>
                  <a:cubicBezTo>
                    <a:pt x="74" y="188"/>
                    <a:pt x="64" y="188"/>
                    <a:pt x="59" y="194"/>
                  </a:cubicBezTo>
                  <a:cubicBezTo>
                    <a:pt x="53" y="201"/>
                    <a:pt x="59" y="206"/>
                    <a:pt x="59" y="214"/>
                  </a:cubicBezTo>
                </a:path>
              </a:pathLst>
            </a:custGeom>
            <a:solidFill>
              <a:srgbClr val="882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" name="Freeform 307"/>
            <p:cNvSpPr>
              <a:spLocks/>
            </p:cNvSpPr>
            <p:nvPr/>
          </p:nvSpPr>
          <p:spPr bwMode="auto">
            <a:xfrm>
              <a:off x="2849" y="1496"/>
              <a:ext cx="172" cy="135"/>
            </a:xfrm>
            <a:custGeom>
              <a:avLst/>
              <a:gdLst>
                <a:gd name="T0" fmla="*/ 0 w 45"/>
                <a:gd name="T1" fmla="*/ 15 h 33"/>
                <a:gd name="T2" fmla="*/ 32 w 45"/>
                <a:gd name="T3" fmla="*/ 29 h 33"/>
                <a:gd name="T4" fmla="*/ 29 w 45"/>
                <a:gd name="T5" fmla="*/ 0 h 33"/>
                <a:gd name="T6" fmla="*/ 24 w 45"/>
                <a:gd name="T7" fmla="*/ 22 h 33"/>
                <a:gd name="T8" fmla="*/ 1 w 45"/>
                <a:gd name="T9" fmla="*/ 14 h 33"/>
                <a:gd name="T10" fmla="*/ 0 w 45"/>
                <a:gd name="T11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3">
                  <a:moveTo>
                    <a:pt x="0" y="15"/>
                  </a:moveTo>
                  <a:cubicBezTo>
                    <a:pt x="5" y="25"/>
                    <a:pt x="21" y="33"/>
                    <a:pt x="32" y="29"/>
                  </a:cubicBezTo>
                  <a:cubicBezTo>
                    <a:pt x="45" y="24"/>
                    <a:pt x="37" y="7"/>
                    <a:pt x="29" y="0"/>
                  </a:cubicBezTo>
                  <a:cubicBezTo>
                    <a:pt x="31" y="8"/>
                    <a:pt x="33" y="19"/>
                    <a:pt x="24" y="22"/>
                  </a:cubicBezTo>
                  <a:cubicBezTo>
                    <a:pt x="19" y="24"/>
                    <a:pt x="4" y="20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2" name="Freeform 308"/>
            <p:cNvSpPr>
              <a:spLocks/>
            </p:cNvSpPr>
            <p:nvPr/>
          </p:nvSpPr>
          <p:spPr bwMode="auto">
            <a:xfrm>
              <a:off x="2532" y="1610"/>
              <a:ext cx="252" cy="167"/>
            </a:xfrm>
            <a:custGeom>
              <a:avLst/>
              <a:gdLst>
                <a:gd name="T0" fmla="*/ 4 w 66"/>
                <a:gd name="T1" fmla="*/ 0 h 41"/>
                <a:gd name="T2" fmla="*/ 5 w 66"/>
                <a:gd name="T3" fmla="*/ 26 h 41"/>
                <a:gd name="T4" fmla="*/ 27 w 66"/>
                <a:gd name="T5" fmla="*/ 32 h 41"/>
                <a:gd name="T6" fmla="*/ 64 w 66"/>
                <a:gd name="T7" fmla="*/ 18 h 41"/>
                <a:gd name="T8" fmla="*/ 31 w 66"/>
                <a:gd name="T9" fmla="*/ 27 h 41"/>
                <a:gd name="T10" fmla="*/ 8 w 66"/>
                <a:gd name="T11" fmla="*/ 21 h 41"/>
                <a:gd name="T12" fmla="*/ 4 w 66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1">
                  <a:moveTo>
                    <a:pt x="4" y="0"/>
                  </a:moveTo>
                  <a:cubicBezTo>
                    <a:pt x="3" y="6"/>
                    <a:pt x="0" y="21"/>
                    <a:pt x="5" y="26"/>
                  </a:cubicBezTo>
                  <a:cubicBezTo>
                    <a:pt x="8" y="30"/>
                    <a:pt x="22" y="31"/>
                    <a:pt x="27" y="32"/>
                  </a:cubicBezTo>
                  <a:cubicBezTo>
                    <a:pt x="42" y="36"/>
                    <a:pt x="66" y="41"/>
                    <a:pt x="64" y="18"/>
                  </a:cubicBezTo>
                  <a:cubicBezTo>
                    <a:pt x="60" y="34"/>
                    <a:pt x="43" y="29"/>
                    <a:pt x="31" y="27"/>
                  </a:cubicBezTo>
                  <a:cubicBezTo>
                    <a:pt x="23" y="26"/>
                    <a:pt x="13" y="29"/>
                    <a:pt x="8" y="21"/>
                  </a:cubicBezTo>
                  <a:cubicBezTo>
                    <a:pt x="5" y="16"/>
                    <a:pt x="8" y="6"/>
                    <a:pt x="4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3" name="Freeform 309"/>
            <p:cNvSpPr>
              <a:spLocks/>
            </p:cNvSpPr>
            <p:nvPr/>
          </p:nvSpPr>
          <p:spPr bwMode="auto">
            <a:xfrm>
              <a:off x="2738" y="1883"/>
              <a:ext cx="165" cy="123"/>
            </a:xfrm>
            <a:custGeom>
              <a:avLst/>
              <a:gdLst>
                <a:gd name="T0" fmla="*/ 0 w 43"/>
                <a:gd name="T1" fmla="*/ 23 h 30"/>
                <a:gd name="T2" fmla="*/ 30 w 43"/>
                <a:gd name="T3" fmla="*/ 23 h 30"/>
                <a:gd name="T4" fmla="*/ 23 w 43"/>
                <a:gd name="T5" fmla="*/ 0 h 30"/>
                <a:gd name="T6" fmla="*/ 8 w 43"/>
                <a:gd name="T7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0">
                  <a:moveTo>
                    <a:pt x="0" y="23"/>
                  </a:moveTo>
                  <a:cubicBezTo>
                    <a:pt x="9" y="25"/>
                    <a:pt x="22" y="30"/>
                    <a:pt x="30" y="23"/>
                  </a:cubicBezTo>
                  <a:cubicBezTo>
                    <a:pt x="39" y="15"/>
                    <a:pt x="35" y="3"/>
                    <a:pt x="23" y="0"/>
                  </a:cubicBezTo>
                  <a:cubicBezTo>
                    <a:pt x="43" y="5"/>
                    <a:pt x="20" y="24"/>
                    <a:pt x="8" y="22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4" name="Freeform 310"/>
            <p:cNvSpPr>
              <a:spLocks/>
            </p:cNvSpPr>
            <p:nvPr/>
          </p:nvSpPr>
          <p:spPr bwMode="auto">
            <a:xfrm>
              <a:off x="2413" y="1994"/>
              <a:ext cx="199" cy="191"/>
            </a:xfrm>
            <a:custGeom>
              <a:avLst/>
              <a:gdLst>
                <a:gd name="T0" fmla="*/ 5 w 52"/>
                <a:gd name="T1" fmla="*/ 1 h 47"/>
                <a:gd name="T2" fmla="*/ 21 w 52"/>
                <a:gd name="T3" fmla="*/ 38 h 47"/>
                <a:gd name="T4" fmla="*/ 52 w 52"/>
                <a:gd name="T5" fmla="*/ 25 h 47"/>
                <a:gd name="T6" fmla="*/ 20 w 52"/>
                <a:gd name="T7" fmla="*/ 29 h 47"/>
                <a:gd name="T8" fmla="*/ 5 w 52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7">
                  <a:moveTo>
                    <a:pt x="5" y="1"/>
                  </a:moveTo>
                  <a:cubicBezTo>
                    <a:pt x="0" y="14"/>
                    <a:pt x="10" y="32"/>
                    <a:pt x="21" y="38"/>
                  </a:cubicBezTo>
                  <a:cubicBezTo>
                    <a:pt x="36" y="47"/>
                    <a:pt x="40" y="31"/>
                    <a:pt x="52" y="25"/>
                  </a:cubicBezTo>
                  <a:cubicBezTo>
                    <a:pt x="40" y="28"/>
                    <a:pt x="31" y="39"/>
                    <a:pt x="20" y="29"/>
                  </a:cubicBezTo>
                  <a:cubicBezTo>
                    <a:pt x="13" y="23"/>
                    <a:pt x="7" y="9"/>
                    <a:pt x="5" y="0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5" name="Freeform 311"/>
            <p:cNvSpPr>
              <a:spLocks/>
            </p:cNvSpPr>
            <p:nvPr/>
          </p:nvSpPr>
          <p:spPr bwMode="auto">
            <a:xfrm>
              <a:off x="2673" y="2181"/>
              <a:ext cx="172" cy="180"/>
            </a:xfrm>
            <a:custGeom>
              <a:avLst/>
              <a:gdLst>
                <a:gd name="T0" fmla="*/ 0 w 45"/>
                <a:gd name="T1" fmla="*/ 33 h 44"/>
                <a:gd name="T2" fmla="*/ 33 w 45"/>
                <a:gd name="T3" fmla="*/ 32 h 44"/>
                <a:gd name="T4" fmla="*/ 35 w 45"/>
                <a:gd name="T5" fmla="*/ 0 h 44"/>
                <a:gd name="T6" fmla="*/ 0 w 45"/>
                <a:gd name="T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4">
                  <a:moveTo>
                    <a:pt x="0" y="33"/>
                  </a:moveTo>
                  <a:cubicBezTo>
                    <a:pt x="12" y="37"/>
                    <a:pt x="22" y="42"/>
                    <a:pt x="33" y="32"/>
                  </a:cubicBezTo>
                  <a:cubicBezTo>
                    <a:pt x="43" y="24"/>
                    <a:pt x="45" y="10"/>
                    <a:pt x="35" y="0"/>
                  </a:cubicBezTo>
                  <a:cubicBezTo>
                    <a:pt x="44" y="22"/>
                    <a:pt x="19" y="44"/>
                    <a:pt x="0" y="34"/>
                  </a:cubicBezTo>
                </a:path>
              </a:pathLst>
            </a:custGeom>
            <a:solidFill>
              <a:srgbClr val="67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6" name="Freeform 312"/>
            <p:cNvSpPr>
              <a:spLocks/>
            </p:cNvSpPr>
            <p:nvPr/>
          </p:nvSpPr>
          <p:spPr bwMode="auto">
            <a:xfrm>
              <a:off x="2440" y="1875"/>
              <a:ext cx="122" cy="86"/>
            </a:xfrm>
            <a:custGeom>
              <a:avLst/>
              <a:gdLst>
                <a:gd name="T0" fmla="*/ 32 w 32"/>
                <a:gd name="T1" fmla="*/ 18 h 21"/>
                <a:gd name="T2" fmla="*/ 0 w 32"/>
                <a:gd name="T3" fmla="*/ 21 h 21"/>
                <a:gd name="T4" fmla="*/ 25 w 32"/>
                <a:gd name="T5" fmla="*/ 15 h 21"/>
                <a:gd name="T6" fmla="*/ 32 w 32"/>
                <a:gd name="T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1">
                  <a:moveTo>
                    <a:pt x="32" y="18"/>
                  </a:moveTo>
                  <a:cubicBezTo>
                    <a:pt x="24" y="2"/>
                    <a:pt x="1" y="0"/>
                    <a:pt x="0" y="21"/>
                  </a:cubicBezTo>
                  <a:cubicBezTo>
                    <a:pt x="8" y="13"/>
                    <a:pt x="15" y="7"/>
                    <a:pt x="25" y="15"/>
                  </a:cubicBezTo>
                  <a:cubicBezTo>
                    <a:pt x="32" y="18"/>
                    <a:pt x="32" y="18"/>
                    <a:pt x="32" y="18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7" name="Freeform 313"/>
            <p:cNvSpPr>
              <a:spLocks/>
            </p:cNvSpPr>
            <p:nvPr/>
          </p:nvSpPr>
          <p:spPr bwMode="auto">
            <a:xfrm>
              <a:off x="2627" y="2169"/>
              <a:ext cx="81" cy="114"/>
            </a:xfrm>
            <a:custGeom>
              <a:avLst/>
              <a:gdLst>
                <a:gd name="T0" fmla="*/ 21 w 21"/>
                <a:gd name="T1" fmla="*/ 0 h 28"/>
                <a:gd name="T2" fmla="*/ 6 w 21"/>
                <a:gd name="T3" fmla="*/ 7 h 28"/>
                <a:gd name="T4" fmla="*/ 11 w 21"/>
                <a:gd name="T5" fmla="*/ 28 h 28"/>
                <a:gd name="T6" fmla="*/ 20 w 21"/>
                <a:gd name="T7" fmla="*/ 3 h 28"/>
                <a:gd name="T8" fmla="*/ 21 w 2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8">
                  <a:moveTo>
                    <a:pt x="21" y="0"/>
                  </a:moveTo>
                  <a:cubicBezTo>
                    <a:pt x="17" y="2"/>
                    <a:pt x="9" y="4"/>
                    <a:pt x="6" y="7"/>
                  </a:cubicBezTo>
                  <a:cubicBezTo>
                    <a:pt x="0" y="14"/>
                    <a:pt x="2" y="26"/>
                    <a:pt x="11" y="28"/>
                  </a:cubicBezTo>
                  <a:cubicBezTo>
                    <a:pt x="4" y="22"/>
                    <a:pt x="12" y="8"/>
                    <a:pt x="20" y="3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8" name="Freeform 314"/>
            <p:cNvSpPr>
              <a:spLocks/>
            </p:cNvSpPr>
            <p:nvPr/>
          </p:nvSpPr>
          <p:spPr bwMode="auto">
            <a:xfrm>
              <a:off x="2796" y="1398"/>
              <a:ext cx="126" cy="106"/>
            </a:xfrm>
            <a:custGeom>
              <a:avLst/>
              <a:gdLst>
                <a:gd name="T0" fmla="*/ 33 w 33"/>
                <a:gd name="T1" fmla="*/ 7 h 26"/>
                <a:gd name="T2" fmla="*/ 10 w 33"/>
                <a:gd name="T3" fmla="*/ 26 h 26"/>
                <a:gd name="T4" fmla="*/ 30 w 33"/>
                <a:gd name="T5" fmla="*/ 7 h 26"/>
                <a:gd name="T6" fmla="*/ 33 w 33"/>
                <a:gd name="T7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6">
                  <a:moveTo>
                    <a:pt x="33" y="7"/>
                  </a:moveTo>
                  <a:cubicBezTo>
                    <a:pt x="21" y="0"/>
                    <a:pt x="0" y="12"/>
                    <a:pt x="10" y="26"/>
                  </a:cubicBezTo>
                  <a:cubicBezTo>
                    <a:pt x="12" y="16"/>
                    <a:pt x="19" y="8"/>
                    <a:pt x="30" y="7"/>
                  </a:cubicBezTo>
                  <a:cubicBezTo>
                    <a:pt x="33" y="7"/>
                    <a:pt x="33" y="7"/>
                    <a:pt x="33" y="7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9" name="Freeform 315"/>
            <p:cNvSpPr>
              <a:spLocks/>
            </p:cNvSpPr>
            <p:nvPr/>
          </p:nvSpPr>
          <p:spPr bwMode="auto">
            <a:xfrm>
              <a:off x="2727" y="1855"/>
              <a:ext cx="76" cy="61"/>
            </a:xfrm>
            <a:custGeom>
              <a:avLst/>
              <a:gdLst>
                <a:gd name="T0" fmla="*/ 18 w 20"/>
                <a:gd name="T1" fmla="*/ 3 h 15"/>
                <a:gd name="T2" fmla="*/ 0 w 20"/>
                <a:gd name="T3" fmla="*/ 15 h 15"/>
                <a:gd name="T4" fmla="*/ 10 w 20"/>
                <a:gd name="T5" fmla="*/ 7 h 15"/>
                <a:gd name="T6" fmla="*/ 20 w 20"/>
                <a:gd name="T7" fmla="*/ 4 h 15"/>
                <a:gd name="T8" fmla="*/ 18 w 20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">
                  <a:moveTo>
                    <a:pt x="18" y="3"/>
                  </a:moveTo>
                  <a:cubicBezTo>
                    <a:pt x="8" y="0"/>
                    <a:pt x="4" y="7"/>
                    <a:pt x="0" y="15"/>
                  </a:cubicBezTo>
                  <a:cubicBezTo>
                    <a:pt x="2" y="12"/>
                    <a:pt x="7" y="9"/>
                    <a:pt x="10" y="7"/>
                  </a:cubicBezTo>
                  <a:cubicBezTo>
                    <a:pt x="14" y="5"/>
                    <a:pt x="17" y="5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0" name="Freeform 316"/>
            <p:cNvSpPr>
              <a:spLocks/>
            </p:cNvSpPr>
            <p:nvPr/>
          </p:nvSpPr>
          <p:spPr bwMode="auto">
            <a:xfrm>
              <a:off x="2558" y="1561"/>
              <a:ext cx="88" cy="41"/>
            </a:xfrm>
            <a:custGeom>
              <a:avLst/>
              <a:gdLst>
                <a:gd name="T0" fmla="*/ 0 w 23"/>
                <a:gd name="T1" fmla="*/ 8 h 10"/>
                <a:gd name="T2" fmla="*/ 23 w 23"/>
                <a:gd name="T3" fmla="*/ 10 h 10"/>
                <a:gd name="T4" fmla="*/ 1 w 23"/>
                <a:gd name="T5" fmla="*/ 9 h 10"/>
                <a:gd name="T6" fmla="*/ 0 w 23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0" y="8"/>
                  </a:moveTo>
                  <a:cubicBezTo>
                    <a:pt x="8" y="0"/>
                    <a:pt x="15" y="7"/>
                    <a:pt x="23" y="10"/>
                  </a:cubicBezTo>
                  <a:cubicBezTo>
                    <a:pt x="19" y="9"/>
                    <a:pt x="2" y="7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9C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1" name="Freeform 317"/>
            <p:cNvSpPr>
              <a:spLocks/>
            </p:cNvSpPr>
            <p:nvPr/>
          </p:nvSpPr>
          <p:spPr bwMode="auto">
            <a:xfrm>
              <a:off x="2252" y="1300"/>
              <a:ext cx="1045" cy="1134"/>
            </a:xfrm>
            <a:custGeom>
              <a:avLst/>
              <a:gdLst>
                <a:gd name="T0" fmla="*/ 10 w 273"/>
                <a:gd name="T1" fmla="*/ 205 h 278"/>
                <a:gd name="T2" fmla="*/ 9 w 273"/>
                <a:gd name="T3" fmla="*/ 205 h 278"/>
                <a:gd name="T4" fmla="*/ 105 w 273"/>
                <a:gd name="T5" fmla="*/ 277 h 278"/>
                <a:gd name="T6" fmla="*/ 126 w 273"/>
                <a:gd name="T7" fmla="*/ 278 h 278"/>
                <a:gd name="T8" fmla="*/ 214 w 273"/>
                <a:gd name="T9" fmla="*/ 253 h 278"/>
                <a:gd name="T10" fmla="*/ 235 w 273"/>
                <a:gd name="T11" fmla="*/ 232 h 278"/>
                <a:gd name="T12" fmla="*/ 255 w 273"/>
                <a:gd name="T13" fmla="*/ 202 h 278"/>
                <a:gd name="T14" fmla="*/ 255 w 273"/>
                <a:gd name="T15" fmla="*/ 202 h 278"/>
                <a:gd name="T16" fmla="*/ 273 w 273"/>
                <a:gd name="T17" fmla="*/ 117 h 278"/>
                <a:gd name="T18" fmla="*/ 258 w 273"/>
                <a:gd name="T19" fmla="*/ 61 h 278"/>
                <a:gd name="T20" fmla="*/ 233 w 273"/>
                <a:gd name="T21" fmla="*/ 27 h 278"/>
                <a:gd name="T22" fmla="*/ 195 w 273"/>
                <a:gd name="T23" fmla="*/ 6 h 278"/>
                <a:gd name="T24" fmla="*/ 148 w 273"/>
                <a:gd name="T25" fmla="*/ 0 h 278"/>
                <a:gd name="T26" fmla="*/ 34 w 273"/>
                <a:gd name="T27" fmla="*/ 50 h 278"/>
                <a:gd name="T28" fmla="*/ 8 w 273"/>
                <a:gd name="T29" fmla="*/ 90 h 278"/>
                <a:gd name="T30" fmla="*/ 0 w 273"/>
                <a:gd name="T31" fmla="*/ 136 h 278"/>
                <a:gd name="T32" fmla="*/ 0 w 273"/>
                <a:gd name="T33" fmla="*/ 145 h 278"/>
                <a:gd name="T34" fmla="*/ 3 w 273"/>
                <a:gd name="T35" fmla="*/ 175 h 278"/>
                <a:gd name="T36" fmla="*/ 9 w 273"/>
                <a:gd name="T37" fmla="*/ 205 h 278"/>
                <a:gd name="T38" fmla="*/ 10 w 273"/>
                <a:gd name="T39" fmla="*/ 205 h 278"/>
                <a:gd name="T40" fmla="*/ 9 w 273"/>
                <a:gd name="T41" fmla="*/ 205 h 278"/>
                <a:gd name="T42" fmla="*/ 10 w 273"/>
                <a:gd name="T43" fmla="*/ 205 h 278"/>
                <a:gd name="T44" fmla="*/ 11 w 273"/>
                <a:gd name="T45" fmla="*/ 205 h 278"/>
                <a:gd name="T46" fmla="*/ 5 w 273"/>
                <a:gd name="T47" fmla="*/ 175 h 278"/>
                <a:gd name="T48" fmla="*/ 2 w 273"/>
                <a:gd name="T49" fmla="*/ 145 h 278"/>
                <a:gd name="T50" fmla="*/ 2 w 273"/>
                <a:gd name="T51" fmla="*/ 136 h 278"/>
                <a:gd name="T52" fmla="*/ 10 w 273"/>
                <a:gd name="T53" fmla="*/ 91 h 278"/>
                <a:gd name="T54" fmla="*/ 35 w 273"/>
                <a:gd name="T55" fmla="*/ 51 h 278"/>
                <a:gd name="T56" fmla="*/ 148 w 273"/>
                <a:gd name="T57" fmla="*/ 2 h 278"/>
                <a:gd name="T58" fmla="*/ 195 w 273"/>
                <a:gd name="T59" fmla="*/ 8 h 278"/>
                <a:gd name="T60" fmla="*/ 232 w 273"/>
                <a:gd name="T61" fmla="*/ 29 h 278"/>
                <a:gd name="T62" fmla="*/ 257 w 273"/>
                <a:gd name="T63" fmla="*/ 63 h 278"/>
                <a:gd name="T64" fmla="*/ 271 w 273"/>
                <a:gd name="T65" fmla="*/ 117 h 278"/>
                <a:gd name="T66" fmla="*/ 253 w 273"/>
                <a:gd name="T67" fmla="*/ 201 h 278"/>
                <a:gd name="T68" fmla="*/ 254 w 273"/>
                <a:gd name="T69" fmla="*/ 202 h 278"/>
                <a:gd name="T70" fmla="*/ 253 w 273"/>
                <a:gd name="T71" fmla="*/ 201 h 278"/>
                <a:gd name="T72" fmla="*/ 233 w 273"/>
                <a:gd name="T73" fmla="*/ 231 h 278"/>
                <a:gd name="T74" fmla="*/ 213 w 273"/>
                <a:gd name="T75" fmla="*/ 252 h 278"/>
                <a:gd name="T76" fmla="*/ 126 w 273"/>
                <a:gd name="T77" fmla="*/ 276 h 278"/>
                <a:gd name="T78" fmla="*/ 105 w 273"/>
                <a:gd name="T79" fmla="*/ 275 h 278"/>
                <a:gd name="T80" fmla="*/ 11 w 273"/>
                <a:gd name="T81" fmla="*/ 205 h 278"/>
                <a:gd name="T82" fmla="*/ 11 w 273"/>
                <a:gd name="T83" fmla="*/ 205 h 278"/>
                <a:gd name="T84" fmla="*/ 10 w 273"/>
                <a:gd name="T85" fmla="*/ 20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3" h="278">
                  <a:moveTo>
                    <a:pt x="10" y="205"/>
                  </a:moveTo>
                  <a:cubicBezTo>
                    <a:pt x="9" y="205"/>
                    <a:pt x="9" y="205"/>
                    <a:pt x="9" y="205"/>
                  </a:cubicBezTo>
                  <a:cubicBezTo>
                    <a:pt x="25" y="248"/>
                    <a:pt x="60" y="272"/>
                    <a:pt x="105" y="277"/>
                  </a:cubicBezTo>
                  <a:cubicBezTo>
                    <a:pt x="112" y="278"/>
                    <a:pt x="119" y="278"/>
                    <a:pt x="126" y="278"/>
                  </a:cubicBezTo>
                  <a:cubicBezTo>
                    <a:pt x="157" y="278"/>
                    <a:pt x="187" y="270"/>
                    <a:pt x="214" y="253"/>
                  </a:cubicBezTo>
                  <a:cubicBezTo>
                    <a:pt x="220" y="250"/>
                    <a:pt x="227" y="242"/>
                    <a:pt x="235" y="232"/>
                  </a:cubicBezTo>
                  <a:cubicBezTo>
                    <a:pt x="242" y="222"/>
                    <a:pt x="250" y="211"/>
                    <a:pt x="255" y="202"/>
                  </a:cubicBezTo>
                  <a:cubicBezTo>
                    <a:pt x="255" y="202"/>
                    <a:pt x="255" y="202"/>
                    <a:pt x="255" y="202"/>
                  </a:cubicBezTo>
                  <a:cubicBezTo>
                    <a:pt x="258" y="195"/>
                    <a:pt x="273" y="157"/>
                    <a:pt x="273" y="117"/>
                  </a:cubicBezTo>
                  <a:cubicBezTo>
                    <a:pt x="273" y="98"/>
                    <a:pt x="269" y="78"/>
                    <a:pt x="258" y="61"/>
                  </a:cubicBezTo>
                  <a:cubicBezTo>
                    <a:pt x="250" y="49"/>
                    <a:pt x="243" y="37"/>
                    <a:pt x="233" y="27"/>
                  </a:cubicBezTo>
                  <a:cubicBezTo>
                    <a:pt x="224" y="18"/>
                    <a:pt x="212" y="10"/>
                    <a:pt x="195" y="6"/>
                  </a:cubicBezTo>
                  <a:cubicBezTo>
                    <a:pt x="180" y="2"/>
                    <a:pt x="164" y="0"/>
                    <a:pt x="148" y="0"/>
                  </a:cubicBezTo>
                  <a:cubicBezTo>
                    <a:pt x="103" y="0"/>
                    <a:pt x="57" y="15"/>
                    <a:pt x="34" y="50"/>
                  </a:cubicBezTo>
                  <a:cubicBezTo>
                    <a:pt x="22" y="66"/>
                    <a:pt x="14" y="78"/>
                    <a:pt x="8" y="90"/>
                  </a:cubicBezTo>
                  <a:cubicBezTo>
                    <a:pt x="3" y="103"/>
                    <a:pt x="0" y="116"/>
                    <a:pt x="0" y="136"/>
                  </a:cubicBezTo>
                  <a:cubicBezTo>
                    <a:pt x="0" y="139"/>
                    <a:pt x="0" y="142"/>
                    <a:pt x="0" y="145"/>
                  </a:cubicBezTo>
                  <a:cubicBezTo>
                    <a:pt x="1" y="152"/>
                    <a:pt x="1" y="164"/>
                    <a:pt x="3" y="175"/>
                  </a:cubicBezTo>
                  <a:cubicBezTo>
                    <a:pt x="4" y="187"/>
                    <a:pt x="6" y="198"/>
                    <a:pt x="9" y="20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9" y="205"/>
                    <a:pt x="9" y="205"/>
                    <a:pt x="9" y="20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11" y="205"/>
                    <a:pt x="11" y="205"/>
                    <a:pt x="11" y="205"/>
                  </a:cubicBezTo>
                  <a:cubicBezTo>
                    <a:pt x="8" y="198"/>
                    <a:pt x="6" y="186"/>
                    <a:pt x="5" y="175"/>
                  </a:cubicBezTo>
                  <a:cubicBezTo>
                    <a:pt x="3" y="164"/>
                    <a:pt x="3" y="152"/>
                    <a:pt x="2" y="145"/>
                  </a:cubicBezTo>
                  <a:cubicBezTo>
                    <a:pt x="2" y="142"/>
                    <a:pt x="2" y="139"/>
                    <a:pt x="2" y="136"/>
                  </a:cubicBezTo>
                  <a:cubicBezTo>
                    <a:pt x="2" y="116"/>
                    <a:pt x="5" y="103"/>
                    <a:pt x="10" y="91"/>
                  </a:cubicBezTo>
                  <a:cubicBezTo>
                    <a:pt x="16" y="79"/>
                    <a:pt x="24" y="67"/>
                    <a:pt x="35" y="51"/>
                  </a:cubicBezTo>
                  <a:cubicBezTo>
                    <a:pt x="58" y="17"/>
                    <a:pt x="103" y="2"/>
                    <a:pt x="148" y="2"/>
                  </a:cubicBezTo>
                  <a:cubicBezTo>
                    <a:pt x="164" y="2"/>
                    <a:pt x="180" y="4"/>
                    <a:pt x="195" y="8"/>
                  </a:cubicBezTo>
                  <a:cubicBezTo>
                    <a:pt x="211" y="11"/>
                    <a:pt x="222" y="19"/>
                    <a:pt x="232" y="29"/>
                  </a:cubicBezTo>
                  <a:cubicBezTo>
                    <a:pt x="241" y="38"/>
                    <a:pt x="249" y="50"/>
                    <a:pt x="257" y="63"/>
                  </a:cubicBezTo>
                  <a:cubicBezTo>
                    <a:pt x="267" y="79"/>
                    <a:pt x="271" y="98"/>
                    <a:pt x="271" y="117"/>
                  </a:cubicBezTo>
                  <a:cubicBezTo>
                    <a:pt x="271" y="156"/>
                    <a:pt x="256" y="194"/>
                    <a:pt x="253" y="201"/>
                  </a:cubicBezTo>
                  <a:cubicBezTo>
                    <a:pt x="254" y="202"/>
                    <a:pt x="254" y="202"/>
                    <a:pt x="254" y="202"/>
                  </a:cubicBezTo>
                  <a:cubicBezTo>
                    <a:pt x="253" y="201"/>
                    <a:pt x="253" y="201"/>
                    <a:pt x="253" y="201"/>
                  </a:cubicBezTo>
                  <a:cubicBezTo>
                    <a:pt x="248" y="210"/>
                    <a:pt x="241" y="221"/>
                    <a:pt x="233" y="231"/>
                  </a:cubicBezTo>
                  <a:cubicBezTo>
                    <a:pt x="226" y="240"/>
                    <a:pt x="218" y="248"/>
                    <a:pt x="213" y="252"/>
                  </a:cubicBezTo>
                  <a:cubicBezTo>
                    <a:pt x="186" y="268"/>
                    <a:pt x="157" y="276"/>
                    <a:pt x="126" y="276"/>
                  </a:cubicBezTo>
                  <a:cubicBezTo>
                    <a:pt x="119" y="276"/>
                    <a:pt x="112" y="276"/>
                    <a:pt x="105" y="275"/>
                  </a:cubicBezTo>
                  <a:cubicBezTo>
                    <a:pt x="61" y="270"/>
                    <a:pt x="27" y="247"/>
                    <a:pt x="11" y="205"/>
                  </a:cubicBezTo>
                  <a:cubicBezTo>
                    <a:pt x="11" y="205"/>
                    <a:pt x="11" y="205"/>
                    <a:pt x="11" y="205"/>
                  </a:cubicBezTo>
                  <a:cubicBezTo>
                    <a:pt x="10" y="205"/>
                    <a:pt x="10" y="205"/>
                    <a:pt x="10" y="20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2" name="Freeform 318"/>
            <p:cNvSpPr>
              <a:spLocks noEditPoints="1"/>
            </p:cNvSpPr>
            <p:nvPr/>
          </p:nvSpPr>
          <p:spPr bwMode="auto">
            <a:xfrm>
              <a:off x="2398" y="1402"/>
              <a:ext cx="658" cy="946"/>
            </a:xfrm>
            <a:custGeom>
              <a:avLst/>
              <a:gdLst>
                <a:gd name="T0" fmla="*/ 70 w 172"/>
                <a:gd name="T1" fmla="*/ 231 h 232"/>
                <a:gd name="T2" fmla="*/ 60 w 172"/>
                <a:gd name="T3" fmla="*/ 213 h 232"/>
                <a:gd name="T4" fmla="*/ 115 w 172"/>
                <a:gd name="T5" fmla="*/ 1 h 232"/>
                <a:gd name="T6" fmla="*/ 102 w 172"/>
                <a:gd name="T7" fmla="*/ 27 h 232"/>
                <a:gd name="T8" fmla="*/ 71 w 172"/>
                <a:gd name="T9" fmla="*/ 42 h 232"/>
                <a:gd name="T10" fmla="*/ 38 w 172"/>
                <a:gd name="T11" fmla="*/ 42 h 232"/>
                <a:gd name="T12" fmla="*/ 44 w 172"/>
                <a:gd name="T13" fmla="*/ 87 h 232"/>
                <a:gd name="T14" fmla="*/ 57 w 172"/>
                <a:gd name="T15" fmla="*/ 90 h 232"/>
                <a:gd name="T16" fmla="*/ 56 w 172"/>
                <a:gd name="T17" fmla="*/ 105 h 232"/>
                <a:gd name="T18" fmla="*/ 64 w 172"/>
                <a:gd name="T19" fmla="*/ 123 h 232"/>
                <a:gd name="T20" fmla="*/ 59 w 172"/>
                <a:gd name="T21" fmla="*/ 133 h 232"/>
                <a:gd name="T22" fmla="*/ 28 w 172"/>
                <a:gd name="T23" fmla="*/ 114 h 232"/>
                <a:gd name="T24" fmla="*/ 0 w 172"/>
                <a:gd name="T25" fmla="*/ 153 h 232"/>
                <a:gd name="T26" fmla="*/ 34 w 172"/>
                <a:gd name="T27" fmla="*/ 193 h 232"/>
                <a:gd name="T28" fmla="*/ 60 w 172"/>
                <a:gd name="T29" fmla="*/ 176 h 232"/>
                <a:gd name="T30" fmla="*/ 71 w 172"/>
                <a:gd name="T31" fmla="*/ 172 h 232"/>
                <a:gd name="T32" fmla="*/ 71 w 172"/>
                <a:gd name="T33" fmla="*/ 183 h 232"/>
                <a:gd name="T34" fmla="*/ 57 w 172"/>
                <a:gd name="T35" fmla="*/ 200 h 232"/>
                <a:gd name="T36" fmla="*/ 60 w 172"/>
                <a:gd name="T37" fmla="*/ 213 h 232"/>
                <a:gd name="T38" fmla="*/ 69 w 172"/>
                <a:gd name="T39" fmla="*/ 170 h 232"/>
                <a:gd name="T40" fmla="*/ 1 w 172"/>
                <a:gd name="T41" fmla="*/ 154 h 232"/>
                <a:gd name="T42" fmla="*/ 50 w 172"/>
                <a:gd name="T43" fmla="*/ 131 h 232"/>
                <a:gd name="T44" fmla="*/ 57 w 172"/>
                <a:gd name="T45" fmla="*/ 104 h 232"/>
                <a:gd name="T46" fmla="*/ 47 w 172"/>
                <a:gd name="T47" fmla="*/ 86 h 232"/>
                <a:gd name="T48" fmla="*/ 39 w 172"/>
                <a:gd name="T49" fmla="*/ 43 h 232"/>
                <a:gd name="T50" fmla="*/ 71 w 172"/>
                <a:gd name="T51" fmla="*/ 43 h 232"/>
                <a:gd name="T52" fmla="*/ 115 w 172"/>
                <a:gd name="T53" fmla="*/ 2 h 232"/>
                <a:gd name="T54" fmla="*/ 159 w 172"/>
                <a:gd name="T55" fmla="*/ 29 h 232"/>
                <a:gd name="T56" fmla="*/ 105 w 172"/>
                <a:gd name="T57" fmla="*/ 38 h 232"/>
                <a:gd name="T58" fmla="*/ 77 w 172"/>
                <a:gd name="T59" fmla="*/ 64 h 232"/>
                <a:gd name="T60" fmla="*/ 105 w 172"/>
                <a:gd name="T61" fmla="*/ 65 h 232"/>
                <a:gd name="T62" fmla="*/ 82 w 172"/>
                <a:gd name="T63" fmla="*/ 91 h 232"/>
                <a:gd name="T64" fmla="*/ 76 w 172"/>
                <a:gd name="T65" fmla="*/ 123 h 232"/>
                <a:gd name="T66" fmla="*/ 100 w 172"/>
                <a:gd name="T67" fmla="*/ 109 h 232"/>
                <a:gd name="T68" fmla="*/ 107 w 172"/>
                <a:gd name="T69" fmla="*/ 150 h 232"/>
                <a:gd name="T70" fmla="*/ 97 w 172"/>
                <a:gd name="T71" fmla="*/ 177 h 232"/>
                <a:gd name="T72" fmla="*/ 112 w 172"/>
                <a:gd name="T73" fmla="*/ 227 h 232"/>
                <a:gd name="T74" fmla="*/ 97 w 172"/>
                <a:gd name="T75" fmla="*/ 176 h 232"/>
                <a:gd name="T76" fmla="*/ 86 w 172"/>
                <a:gd name="T77" fmla="*/ 174 h 232"/>
                <a:gd name="T78" fmla="*/ 80 w 172"/>
                <a:gd name="T79" fmla="*/ 156 h 232"/>
                <a:gd name="T80" fmla="*/ 88 w 172"/>
                <a:gd name="T81" fmla="*/ 149 h 232"/>
                <a:gd name="T82" fmla="*/ 109 w 172"/>
                <a:gd name="T83" fmla="*/ 151 h 232"/>
                <a:gd name="T84" fmla="*/ 122 w 172"/>
                <a:gd name="T85" fmla="*/ 114 h 232"/>
                <a:gd name="T86" fmla="*/ 86 w 172"/>
                <a:gd name="T87" fmla="*/ 114 h 232"/>
                <a:gd name="T88" fmla="*/ 76 w 172"/>
                <a:gd name="T89" fmla="*/ 121 h 232"/>
                <a:gd name="T90" fmla="*/ 65 w 172"/>
                <a:gd name="T91" fmla="*/ 95 h 232"/>
                <a:gd name="T92" fmla="*/ 75 w 172"/>
                <a:gd name="T93" fmla="*/ 91 h 232"/>
                <a:gd name="T94" fmla="*/ 108 w 172"/>
                <a:gd name="T95" fmla="*/ 73 h 232"/>
                <a:gd name="T96" fmla="*/ 86 w 172"/>
                <a:gd name="T97" fmla="*/ 61 h 232"/>
                <a:gd name="T98" fmla="*/ 73 w 172"/>
                <a:gd name="T99" fmla="*/ 59 h 232"/>
                <a:gd name="T100" fmla="*/ 84 w 172"/>
                <a:gd name="T101" fmla="*/ 47 h 232"/>
                <a:gd name="T102" fmla="*/ 105 w 172"/>
                <a:gd name="T103" fmla="*/ 39 h 232"/>
                <a:gd name="T104" fmla="*/ 142 w 172"/>
                <a:gd name="T105" fmla="*/ 59 h 232"/>
                <a:gd name="T106" fmla="*/ 160 w 172"/>
                <a:gd name="T107" fmla="*/ 29 h 232"/>
                <a:gd name="T108" fmla="*/ 122 w 172"/>
                <a:gd name="T10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2" h="232">
                  <a:moveTo>
                    <a:pt x="60" y="213"/>
                  </a:moveTo>
                  <a:cubicBezTo>
                    <a:pt x="59" y="213"/>
                    <a:pt x="59" y="213"/>
                    <a:pt x="59" y="213"/>
                  </a:cubicBezTo>
                  <a:cubicBezTo>
                    <a:pt x="60" y="221"/>
                    <a:pt x="64" y="227"/>
                    <a:pt x="70" y="231"/>
                  </a:cubicBezTo>
                  <a:cubicBezTo>
                    <a:pt x="70" y="231"/>
                    <a:pt x="71" y="231"/>
                    <a:pt x="71" y="232"/>
                  </a:cubicBezTo>
                  <a:cubicBezTo>
                    <a:pt x="72" y="232"/>
                    <a:pt x="73" y="232"/>
                    <a:pt x="74" y="232"/>
                  </a:cubicBezTo>
                  <a:cubicBezTo>
                    <a:pt x="66" y="228"/>
                    <a:pt x="61" y="222"/>
                    <a:pt x="60" y="213"/>
                  </a:cubicBezTo>
                  <a:cubicBezTo>
                    <a:pt x="60" y="213"/>
                    <a:pt x="60" y="213"/>
                    <a:pt x="60" y="213"/>
                  </a:cubicBezTo>
                  <a:moveTo>
                    <a:pt x="122" y="0"/>
                  </a:moveTo>
                  <a:cubicBezTo>
                    <a:pt x="119" y="0"/>
                    <a:pt x="117" y="0"/>
                    <a:pt x="115" y="1"/>
                  </a:cubicBezTo>
                  <a:cubicBezTo>
                    <a:pt x="111" y="2"/>
                    <a:pt x="108" y="4"/>
                    <a:pt x="107" y="7"/>
                  </a:cubicBezTo>
                  <a:cubicBezTo>
                    <a:pt x="104" y="12"/>
                    <a:pt x="104" y="17"/>
                    <a:pt x="103" y="21"/>
                  </a:cubicBezTo>
                  <a:cubicBezTo>
                    <a:pt x="103" y="23"/>
                    <a:pt x="103" y="26"/>
                    <a:pt x="102" y="27"/>
                  </a:cubicBezTo>
                  <a:cubicBezTo>
                    <a:pt x="102" y="29"/>
                    <a:pt x="101" y="30"/>
                    <a:pt x="100" y="31"/>
                  </a:cubicBezTo>
                  <a:cubicBezTo>
                    <a:pt x="92" y="36"/>
                    <a:pt x="87" y="37"/>
                    <a:pt x="78" y="40"/>
                  </a:cubicBezTo>
                  <a:cubicBezTo>
                    <a:pt x="76" y="41"/>
                    <a:pt x="74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4" y="42"/>
                    <a:pt x="58" y="38"/>
                    <a:pt x="51" y="37"/>
                  </a:cubicBezTo>
                  <a:cubicBezTo>
                    <a:pt x="47" y="37"/>
                    <a:pt x="43" y="39"/>
                    <a:pt x="38" y="42"/>
                  </a:cubicBezTo>
                  <a:cubicBezTo>
                    <a:pt x="33" y="46"/>
                    <a:pt x="29" y="56"/>
                    <a:pt x="29" y="65"/>
                  </a:cubicBezTo>
                  <a:cubicBezTo>
                    <a:pt x="29" y="74"/>
                    <a:pt x="33" y="83"/>
                    <a:pt x="40" y="86"/>
                  </a:cubicBezTo>
                  <a:cubicBezTo>
                    <a:pt x="42" y="87"/>
                    <a:pt x="43" y="87"/>
                    <a:pt x="44" y="87"/>
                  </a:cubicBezTo>
                  <a:cubicBezTo>
                    <a:pt x="46" y="87"/>
                    <a:pt x="48" y="87"/>
                    <a:pt x="50" y="87"/>
                  </a:cubicBezTo>
                  <a:cubicBezTo>
                    <a:pt x="52" y="87"/>
                    <a:pt x="54" y="87"/>
                    <a:pt x="56" y="89"/>
                  </a:cubicBezTo>
                  <a:cubicBezTo>
                    <a:pt x="56" y="89"/>
                    <a:pt x="57" y="89"/>
                    <a:pt x="57" y="90"/>
                  </a:cubicBezTo>
                  <a:cubicBezTo>
                    <a:pt x="57" y="90"/>
                    <a:pt x="57" y="91"/>
                    <a:pt x="57" y="91"/>
                  </a:cubicBezTo>
                  <a:cubicBezTo>
                    <a:pt x="57" y="94"/>
                    <a:pt x="56" y="100"/>
                    <a:pt x="56" y="104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11"/>
                    <a:pt x="58" y="114"/>
                    <a:pt x="60" y="117"/>
                  </a:cubicBezTo>
                  <a:cubicBezTo>
                    <a:pt x="61" y="118"/>
                    <a:pt x="62" y="119"/>
                    <a:pt x="62" y="120"/>
                  </a:cubicBezTo>
                  <a:cubicBezTo>
                    <a:pt x="63" y="121"/>
                    <a:pt x="63" y="122"/>
                    <a:pt x="64" y="123"/>
                  </a:cubicBezTo>
                  <a:cubicBezTo>
                    <a:pt x="64" y="124"/>
                    <a:pt x="64" y="125"/>
                    <a:pt x="64" y="126"/>
                  </a:cubicBezTo>
                  <a:cubicBezTo>
                    <a:pt x="64" y="129"/>
                    <a:pt x="63" y="131"/>
                    <a:pt x="62" y="132"/>
                  </a:cubicBezTo>
                  <a:cubicBezTo>
                    <a:pt x="61" y="133"/>
                    <a:pt x="60" y="133"/>
                    <a:pt x="59" y="133"/>
                  </a:cubicBezTo>
                  <a:cubicBezTo>
                    <a:pt x="56" y="133"/>
                    <a:pt x="54" y="132"/>
                    <a:pt x="51" y="130"/>
                  </a:cubicBezTo>
                  <a:cubicBezTo>
                    <a:pt x="47" y="128"/>
                    <a:pt x="44" y="124"/>
                    <a:pt x="41" y="120"/>
                  </a:cubicBezTo>
                  <a:cubicBezTo>
                    <a:pt x="38" y="117"/>
                    <a:pt x="34" y="114"/>
                    <a:pt x="28" y="114"/>
                  </a:cubicBezTo>
                  <a:cubicBezTo>
                    <a:pt x="27" y="114"/>
                    <a:pt x="25" y="114"/>
                    <a:pt x="24" y="115"/>
                  </a:cubicBezTo>
                  <a:cubicBezTo>
                    <a:pt x="15" y="117"/>
                    <a:pt x="9" y="123"/>
                    <a:pt x="6" y="130"/>
                  </a:cubicBezTo>
                  <a:cubicBezTo>
                    <a:pt x="2" y="137"/>
                    <a:pt x="0" y="145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63"/>
                    <a:pt x="4" y="173"/>
                    <a:pt x="10" y="180"/>
                  </a:cubicBezTo>
                  <a:cubicBezTo>
                    <a:pt x="16" y="188"/>
                    <a:pt x="24" y="193"/>
                    <a:pt x="34" y="193"/>
                  </a:cubicBezTo>
                  <a:cubicBezTo>
                    <a:pt x="37" y="193"/>
                    <a:pt x="41" y="192"/>
                    <a:pt x="45" y="190"/>
                  </a:cubicBezTo>
                  <a:cubicBezTo>
                    <a:pt x="47" y="190"/>
                    <a:pt x="48" y="188"/>
                    <a:pt x="50" y="186"/>
                  </a:cubicBezTo>
                  <a:cubicBezTo>
                    <a:pt x="53" y="183"/>
                    <a:pt x="57" y="179"/>
                    <a:pt x="60" y="176"/>
                  </a:cubicBezTo>
                  <a:cubicBezTo>
                    <a:pt x="62" y="175"/>
                    <a:pt x="63" y="173"/>
                    <a:pt x="65" y="172"/>
                  </a:cubicBezTo>
                  <a:cubicBezTo>
                    <a:pt x="66" y="171"/>
                    <a:pt x="68" y="171"/>
                    <a:pt x="69" y="171"/>
                  </a:cubicBezTo>
                  <a:cubicBezTo>
                    <a:pt x="69" y="171"/>
                    <a:pt x="70" y="171"/>
                    <a:pt x="71" y="172"/>
                  </a:cubicBezTo>
                  <a:cubicBezTo>
                    <a:pt x="71" y="173"/>
                    <a:pt x="72" y="175"/>
                    <a:pt x="72" y="177"/>
                  </a:cubicBezTo>
                  <a:cubicBezTo>
                    <a:pt x="72" y="178"/>
                    <a:pt x="72" y="178"/>
                    <a:pt x="72" y="179"/>
                  </a:cubicBezTo>
                  <a:cubicBezTo>
                    <a:pt x="72" y="181"/>
                    <a:pt x="72" y="182"/>
                    <a:pt x="71" y="183"/>
                  </a:cubicBezTo>
                  <a:cubicBezTo>
                    <a:pt x="70" y="185"/>
                    <a:pt x="68" y="186"/>
                    <a:pt x="66" y="187"/>
                  </a:cubicBezTo>
                  <a:cubicBezTo>
                    <a:pt x="64" y="189"/>
                    <a:pt x="61" y="190"/>
                    <a:pt x="60" y="192"/>
                  </a:cubicBezTo>
                  <a:cubicBezTo>
                    <a:pt x="57" y="195"/>
                    <a:pt x="57" y="197"/>
                    <a:pt x="57" y="200"/>
                  </a:cubicBezTo>
                  <a:cubicBezTo>
                    <a:pt x="57" y="204"/>
                    <a:pt x="59" y="208"/>
                    <a:pt x="59" y="213"/>
                  </a:cubicBezTo>
                  <a:cubicBezTo>
                    <a:pt x="59" y="213"/>
                    <a:pt x="59" y="213"/>
                    <a:pt x="59" y="213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60" y="205"/>
                    <a:pt x="54" y="200"/>
                    <a:pt x="60" y="193"/>
                  </a:cubicBezTo>
                  <a:cubicBezTo>
                    <a:pt x="65" y="187"/>
                    <a:pt x="75" y="187"/>
                    <a:pt x="73" y="177"/>
                  </a:cubicBezTo>
                  <a:cubicBezTo>
                    <a:pt x="73" y="172"/>
                    <a:pt x="71" y="170"/>
                    <a:pt x="69" y="170"/>
                  </a:cubicBezTo>
                  <a:cubicBezTo>
                    <a:pt x="62" y="170"/>
                    <a:pt x="50" y="187"/>
                    <a:pt x="45" y="189"/>
                  </a:cubicBezTo>
                  <a:cubicBezTo>
                    <a:pt x="41" y="191"/>
                    <a:pt x="37" y="192"/>
                    <a:pt x="34" y="192"/>
                  </a:cubicBezTo>
                  <a:cubicBezTo>
                    <a:pt x="16" y="192"/>
                    <a:pt x="2" y="171"/>
                    <a:pt x="1" y="154"/>
                  </a:cubicBezTo>
                  <a:cubicBezTo>
                    <a:pt x="1" y="139"/>
                    <a:pt x="7" y="120"/>
                    <a:pt x="24" y="116"/>
                  </a:cubicBezTo>
                  <a:cubicBezTo>
                    <a:pt x="26" y="115"/>
                    <a:pt x="27" y="115"/>
                    <a:pt x="28" y="115"/>
                  </a:cubicBezTo>
                  <a:cubicBezTo>
                    <a:pt x="39" y="115"/>
                    <a:pt x="42" y="126"/>
                    <a:pt x="50" y="131"/>
                  </a:cubicBezTo>
                  <a:cubicBezTo>
                    <a:pt x="53" y="133"/>
                    <a:pt x="56" y="134"/>
                    <a:pt x="59" y="134"/>
                  </a:cubicBezTo>
                  <a:cubicBezTo>
                    <a:pt x="63" y="134"/>
                    <a:pt x="66" y="131"/>
                    <a:pt x="65" y="123"/>
                  </a:cubicBezTo>
                  <a:cubicBezTo>
                    <a:pt x="64" y="117"/>
                    <a:pt x="57" y="117"/>
                    <a:pt x="57" y="104"/>
                  </a:cubicBezTo>
                  <a:cubicBezTo>
                    <a:pt x="56" y="100"/>
                    <a:pt x="59" y="90"/>
                    <a:pt x="57" y="88"/>
                  </a:cubicBezTo>
                  <a:cubicBezTo>
                    <a:pt x="55" y="86"/>
                    <a:pt x="52" y="86"/>
                    <a:pt x="50" y="86"/>
                  </a:cubicBezTo>
                  <a:cubicBezTo>
                    <a:pt x="49" y="86"/>
                    <a:pt x="48" y="86"/>
                    <a:pt x="47" y="86"/>
                  </a:cubicBezTo>
                  <a:cubicBezTo>
                    <a:pt x="46" y="86"/>
                    <a:pt x="45" y="86"/>
                    <a:pt x="44" y="86"/>
                  </a:cubicBezTo>
                  <a:cubicBezTo>
                    <a:pt x="43" y="86"/>
                    <a:pt x="42" y="86"/>
                    <a:pt x="41" y="86"/>
                  </a:cubicBezTo>
                  <a:cubicBezTo>
                    <a:pt x="27" y="79"/>
                    <a:pt x="28" y="51"/>
                    <a:pt x="39" y="43"/>
                  </a:cubicBezTo>
                  <a:cubicBezTo>
                    <a:pt x="43" y="40"/>
                    <a:pt x="47" y="38"/>
                    <a:pt x="51" y="38"/>
                  </a:cubicBezTo>
                  <a:cubicBezTo>
                    <a:pt x="54" y="38"/>
                    <a:pt x="57" y="40"/>
                    <a:pt x="61" y="41"/>
                  </a:cubicBezTo>
                  <a:cubicBezTo>
                    <a:pt x="64" y="42"/>
                    <a:pt x="68" y="43"/>
                    <a:pt x="71" y="43"/>
                  </a:cubicBezTo>
                  <a:cubicBezTo>
                    <a:pt x="74" y="43"/>
                    <a:pt x="76" y="42"/>
                    <a:pt x="79" y="41"/>
                  </a:cubicBezTo>
                  <a:cubicBezTo>
                    <a:pt x="87" y="38"/>
                    <a:pt x="92" y="37"/>
                    <a:pt x="100" y="32"/>
                  </a:cubicBezTo>
                  <a:cubicBezTo>
                    <a:pt x="108" y="27"/>
                    <a:pt x="101" y="7"/>
                    <a:pt x="115" y="2"/>
                  </a:cubicBezTo>
                  <a:cubicBezTo>
                    <a:pt x="117" y="1"/>
                    <a:pt x="120" y="1"/>
                    <a:pt x="122" y="1"/>
                  </a:cubicBezTo>
                  <a:cubicBezTo>
                    <a:pt x="130" y="1"/>
                    <a:pt x="139" y="3"/>
                    <a:pt x="143" y="5"/>
                  </a:cubicBezTo>
                  <a:cubicBezTo>
                    <a:pt x="153" y="11"/>
                    <a:pt x="155" y="24"/>
                    <a:pt x="159" y="29"/>
                  </a:cubicBezTo>
                  <a:cubicBezTo>
                    <a:pt x="172" y="47"/>
                    <a:pt x="158" y="58"/>
                    <a:pt x="142" y="58"/>
                  </a:cubicBezTo>
                  <a:cubicBezTo>
                    <a:pt x="137" y="58"/>
                    <a:pt x="133" y="57"/>
                    <a:pt x="128" y="56"/>
                  </a:cubicBezTo>
                  <a:cubicBezTo>
                    <a:pt x="115" y="50"/>
                    <a:pt x="114" y="38"/>
                    <a:pt x="105" y="38"/>
                  </a:cubicBezTo>
                  <a:cubicBezTo>
                    <a:pt x="104" y="38"/>
                    <a:pt x="102" y="39"/>
                    <a:pt x="99" y="40"/>
                  </a:cubicBezTo>
                  <a:cubicBezTo>
                    <a:pt x="92" y="42"/>
                    <a:pt x="74" y="49"/>
                    <a:pt x="72" y="58"/>
                  </a:cubicBezTo>
                  <a:cubicBezTo>
                    <a:pt x="72" y="63"/>
                    <a:pt x="74" y="64"/>
                    <a:pt x="77" y="64"/>
                  </a:cubicBezTo>
                  <a:cubicBezTo>
                    <a:pt x="80" y="64"/>
                    <a:pt x="83" y="63"/>
                    <a:pt x="86" y="62"/>
                  </a:cubicBezTo>
                  <a:cubicBezTo>
                    <a:pt x="89" y="62"/>
                    <a:pt x="92" y="61"/>
                    <a:pt x="96" y="61"/>
                  </a:cubicBezTo>
                  <a:cubicBezTo>
                    <a:pt x="99" y="61"/>
                    <a:pt x="102" y="62"/>
                    <a:pt x="105" y="65"/>
                  </a:cubicBezTo>
                  <a:cubicBezTo>
                    <a:pt x="110" y="72"/>
                    <a:pt x="105" y="85"/>
                    <a:pt x="99" y="89"/>
                  </a:cubicBezTo>
                  <a:cubicBezTo>
                    <a:pt x="96" y="91"/>
                    <a:pt x="93" y="92"/>
                    <a:pt x="90" y="92"/>
                  </a:cubicBezTo>
                  <a:cubicBezTo>
                    <a:pt x="87" y="92"/>
                    <a:pt x="85" y="92"/>
                    <a:pt x="82" y="91"/>
                  </a:cubicBezTo>
                  <a:cubicBezTo>
                    <a:pt x="80" y="91"/>
                    <a:pt x="77" y="90"/>
                    <a:pt x="75" y="90"/>
                  </a:cubicBezTo>
                  <a:cubicBezTo>
                    <a:pt x="74" y="90"/>
                    <a:pt x="73" y="90"/>
                    <a:pt x="72" y="90"/>
                  </a:cubicBezTo>
                  <a:cubicBezTo>
                    <a:pt x="52" y="93"/>
                    <a:pt x="65" y="123"/>
                    <a:pt x="76" y="123"/>
                  </a:cubicBezTo>
                  <a:cubicBezTo>
                    <a:pt x="77" y="123"/>
                    <a:pt x="78" y="122"/>
                    <a:pt x="79" y="122"/>
                  </a:cubicBezTo>
                  <a:cubicBezTo>
                    <a:pt x="86" y="119"/>
                    <a:pt x="85" y="111"/>
                    <a:pt x="96" y="109"/>
                  </a:cubicBezTo>
                  <a:cubicBezTo>
                    <a:pt x="97" y="109"/>
                    <a:pt x="99" y="109"/>
                    <a:pt x="100" y="109"/>
                  </a:cubicBezTo>
                  <a:cubicBezTo>
                    <a:pt x="107" y="109"/>
                    <a:pt x="116" y="111"/>
                    <a:pt x="121" y="114"/>
                  </a:cubicBezTo>
                  <a:cubicBezTo>
                    <a:pt x="139" y="126"/>
                    <a:pt x="129" y="150"/>
                    <a:pt x="109" y="150"/>
                  </a:cubicBezTo>
                  <a:cubicBezTo>
                    <a:pt x="109" y="150"/>
                    <a:pt x="108" y="150"/>
                    <a:pt x="107" y="150"/>
                  </a:cubicBezTo>
                  <a:cubicBezTo>
                    <a:pt x="100" y="149"/>
                    <a:pt x="93" y="148"/>
                    <a:pt x="88" y="148"/>
                  </a:cubicBezTo>
                  <a:cubicBezTo>
                    <a:pt x="80" y="148"/>
                    <a:pt x="77" y="151"/>
                    <a:pt x="82" y="167"/>
                  </a:cubicBezTo>
                  <a:cubicBezTo>
                    <a:pt x="85" y="179"/>
                    <a:pt x="84" y="174"/>
                    <a:pt x="97" y="177"/>
                  </a:cubicBezTo>
                  <a:cubicBezTo>
                    <a:pt x="104" y="178"/>
                    <a:pt x="113" y="185"/>
                    <a:pt x="117" y="191"/>
                  </a:cubicBezTo>
                  <a:cubicBezTo>
                    <a:pt x="125" y="203"/>
                    <a:pt x="120" y="219"/>
                    <a:pt x="110" y="228"/>
                  </a:cubicBezTo>
                  <a:cubicBezTo>
                    <a:pt x="111" y="227"/>
                    <a:pt x="111" y="227"/>
                    <a:pt x="112" y="227"/>
                  </a:cubicBezTo>
                  <a:cubicBezTo>
                    <a:pt x="118" y="221"/>
                    <a:pt x="122" y="213"/>
                    <a:pt x="122" y="204"/>
                  </a:cubicBezTo>
                  <a:cubicBezTo>
                    <a:pt x="122" y="200"/>
                    <a:pt x="121" y="195"/>
                    <a:pt x="118" y="191"/>
                  </a:cubicBezTo>
                  <a:cubicBezTo>
                    <a:pt x="114" y="184"/>
                    <a:pt x="105" y="178"/>
                    <a:pt x="97" y="176"/>
                  </a:cubicBezTo>
                  <a:cubicBezTo>
                    <a:pt x="94" y="175"/>
                    <a:pt x="91" y="175"/>
                    <a:pt x="89" y="175"/>
                  </a:cubicBezTo>
                  <a:cubicBezTo>
                    <a:pt x="88" y="175"/>
                    <a:pt x="87" y="175"/>
                    <a:pt x="87" y="175"/>
                  </a:cubicBezTo>
                  <a:cubicBezTo>
                    <a:pt x="86" y="174"/>
                    <a:pt x="86" y="174"/>
                    <a:pt x="86" y="174"/>
                  </a:cubicBezTo>
                  <a:cubicBezTo>
                    <a:pt x="85" y="174"/>
                    <a:pt x="85" y="173"/>
                    <a:pt x="84" y="172"/>
                  </a:cubicBezTo>
                  <a:cubicBezTo>
                    <a:pt x="84" y="171"/>
                    <a:pt x="83" y="169"/>
                    <a:pt x="83" y="167"/>
                  </a:cubicBezTo>
                  <a:cubicBezTo>
                    <a:pt x="81" y="162"/>
                    <a:pt x="80" y="158"/>
                    <a:pt x="80" y="156"/>
                  </a:cubicBezTo>
                  <a:cubicBezTo>
                    <a:pt x="80" y="153"/>
                    <a:pt x="81" y="151"/>
                    <a:pt x="82" y="150"/>
                  </a:cubicBezTo>
                  <a:cubicBezTo>
                    <a:pt x="84" y="149"/>
                    <a:pt x="85" y="149"/>
                    <a:pt x="88" y="149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93" y="149"/>
                    <a:pt x="100" y="150"/>
                    <a:pt x="107" y="151"/>
                  </a:cubicBezTo>
                  <a:cubicBezTo>
                    <a:pt x="108" y="151"/>
                    <a:pt x="109" y="151"/>
                    <a:pt x="109" y="151"/>
                  </a:cubicBezTo>
                  <a:cubicBezTo>
                    <a:pt x="116" y="151"/>
                    <a:pt x="121" y="148"/>
                    <a:pt x="125" y="145"/>
                  </a:cubicBezTo>
                  <a:cubicBezTo>
                    <a:pt x="129" y="141"/>
                    <a:pt x="131" y="136"/>
                    <a:pt x="131" y="130"/>
                  </a:cubicBezTo>
                  <a:cubicBezTo>
                    <a:pt x="131" y="124"/>
                    <a:pt x="128" y="118"/>
                    <a:pt x="122" y="114"/>
                  </a:cubicBezTo>
                  <a:cubicBezTo>
                    <a:pt x="116" y="110"/>
                    <a:pt x="107" y="108"/>
                    <a:pt x="100" y="108"/>
                  </a:cubicBezTo>
                  <a:cubicBezTo>
                    <a:pt x="99" y="108"/>
                    <a:pt x="97" y="108"/>
                    <a:pt x="96" y="108"/>
                  </a:cubicBezTo>
                  <a:cubicBezTo>
                    <a:pt x="91" y="109"/>
                    <a:pt x="88" y="112"/>
                    <a:pt x="86" y="114"/>
                  </a:cubicBezTo>
                  <a:cubicBezTo>
                    <a:pt x="83" y="117"/>
                    <a:pt x="82" y="120"/>
                    <a:pt x="79" y="121"/>
                  </a:cubicBezTo>
                  <a:cubicBezTo>
                    <a:pt x="78" y="121"/>
                    <a:pt x="77" y="121"/>
                    <a:pt x="76" y="121"/>
                  </a:cubicBezTo>
                  <a:cubicBezTo>
                    <a:pt x="76" y="121"/>
                    <a:pt x="76" y="121"/>
                    <a:pt x="76" y="121"/>
                  </a:cubicBezTo>
                  <a:cubicBezTo>
                    <a:pt x="73" y="121"/>
                    <a:pt x="70" y="119"/>
                    <a:pt x="67" y="115"/>
                  </a:cubicBezTo>
                  <a:cubicBezTo>
                    <a:pt x="64" y="111"/>
                    <a:pt x="63" y="106"/>
                    <a:pt x="63" y="102"/>
                  </a:cubicBezTo>
                  <a:cubicBezTo>
                    <a:pt x="63" y="99"/>
                    <a:pt x="63" y="97"/>
                    <a:pt x="65" y="95"/>
                  </a:cubicBezTo>
                  <a:cubicBezTo>
                    <a:pt x="66" y="93"/>
                    <a:pt x="69" y="92"/>
                    <a:pt x="72" y="91"/>
                  </a:cubicBezTo>
                  <a:cubicBezTo>
                    <a:pt x="73" y="91"/>
                    <a:pt x="74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80" y="91"/>
                    <a:pt x="84" y="93"/>
                    <a:pt x="90" y="93"/>
                  </a:cubicBezTo>
                  <a:cubicBezTo>
                    <a:pt x="93" y="93"/>
                    <a:pt x="96" y="92"/>
                    <a:pt x="99" y="90"/>
                  </a:cubicBezTo>
                  <a:cubicBezTo>
                    <a:pt x="104" y="86"/>
                    <a:pt x="108" y="79"/>
                    <a:pt x="108" y="73"/>
                  </a:cubicBezTo>
                  <a:cubicBezTo>
                    <a:pt x="108" y="70"/>
                    <a:pt x="107" y="67"/>
                    <a:pt x="105" y="64"/>
                  </a:cubicBezTo>
                  <a:cubicBezTo>
                    <a:pt x="103" y="61"/>
                    <a:pt x="99" y="60"/>
                    <a:pt x="96" y="60"/>
                  </a:cubicBezTo>
                  <a:cubicBezTo>
                    <a:pt x="92" y="60"/>
                    <a:pt x="89" y="61"/>
                    <a:pt x="86" y="61"/>
                  </a:cubicBezTo>
                  <a:cubicBezTo>
                    <a:pt x="82" y="62"/>
                    <a:pt x="79" y="63"/>
                    <a:pt x="77" y="63"/>
                  </a:cubicBezTo>
                  <a:cubicBezTo>
                    <a:pt x="76" y="63"/>
                    <a:pt x="75" y="62"/>
                    <a:pt x="74" y="62"/>
                  </a:cubicBezTo>
                  <a:cubicBezTo>
                    <a:pt x="74" y="61"/>
                    <a:pt x="73" y="61"/>
                    <a:pt x="73" y="59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4" y="55"/>
                    <a:pt x="79" y="51"/>
                    <a:pt x="84" y="47"/>
                  </a:cubicBezTo>
                  <a:cubicBezTo>
                    <a:pt x="90" y="44"/>
                    <a:pt x="96" y="42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2" y="40"/>
                    <a:pt x="104" y="39"/>
                    <a:pt x="105" y="39"/>
                  </a:cubicBezTo>
                  <a:cubicBezTo>
                    <a:pt x="107" y="39"/>
                    <a:pt x="109" y="40"/>
                    <a:pt x="110" y="41"/>
                  </a:cubicBezTo>
                  <a:cubicBezTo>
                    <a:pt x="114" y="44"/>
                    <a:pt x="118" y="52"/>
                    <a:pt x="128" y="56"/>
                  </a:cubicBezTo>
                  <a:cubicBezTo>
                    <a:pt x="132" y="58"/>
                    <a:pt x="137" y="59"/>
                    <a:pt x="142" y="59"/>
                  </a:cubicBezTo>
                  <a:cubicBezTo>
                    <a:pt x="148" y="59"/>
                    <a:pt x="154" y="58"/>
                    <a:pt x="158" y="55"/>
                  </a:cubicBezTo>
                  <a:cubicBezTo>
                    <a:pt x="162" y="52"/>
                    <a:pt x="165" y="48"/>
                    <a:pt x="165" y="42"/>
                  </a:cubicBezTo>
                  <a:cubicBezTo>
                    <a:pt x="165" y="38"/>
                    <a:pt x="163" y="34"/>
                    <a:pt x="160" y="29"/>
                  </a:cubicBezTo>
                  <a:cubicBezTo>
                    <a:pt x="158" y="26"/>
                    <a:pt x="157" y="22"/>
                    <a:pt x="154" y="17"/>
                  </a:cubicBezTo>
                  <a:cubicBezTo>
                    <a:pt x="152" y="12"/>
                    <a:pt x="149" y="7"/>
                    <a:pt x="144" y="4"/>
                  </a:cubicBezTo>
                  <a:cubicBezTo>
                    <a:pt x="139" y="2"/>
                    <a:pt x="130" y="0"/>
                    <a:pt x="122" y="0"/>
                  </a:cubicBezTo>
                </a:path>
              </a:pathLst>
            </a:custGeom>
            <a:solidFill>
              <a:srgbClr val="6F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3" name="Freeform 319"/>
            <p:cNvSpPr>
              <a:spLocks/>
            </p:cNvSpPr>
            <p:nvPr/>
          </p:nvSpPr>
          <p:spPr bwMode="auto">
            <a:xfrm>
              <a:off x="2669" y="2328"/>
              <a:ext cx="157" cy="37"/>
            </a:xfrm>
            <a:custGeom>
              <a:avLst/>
              <a:gdLst>
                <a:gd name="T0" fmla="*/ 41 w 41"/>
                <a:gd name="T1" fmla="*/ 0 h 9"/>
                <a:gd name="T2" fmla="*/ 39 w 41"/>
                <a:gd name="T3" fmla="*/ 1 h 9"/>
                <a:gd name="T4" fmla="*/ 31 w 41"/>
                <a:gd name="T5" fmla="*/ 6 h 9"/>
                <a:gd name="T6" fmla="*/ 19 w 41"/>
                <a:gd name="T7" fmla="*/ 8 h 9"/>
                <a:gd name="T8" fmla="*/ 3 w 41"/>
                <a:gd name="T9" fmla="*/ 5 h 9"/>
                <a:gd name="T10" fmla="*/ 0 w 41"/>
                <a:gd name="T11" fmla="*/ 5 h 9"/>
                <a:gd name="T12" fmla="*/ 19 w 41"/>
                <a:gd name="T13" fmla="*/ 9 h 9"/>
                <a:gd name="T14" fmla="*/ 31 w 41"/>
                <a:gd name="T15" fmla="*/ 7 h 9"/>
                <a:gd name="T16" fmla="*/ 41 w 41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9">
                  <a:moveTo>
                    <a:pt x="41" y="0"/>
                  </a:moveTo>
                  <a:cubicBezTo>
                    <a:pt x="40" y="0"/>
                    <a:pt x="40" y="0"/>
                    <a:pt x="39" y="1"/>
                  </a:cubicBezTo>
                  <a:cubicBezTo>
                    <a:pt x="36" y="3"/>
                    <a:pt x="34" y="5"/>
                    <a:pt x="31" y="6"/>
                  </a:cubicBezTo>
                  <a:cubicBezTo>
                    <a:pt x="28" y="8"/>
                    <a:pt x="23" y="8"/>
                    <a:pt x="19" y="8"/>
                  </a:cubicBezTo>
                  <a:cubicBezTo>
                    <a:pt x="13" y="8"/>
                    <a:pt x="8" y="7"/>
                    <a:pt x="3" y="5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6" y="8"/>
                    <a:pt x="13" y="9"/>
                    <a:pt x="19" y="9"/>
                  </a:cubicBezTo>
                  <a:cubicBezTo>
                    <a:pt x="23" y="9"/>
                    <a:pt x="28" y="9"/>
                    <a:pt x="31" y="7"/>
                  </a:cubicBezTo>
                  <a:cubicBezTo>
                    <a:pt x="35" y="5"/>
                    <a:pt x="38" y="3"/>
                    <a:pt x="41" y="0"/>
                  </a:cubicBezTo>
                </a:path>
              </a:pathLst>
            </a:custGeom>
            <a:solidFill>
              <a:srgbClr val="6E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4" name="Freeform 320"/>
            <p:cNvSpPr>
              <a:spLocks noEditPoints="1"/>
            </p:cNvSpPr>
            <p:nvPr/>
          </p:nvSpPr>
          <p:spPr bwMode="auto">
            <a:xfrm>
              <a:off x="2401" y="1406"/>
              <a:ext cx="655" cy="955"/>
            </a:xfrm>
            <a:custGeom>
              <a:avLst/>
              <a:gdLst>
                <a:gd name="T0" fmla="*/ 60 w 171"/>
                <a:gd name="T1" fmla="*/ 212 h 234"/>
                <a:gd name="T2" fmla="*/ 100 w 171"/>
                <a:gd name="T3" fmla="*/ 32 h 234"/>
                <a:gd name="T4" fmla="*/ 114 w 171"/>
                <a:gd name="T5" fmla="*/ 2 h 234"/>
                <a:gd name="T6" fmla="*/ 152 w 171"/>
                <a:gd name="T7" fmla="*/ 17 h 234"/>
                <a:gd name="T8" fmla="*/ 156 w 171"/>
                <a:gd name="T9" fmla="*/ 52 h 234"/>
                <a:gd name="T10" fmla="*/ 115 w 171"/>
                <a:gd name="T11" fmla="*/ 43 h 234"/>
                <a:gd name="T12" fmla="*/ 98 w 171"/>
                <a:gd name="T13" fmla="*/ 38 h 234"/>
                <a:gd name="T14" fmla="*/ 71 w 171"/>
                <a:gd name="T15" fmla="*/ 57 h 234"/>
                <a:gd name="T16" fmla="*/ 72 w 171"/>
                <a:gd name="T17" fmla="*/ 62 h 234"/>
                <a:gd name="T18" fmla="*/ 95 w 171"/>
                <a:gd name="T19" fmla="*/ 61 h 234"/>
                <a:gd name="T20" fmla="*/ 97 w 171"/>
                <a:gd name="T21" fmla="*/ 87 h 234"/>
                <a:gd name="T22" fmla="*/ 74 w 171"/>
                <a:gd name="T23" fmla="*/ 88 h 234"/>
                <a:gd name="T24" fmla="*/ 60 w 171"/>
                <a:gd name="T25" fmla="*/ 101 h 234"/>
                <a:gd name="T26" fmla="*/ 78 w 171"/>
                <a:gd name="T27" fmla="*/ 122 h 234"/>
                <a:gd name="T28" fmla="*/ 99 w 171"/>
                <a:gd name="T29" fmla="*/ 109 h 234"/>
                <a:gd name="T30" fmla="*/ 128 w 171"/>
                <a:gd name="T31" fmla="*/ 129 h 234"/>
                <a:gd name="T32" fmla="*/ 106 w 171"/>
                <a:gd name="T33" fmla="*/ 148 h 234"/>
                <a:gd name="T34" fmla="*/ 77 w 171"/>
                <a:gd name="T35" fmla="*/ 155 h 234"/>
                <a:gd name="T36" fmla="*/ 84 w 171"/>
                <a:gd name="T37" fmla="*/ 175 h 234"/>
                <a:gd name="T38" fmla="*/ 115 w 171"/>
                <a:gd name="T39" fmla="*/ 191 h 234"/>
                <a:gd name="T40" fmla="*/ 89 w 171"/>
                <a:gd name="T41" fmla="*/ 233 h 234"/>
                <a:gd name="T42" fmla="*/ 70 w 171"/>
                <a:gd name="T43" fmla="*/ 228 h 234"/>
                <a:gd name="T44" fmla="*/ 58 w 171"/>
                <a:gd name="T45" fmla="*/ 199 h 234"/>
                <a:gd name="T46" fmla="*/ 72 w 171"/>
                <a:gd name="T47" fmla="*/ 183 h 234"/>
                <a:gd name="T48" fmla="*/ 71 w 171"/>
                <a:gd name="T49" fmla="*/ 170 h 234"/>
                <a:gd name="T50" fmla="*/ 61 w 171"/>
                <a:gd name="T51" fmla="*/ 171 h 234"/>
                <a:gd name="T52" fmla="*/ 44 w 171"/>
                <a:gd name="T53" fmla="*/ 188 h 234"/>
                <a:gd name="T54" fmla="*/ 1 w 171"/>
                <a:gd name="T55" fmla="*/ 153 h 234"/>
                <a:gd name="T56" fmla="*/ 23 w 171"/>
                <a:gd name="T57" fmla="*/ 116 h 234"/>
                <a:gd name="T58" fmla="*/ 49 w 171"/>
                <a:gd name="T59" fmla="*/ 131 h 234"/>
                <a:gd name="T60" fmla="*/ 63 w 171"/>
                <a:gd name="T61" fmla="*/ 132 h 234"/>
                <a:gd name="T62" fmla="*/ 63 w 171"/>
                <a:gd name="T63" fmla="*/ 118 h 234"/>
                <a:gd name="T64" fmla="*/ 58 w 171"/>
                <a:gd name="T65" fmla="*/ 90 h 234"/>
                <a:gd name="T66" fmla="*/ 49 w 171"/>
                <a:gd name="T67" fmla="*/ 84 h 234"/>
                <a:gd name="T68" fmla="*/ 30 w 171"/>
                <a:gd name="T69" fmla="*/ 64 h 234"/>
                <a:gd name="T70" fmla="*/ 50 w 171"/>
                <a:gd name="T71" fmla="*/ 38 h 234"/>
                <a:gd name="T72" fmla="*/ 114 w 171"/>
                <a:gd name="T73" fmla="*/ 1 h 234"/>
                <a:gd name="T74" fmla="*/ 70 w 171"/>
                <a:gd name="T75" fmla="*/ 42 h 234"/>
                <a:gd name="T76" fmla="*/ 38 w 171"/>
                <a:gd name="T77" fmla="*/ 42 h 234"/>
                <a:gd name="T78" fmla="*/ 46 w 171"/>
                <a:gd name="T79" fmla="*/ 85 h 234"/>
                <a:gd name="T80" fmla="*/ 56 w 171"/>
                <a:gd name="T81" fmla="*/ 103 h 234"/>
                <a:gd name="T82" fmla="*/ 49 w 171"/>
                <a:gd name="T83" fmla="*/ 130 h 234"/>
                <a:gd name="T84" fmla="*/ 0 w 171"/>
                <a:gd name="T85" fmla="*/ 153 h 234"/>
                <a:gd name="T86" fmla="*/ 68 w 171"/>
                <a:gd name="T87" fmla="*/ 169 h 234"/>
                <a:gd name="T88" fmla="*/ 59 w 171"/>
                <a:gd name="T89" fmla="*/ 212 h 234"/>
                <a:gd name="T90" fmla="*/ 59 w 171"/>
                <a:gd name="T91" fmla="*/ 212 h 234"/>
                <a:gd name="T92" fmla="*/ 89 w 171"/>
                <a:gd name="T93" fmla="*/ 234 h 234"/>
                <a:gd name="T94" fmla="*/ 116 w 171"/>
                <a:gd name="T95" fmla="*/ 190 h 234"/>
                <a:gd name="T96" fmla="*/ 87 w 171"/>
                <a:gd name="T97" fmla="*/ 147 h 234"/>
                <a:gd name="T98" fmla="*/ 120 w 171"/>
                <a:gd name="T99" fmla="*/ 113 h 234"/>
                <a:gd name="T100" fmla="*/ 78 w 171"/>
                <a:gd name="T101" fmla="*/ 121 h 234"/>
                <a:gd name="T102" fmla="*/ 74 w 171"/>
                <a:gd name="T103" fmla="*/ 89 h 234"/>
                <a:gd name="T104" fmla="*/ 98 w 171"/>
                <a:gd name="T105" fmla="*/ 88 h 234"/>
                <a:gd name="T106" fmla="*/ 85 w 171"/>
                <a:gd name="T107" fmla="*/ 61 h 234"/>
                <a:gd name="T108" fmla="*/ 98 w 171"/>
                <a:gd name="T109" fmla="*/ 39 h 234"/>
                <a:gd name="T110" fmla="*/ 141 w 171"/>
                <a:gd name="T111" fmla="*/ 57 h 234"/>
                <a:gd name="T112" fmla="*/ 121 w 171"/>
                <a:gd name="T1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1" h="234">
                  <a:moveTo>
                    <a:pt x="60" y="212"/>
                  </a:moveTo>
                  <a:cubicBezTo>
                    <a:pt x="60" y="212"/>
                    <a:pt x="60" y="212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moveTo>
                    <a:pt x="70" y="43"/>
                  </a:moveTo>
                  <a:cubicBezTo>
                    <a:pt x="73" y="43"/>
                    <a:pt x="75" y="42"/>
                    <a:pt x="78" y="41"/>
                  </a:cubicBezTo>
                  <a:cubicBezTo>
                    <a:pt x="87" y="38"/>
                    <a:pt x="92" y="37"/>
                    <a:pt x="100" y="32"/>
                  </a:cubicBezTo>
                  <a:cubicBezTo>
                    <a:pt x="102" y="30"/>
                    <a:pt x="103" y="28"/>
                    <a:pt x="104" y="25"/>
                  </a:cubicBezTo>
                  <a:cubicBezTo>
                    <a:pt x="105" y="21"/>
                    <a:pt x="105" y="16"/>
                    <a:pt x="106" y="11"/>
                  </a:cubicBezTo>
                  <a:cubicBezTo>
                    <a:pt x="107" y="7"/>
                    <a:pt x="109" y="3"/>
                    <a:pt x="114" y="2"/>
                  </a:cubicBezTo>
                  <a:cubicBezTo>
                    <a:pt x="116" y="1"/>
                    <a:pt x="119" y="1"/>
                    <a:pt x="121" y="1"/>
                  </a:cubicBezTo>
                  <a:cubicBezTo>
                    <a:pt x="128" y="1"/>
                    <a:pt x="137" y="3"/>
                    <a:pt x="141" y="5"/>
                  </a:cubicBezTo>
                  <a:cubicBezTo>
                    <a:pt x="146" y="8"/>
                    <a:pt x="149" y="12"/>
                    <a:pt x="152" y="17"/>
                  </a:cubicBezTo>
                  <a:cubicBezTo>
                    <a:pt x="154" y="21"/>
                    <a:pt x="155" y="26"/>
                    <a:pt x="157" y="29"/>
                  </a:cubicBezTo>
                  <a:cubicBezTo>
                    <a:pt x="161" y="34"/>
                    <a:pt x="162" y="38"/>
                    <a:pt x="162" y="41"/>
                  </a:cubicBezTo>
                  <a:cubicBezTo>
                    <a:pt x="162" y="46"/>
                    <a:pt x="160" y="50"/>
                    <a:pt x="156" y="52"/>
                  </a:cubicBezTo>
                  <a:cubicBezTo>
                    <a:pt x="152" y="55"/>
                    <a:pt x="147" y="56"/>
                    <a:pt x="141" y="56"/>
                  </a:cubicBezTo>
                  <a:cubicBezTo>
                    <a:pt x="137" y="56"/>
                    <a:pt x="132" y="55"/>
                    <a:pt x="128" y="54"/>
                  </a:cubicBezTo>
                  <a:cubicBezTo>
                    <a:pt x="121" y="51"/>
                    <a:pt x="118" y="47"/>
                    <a:pt x="115" y="43"/>
                  </a:cubicBezTo>
                  <a:cubicBezTo>
                    <a:pt x="113" y="41"/>
                    <a:pt x="112" y="40"/>
                    <a:pt x="110" y="38"/>
                  </a:cubicBezTo>
                  <a:cubicBezTo>
                    <a:pt x="109" y="37"/>
                    <a:pt x="107" y="36"/>
                    <a:pt x="104" y="36"/>
                  </a:cubicBezTo>
                  <a:cubicBezTo>
                    <a:pt x="102" y="36"/>
                    <a:pt x="100" y="37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4" y="39"/>
                    <a:pt x="88" y="41"/>
                    <a:pt x="82" y="45"/>
                  </a:cubicBezTo>
                  <a:cubicBezTo>
                    <a:pt x="76" y="48"/>
                    <a:pt x="71" y="52"/>
                    <a:pt x="71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60"/>
                    <a:pt x="71" y="61"/>
                    <a:pt x="72" y="62"/>
                  </a:cubicBezTo>
                  <a:cubicBezTo>
                    <a:pt x="73" y="63"/>
                    <a:pt x="75" y="64"/>
                    <a:pt x="76" y="64"/>
                  </a:cubicBezTo>
                  <a:cubicBezTo>
                    <a:pt x="79" y="64"/>
                    <a:pt x="82" y="63"/>
                    <a:pt x="85" y="62"/>
                  </a:cubicBezTo>
                  <a:cubicBezTo>
                    <a:pt x="88" y="61"/>
                    <a:pt x="92" y="61"/>
                    <a:pt x="95" y="61"/>
                  </a:cubicBezTo>
                  <a:cubicBezTo>
                    <a:pt x="98" y="61"/>
                    <a:pt x="101" y="62"/>
                    <a:pt x="103" y="64"/>
                  </a:cubicBezTo>
                  <a:cubicBezTo>
                    <a:pt x="104" y="67"/>
                    <a:pt x="105" y="69"/>
                    <a:pt x="105" y="72"/>
                  </a:cubicBezTo>
                  <a:cubicBezTo>
                    <a:pt x="105" y="78"/>
                    <a:pt x="101" y="84"/>
                    <a:pt x="97" y="87"/>
                  </a:cubicBezTo>
                  <a:cubicBezTo>
                    <a:pt x="94" y="89"/>
                    <a:pt x="91" y="90"/>
                    <a:pt x="89" y="90"/>
                  </a:cubicBezTo>
                  <a:cubicBezTo>
                    <a:pt x="89" y="90"/>
                    <a:pt x="89" y="90"/>
                    <a:pt x="88" y="90"/>
                  </a:cubicBezTo>
                  <a:cubicBezTo>
                    <a:pt x="84" y="90"/>
                    <a:pt x="79" y="88"/>
                    <a:pt x="74" y="88"/>
                  </a:cubicBezTo>
                  <a:cubicBezTo>
                    <a:pt x="73" y="88"/>
                    <a:pt x="72" y="88"/>
                    <a:pt x="71" y="88"/>
                  </a:cubicBezTo>
                  <a:cubicBezTo>
                    <a:pt x="67" y="89"/>
                    <a:pt x="64" y="91"/>
                    <a:pt x="62" y="93"/>
                  </a:cubicBezTo>
                  <a:cubicBezTo>
                    <a:pt x="60" y="95"/>
                    <a:pt x="60" y="98"/>
                    <a:pt x="60" y="101"/>
                  </a:cubicBezTo>
                  <a:cubicBezTo>
                    <a:pt x="60" y="106"/>
                    <a:pt x="62" y="111"/>
                    <a:pt x="64" y="115"/>
                  </a:cubicBezTo>
                  <a:cubicBezTo>
                    <a:pt x="67" y="119"/>
                    <a:pt x="71" y="122"/>
                    <a:pt x="75" y="123"/>
                  </a:cubicBezTo>
                  <a:cubicBezTo>
                    <a:pt x="76" y="123"/>
                    <a:pt x="77" y="122"/>
                    <a:pt x="78" y="122"/>
                  </a:cubicBezTo>
                  <a:cubicBezTo>
                    <a:pt x="82" y="120"/>
                    <a:pt x="84" y="117"/>
                    <a:pt x="86" y="115"/>
                  </a:cubicBezTo>
                  <a:cubicBezTo>
                    <a:pt x="88" y="112"/>
                    <a:pt x="90" y="110"/>
                    <a:pt x="96" y="109"/>
                  </a:cubicBezTo>
                  <a:cubicBezTo>
                    <a:pt x="97" y="109"/>
                    <a:pt x="98" y="109"/>
                    <a:pt x="99" y="109"/>
                  </a:cubicBezTo>
                  <a:cubicBezTo>
                    <a:pt x="99" y="109"/>
                    <a:pt x="99" y="109"/>
                    <a:pt x="99" y="109"/>
                  </a:cubicBezTo>
                  <a:cubicBezTo>
                    <a:pt x="106" y="109"/>
                    <a:pt x="115" y="111"/>
                    <a:pt x="119" y="114"/>
                  </a:cubicBezTo>
                  <a:cubicBezTo>
                    <a:pt x="126" y="118"/>
                    <a:pt x="128" y="124"/>
                    <a:pt x="128" y="129"/>
                  </a:cubicBezTo>
                  <a:cubicBezTo>
                    <a:pt x="128" y="134"/>
                    <a:pt x="126" y="139"/>
                    <a:pt x="123" y="142"/>
                  </a:cubicBezTo>
                  <a:cubicBezTo>
                    <a:pt x="119" y="146"/>
                    <a:pt x="114" y="148"/>
                    <a:pt x="108" y="148"/>
                  </a:cubicBezTo>
                  <a:cubicBezTo>
                    <a:pt x="108" y="148"/>
                    <a:pt x="107" y="148"/>
                    <a:pt x="106" y="148"/>
                  </a:cubicBezTo>
                  <a:cubicBezTo>
                    <a:pt x="99" y="147"/>
                    <a:pt x="92" y="146"/>
                    <a:pt x="87" y="146"/>
                  </a:cubicBezTo>
                  <a:cubicBezTo>
                    <a:pt x="84" y="146"/>
                    <a:pt x="82" y="146"/>
                    <a:pt x="80" y="148"/>
                  </a:cubicBezTo>
                  <a:cubicBezTo>
                    <a:pt x="78" y="149"/>
                    <a:pt x="77" y="151"/>
                    <a:pt x="77" y="155"/>
                  </a:cubicBezTo>
                  <a:cubicBezTo>
                    <a:pt x="77" y="158"/>
                    <a:pt x="78" y="161"/>
                    <a:pt x="80" y="166"/>
                  </a:cubicBezTo>
                  <a:cubicBezTo>
                    <a:pt x="81" y="169"/>
                    <a:pt x="81" y="171"/>
                    <a:pt x="82" y="173"/>
                  </a:cubicBezTo>
                  <a:cubicBezTo>
                    <a:pt x="82" y="174"/>
                    <a:pt x="83" y="174"/>
                    <a:pt x="84" y="175"/>
                  </a:cubicBezTo>
                  <a:cubicBezTo>
                    <a:pt x="85" y="176"/>
                    <a:pt x="86" y="176"/>
                    <a:pt x="88" y="176"/>
                  </a:cubicBezTo>
                  <a:cubicBezTo>
                    <a:pt x="89" y="176"/>
                    <a:pt x="92" y="176"/>
                    <a:pt x="95" y="177"/>
                  </a:cubicBezTo>
                  <a:cubicBezTo>
                    <a:pt x="103" y="178"/>
                    <a:pt x="111" y="185"/>
                    <a:pt x="115" y="191"/>
                  </a:cubicBezTo>
                  <a:cubicBezTo>
                    <a:pt x="118" y="195"/>
                    <a:pt x="119" y="199"/>
                    <a:pt x="119" y="203"/>
                  </a:cubicBezTo>
                  <a:cubicBezTo>
                    <a:pt x="119" y="215"/>
                    <a:pt x="111" y="226"/>
                    <a:pt x="101" y="231"/>
                  </a:cubicBezTo>
                  <a:cubicBezTo>
                    <a:pt x="97" y="233"/>
                    <a:pt x="93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2" y="233"/>
                    <a:pt x="75" y="232"/>
                    <a:pt x="70" y="228"/>
                  </a:cubicBezTo>
                  <a:cubicBezTo>
                    <a:pt x="65" y="224"/>
                    <a:pt x="61" y="219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60" y="207"/>
                    <a:pt x="57" y="203"/>
                    <a:pt x="58" y="199"/>
                  </a:cubicBezTo>
                  <a:cubicBezTo>
                    <a:pt x="58" y="197"/>
                    <a:pt x="58" y="195"/>
                    <a:pt x="60" y="192"/>
                  </a:cubicBezTo>
                  <a:cubicBezTo>
                    <a:pt x="62" y="190"/>
                    <a:pt x="65" y="189"/>
                    <a:pt x="68" y="187"/>
                  </a:cubicBezTo>
                  <a:cubicBezTo>
                    <a:pt x="69" y="186"/>
                    <a:pt x="71" y="185"/>
                    <a:pt x="72" y="183"/>
                  </a:cubicBezTo>
                  <a:cubicBezTo>
                    <a:pt x="73" y="182"/>
                    <a:pt x="73" y="180"/>
                    <a:pt x="73" y="178"/>
                  </a:cubicBezTo>
                  <a:cubicBezTo>
                    <a:pt x="73" y="177"/>
                    <a:pt x="73" y="177"/>
                    <a:pt x="73" y="176"/>
                  </a:cubicBezTo>
                  <a:cubicBezTo>
                    <a:pt x="73" y="173"/>
                    <a:pt x="72" y="171"/>
                    <a:pt x="71" y="170"/>
                  </a:cubicBezTo>
                  <a:cubicBezTo>
                    <a:pt x="71" y="169"/>
                    <a:pt x="69" y="168"/>
                    <a:pt x="68" y="168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5" y="168"/>
                    <a:pt x="63" y="169"/>
                    <a:pt x="61" y="171"/>
                  </a:cubicBezTo>
                  <a:cubicBezTo>
                    <a:pt x="58" y="173"/>
                    <a:pt x="54" y="177"/>
                    <a:pt x="51" y="181"/>
                  </a:cubicBezTo>
                  <a:cubicBezTo>
                    <a:pt x="49" y="182"/>
                    <a:pt x="48" y="184"/>
                    <a:pt x="47" y="185"/>
                  </a:cubicBezTo>
                  <a:cubicBezTo>
                    <a:pt x="45" y="186"/>
                    <a:pt x="44" y="187"/>
                    <a:pt x="44" y="188"/>
                  </a:cubicBezTo>
                  <a:cubicBezTo>
                    <a:pt x="40" y="189"/>
                    <a:pt x="36" y="190"/>
                    <a:pt x="33" y="190"/>
                  </a:cubicBezTo>
                  <a:cubicBezTo>
                    <a:pt x="24" y="190"/>
                    <a:pt x="16" y="185"/>
                    <a:pt x="11" y="178"/>
                  </a:cubicBezTo>
                  <a:cubicBezTo>
                    <a:pt x="5" y="171"/>
                    <a:pt x="1" y="161"/>
                    <a:pt x="1" y="153"/>
                  </a:cubicBezTo>
                  <a:cubicBezTo>
                    <a:pt x="1" y="153"/>
                    <a:pt x="1" y="152"/>
                    <a:pt x="1" y="152"/>
                  </a:cubicBezTo>
                  <a:cubicBezTo>
                    <a:pt x="1" y="145"/>
                    <a:pt x="3" y="136"/>
                    <a:pt x="6" y="130"/>
                  </a:cubicBezTo>
                  <a:cubicBezTo>
                    <a:pt x="10" y="123"/>
                    <a:pt x="15" y="118"/>
                    <a:pt x="23" y="116"/>
                  </a:cubicBezTo>
                  <a:cubicBezTo>
                    <a:pt x="25" y="115"/>
                    <a:pt x="26" y="115"/>
                    <a:pt x="27" y="115"/>
                  </a:cubicBezTo>
                  <a:cubicBezTo>
                    <a:pt x="32" y="115"/>
                    <a:pt x="35" y="118"/>
                    <a:pt x="39" y="121"/>
                  </a:cubicBezTo>
                  <a:cubicBezTo>
                    <a:pt x="42" y="124"/>
                    <a:pt x="45" y="128"/>
                    <a:pt x="49" y="131"/>
                  </a:cubicBezTo>
                  <a:cubicBezTo>
                    <a:pt x="52" y="133"/>
                    <a:pt x="55" y="134"/>
                    <a:pt x="58" y="134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60" y="134"/>
                    <a:pt x="62" y="133"/>
                    <a:pt x="63" y="132"/>
                  </a:cubicBezTo>
                  <a:cubicBezTo>
                    <a:pt x="64" y="130"/>
                    <a:pt x="65" y="128"/>
                    <a:pt x="65" y="125"/>
                  </a:cubicBezTo>
                  <a:cubicBezTo>
                    <a:pt x="65" y="124"/>
                    <a:pt x="65" y="123"/>
                    <a:pt x="65" y="122"/>
                  </a:cubicBezTo>
                  <a:cubicBezTo>
                    <a:pt x="64" y="120"/>
                    <a:pt x="64" y="119"/>
                    <a:pt x="63" y="118"/>
                  </a:cubicBezTo>
                  <a:cubicBezTo>
                    <a:pt x="61" y="115"/>
                    <a:pt x="57" y="112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99"/>
                    <a:pt x="58" y="94"/>
                    <a:pt x="58" y="90"/>
                  </a:cubicBezTo>
                  <a:cubicBezTo>
                    <a:pt x="58" y="90"/>
                    <a:pt x="58" y="89"/>
                    <a:pt x="58" y="88"/>
                  </a:cubicBezTo>
                  <a:cubicBezTo>
                    <a:pt x="58" y="88"/>
                    <a:pt x="57" y="87"/>
                    <a:pt x="57" y="87"/>
                  </a:cubicBezTo>
                  <a:cubicBezTo>
                    <a:pt x="54" y="84"/>
                    <a:pt x="51" y="84"/>
                    <a:pt x="49" y="84"/>
                  </a:cubicBezTo>
                  <a:cubicBezTo>
                    <a:pt x="47" y="84"/>
                    <a:pt x="45" y="84"/>
                    <a:pt x="43" y="84"/>
                  </a:cubicBezTo>
                  <a:cubicBezTo>
                    <a:pt x="42" y="84"/>
                    <a:pt x="41" y="84"/>
                    <a:pt x="40" y="84"/>
                  </a:cubicBezTo>
                  <a:cubicBezTo>
                    <a:pt x="34" y="81"/>
                    <a:pt x="30" y="72"/>
                    <a:pt x="30" y="64"/>
                  </a:cubicBezTo>
                  <a:cubicBezTo>
                    <a:pt x="30" y="55"/>
                    <a:pt x="34" y="46"/>
                    <a:pt x="39" y="43"/>
                  </a:cubicBezTo>
                  <a:cubicBezTo>
                    <a:pt x="43" y="39"/>
                    <a:pt x="46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6" y="38"/>
                    <a:pt x="62" y="43"/>
                    <a:pt x="70" y="43"/>
                  </a:cubicBezTo>
                  <a:moveTo>
                    <a:pt x="121" y="0"/>
                  </a:moveTo>
                  <a:cubicBezTo>
                    <a:pt x="119" y="0"/>
                    <a:pt x="116" y="0"/>
                    <a:pt x="114" y="1"/>
                  </a:cubicBezTo>
                  <a:cubicBezTo>
                    <a:pt x="100" y="6"/>
                    <a:pt x="107" y="26"/>
                    <a:pt x="99" y="31"/>
                  </a:cubicBezTo>
                  <a:cubicBezTo>
                    <a:pt x="91" y="36"/>
                    <a:pt x="86" y="37"/>
                    <a:pt x="78" y="40"/>
                  </a:cubicBezTo>
                  <a:cubicBezTo>
                    <a:pt x="75" y="41"/>
                    <a:pt x="73" y="42"/>
                    <a:pt x="70" y="42"/>
                  </a:cubicBezTo>
                  <a:cubicBezTo>
                    <a:pt x="67" y="42"/>
                    <a:pt x="63" y="41"/>
                    <a:pt x="60" y="40"/>
                  </a:cubicBezTo>
                  <a:cubicBezTo>
                    <a:pt x="56" y="39"/>
                    <a:pt x="53" y="37"/>
                    <a:pt x="50" y="37"/>
                  </a:cubicBezTo>
                  <a:cubicBezTo>
                    <a:pt x="46" y="37"/>
                    <a:pt x="42" y="39"/>
                    <a:pt x="38" y="42"/>
                  </a:cubicBezTo>
                  <a:cubicBezTo>
                    <a:pt x="27" y="50"/>
                    <a:pt x="26" y="78"/>
                    <a:pt x="40" y="85"/>
                  </a:cubicBezTo>
                  <a:cubicBezTo>
                    <a:pt x="41" y="85"/>
                    <a:pt x="42" y="85"/>
                    <a:pt x="43" y="85"/>
                  </a:cubicBezTo>
                  <a:cubicBezTo>
                    <a:pt x="44" y="85"/>
                    <a:pt x="45" y="85"/>
                    <a:pt x="46" y="85"/>
                  </a:cubicBezTo>
                  <a:cubicBezTo>
                    <a:pt x="47" y="85"/>
                    <a:pt x="48" y="85"/>
                    <a:pt x="49" y="85"/>
                  </a:cubicBezTo>
                  <a:cubicBezTo>
                    <a:pt x="51" y="85"/>
                    <a:pt x="54" y="85"/>
                    <a:pt x="56" y="87"/>
                  </a:cubicBezTo>
                  <a:cubicBezTo>
                    <a:pt x="58" y="89"/>
                    <a:pt x="55" y="99"/>
                    <a:pt x="56" y="103"/>
                  </a:cubicBezTo>
                  <a:cubicBezTo>
                    <a:pt x="56" y="116"/>
                    <a:pt x="63" y="116"/>
                    <a:pt x="64" y="122"/>
                  </a:cubicBezTo>
                  <a:cubicBezTo>
                    <a:pt x="65" y="130"/>
                    <a:pt x="62" y="133"/>
                    <a:pt x="58" y="133"/>
                  </a:cubicBezTo>
                  <a:cubicBezTo>
                    <a:pt x="55" y="133"/>
                    <a:pt x="52" y="132"/>
                    <a:pt x="49" y="130"/>
                  </a:cubicBezTo>
                  <a:cubicBezTo>
                    <a:pt x="41" y="125"/>
                    <a:pt x="38" y="114"/>
                    <a:pt x="27" y="114"/>
                  </a:cubicBezTo>
                  <a:cubicBezTo>
                    <a:pt x="26" y="114"/>
                    <a:pt x="25" y="114"/>
                    <a:pt x="23" y="115"/>
                  </a:cubicBezTo>
                  <a:cubicBezTo>
                    <a:pt x="6" y="119"/>
                    <a:pt x="0" y="138"/>
                    <a:pt x="0" y="153"/>
                  </a:cubicBezTo>
                  <a:cubicBezTo>
                    <a:pt x="1" y="170"/>
                    <a:pt x="15" y="191"/>
                    <a:pt x="33" y="191"/>
                  </a:cubicBezTo>
                  <a:cubicBezTo>
                    <a:pt x="36" y="191"/>
                    <a:pt x="40" y="190"/>
                    <a:pt x="44" y="188"/>
                  </a:cubicBezTo>
                  <a:cubicBezTo>
                    <a:pt x="49" y="186"/>
                    <a:pt x="61" y="169"/>
                    <a:pt x="68" y="169"/>
                  </a:cubicBezTo>
                  <a:cubicBezTo>
                    <a:pt x="70" y="169"/>
                    <a:pt x="72" y="171"/>
                    <a:pt x="72" y="176"/>
                  </a:cubicBezTo>
                  <a:cubicBezTo>
                    <a:pt x="74" y="186"/>
                    <a:pt x="64" y="186"/>
                    <a:pt x="59" y="192"/>
                  </a:cubicBezTo>
                  <a:cubicBezTo>
                    <a:pt x="53" y="199"/>
                    <a:pt x="59" y="204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60" y="221"/>
                    <a:pt x="65" y="227"/>
                    <a:pt x="73" y="231"/>
                  </a:cubicBezTo>
                  <a:cubicBezTo>
                    <a:pt x="78" y="233"/>
                    <a:pt x="83" y="234"/>
                    <a:pt x="89" y="234"/>
                  </a:cubicBezTo>
                  <a:cubicBezTo>
                    <a:pt x="93" y="234"/>
                    <a:pt x="98" y="234"/>
                    <a:pt x="101" y="232"/>
                  </a:cubicBezTo>
                  <a:cubicBezTo>
                    <a:pt x="104" y="231"/>
                    <a:pt x="106" y="229"/>
                    <a:pt x="109" y="227"/>
                  </a:cubicBezTo>
                  <a:cubicBezTo>
                    <a:pt x="119" y="218"/>
                    <a:pt x="124" y="202"/>
                    <a:pt x="116" y="190"/>
                  </a:cubicBezTo>
                  <a:cubicBezTo>
                    <a:pt x="112" y="184"/>
                    <a:pt x="103" y="177"/>
                    <a:pt x="96" y="176"/>
                  </a:cubicBezTo>
                  <a:cubicBezTo>
                    <a:pt x="83" y="173"/>
                    <a:pt x="84" y="178"/>
                    <a:pt x="81" y="166"/>
                  </a:cubicBezTo>
                  <a:cubicBezTo>
                    <a:pt x="76" y="150"/>
                    <a:pt x="79" y="147"/>
                    <a:pt x="87" y="147"/>
                  </a:cubicBezTo>
                  <a:cubicBezTo>
                    <a:pt x="92" y="147"/>
                    <a:pt x="99" y="148"/>
                    <a:pt x="106" y="149"/>
                  </a:cubicBezTo>
                  <a:cubicBezTo>
                    <a:pt x="107" y="149"/>
                    <a:pt x="108" y="149"/>
                    <a:pt x="108" y="149"/>
                  </a:cubicBezTo>
                  <a:cubicBezTo>
                    <a:pt x="128" y="149"/>
                    <a:pt x="138" y="125"/>
                    <a:pt x="120" y="113"/>
                  </a:cubicBezTo>
                  <a:cubicBezTo>
                    <a:pt x="115" y="110"/>
                    <a:pt x="106" y="108"/>
                    <a:pt x="99" y="108"/>
                  </a:cubicBezTo>
                  <a:cubicBezTo>
                    <a:pt x="98" y="108"/>
                    <a:pt x="96" y="108"/>
                    <a:pt x="95" y="108"/>
                  </a:cubicBezTo>
                  <a:cubicBezTo>
                    <a:pt x="84" y="110"/>
                    <a:pt x="85" y="118"/>
                    <a:pt x="78" y="121"/>
                  </a:cubicBezTo>
                  <a:cubicBezTo>
                    <a:pt x="77" y="121"/>
                    <a:pt x="76" y="122"/>
                    <a:pt x="75" y="122"/>
                  </a:cubicBezTo>
                  <a:cubicBezTo>
                    <a:pt x="64" y="122"/>
                    <a:pt x="51" y="92"/>
                    <a:pt x="71" y="89"/>
                  </a:cubicBezTo>
                  <a:cubicBezTo>
                    <a:pt x="72" y="89"/>
                    <a:pt x="73" y="89"/>
                    <a:pt x="74" y="89"/>
                  </a:cubicBezTo>
                  <a:cubicBezTo>
                    <a:pt x="76" y="89"/>
                    <a:pt x="79" y="90"/>
                    <a:pt x="81" y="90"/>
                  </a:cubicBezTo>
                  <a:cubicBezTo>
                    <a:pt x="84" y="91"/>
                    <a:pt x="86" y="91"/>
                    <a:pt x="89" y="91"/>
                  </a:cubicBezTo>
                  <a:cubicBezTo>
                    <a:pt x="92" y="91"/>
                    <a:pt x="95" y="90"/>
                    <a:pt x="98" y="88"/>
                  </a:cubicBezTo>
                  <a:cubicBezTo>
                    <a:pt x="104" y="84"/>
                    <a:pt x="109" y="71"/>
                    <a:pt x="104" y="64"/>
                  </a:cubicBezTo>
                  <a:cubicBezTo>
                    <a:pt x="101" y="61"/>
                    <a:pt x="98" y="60"/>
                    <a:pt x="95" y="60"/>
                  </a:cubicBezTo>
                  <a:cubicBezTo>
                    <a:pt x="91" y="60"/>
                    <a:pt x="88" y="61"/>
                    <a:pt x="85" y="61"/>
                  </a:cubicBezTo>
                  <a:cubicBezTo>
                    <a:pt x="82" y="62"/>
                    <a:pt x="79" y="63"/>
                    <a:pt x="76" y="63"/>
                  </a:cubicBezTo>
                  <a:cubicBezTo>
                    <a:pt x="73" y="63"/>
                    <a:pt x="71" y="62"/>
                    <a:pt x="71" y="57"/>
                  </a:cubicBezTo>
                  <a:cubicBezTo>
                    <a:pt x="73" y="48"/>
                    <a:pt x="91" y="41"/>
                    <a:pt x="98" y="39"/>
                  </a:cubicBezTo>
                  <a:cubicBezTo>
                    <a:pt x="101" y="38"/>
                    <a:pt x="103" y="37"/>
                    <a:pt x="104" y="37"/>
                  </a:cubicBezTo>
                  <a:cubicBezTo>
                    <a:pt x="113" y="37"/>
                    <a:pt x="114" y="49"/>
                    <a:pt x="127" y="55"/>
                  </a:cubicBezTo>
                  <a:cubicBezTo>
                    <a:pt x="132" y="56"/>
                    <a:pt x="136" y="57"/>
                    <a:pt x="141" y="57"/>
                  </a:cubicBezTo>
                  <a:cubicBezTo>
                    <a:pt x="157" y="57"/>
                    <a:pt x="171" y="46"/>
                    <a:pt x="158" y="28"/>
                  </a:cubicBezTo>
                  <a:cubicBezTo>
                    <a:pt x="154" y="23"/>
                    <a:pt x="152" y="10"/>
                    <a:pt x="142" y="4"/>
                  </a:cubicBezTo>
                  <a:cubicBezTo>
                    <a:pt x="138" y="2"/>
                    <a:pt x="129" y="0"/>
                    <a:pt x="121" y="0"/>
                  </a:cubicBezTo>
                </a:path>
              </a:pathLst>
            </a:custGeom>
            <a:solidFill>
              <a:srgbClr val="4D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5" name="Oval 321"/>
            <p:cNvSpPr>
              <a:spLocks noChangeArrowheads="1"/>
            </p:cNvSpPr>
            <p:nvPr/>
          </p:nvSpPr>
          <p:spPr bwMode="auto">
            <a:xfrm>
              <a:off x="2532" y="1537"/>
              <a:ext cx="80" cy="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6" name="Oval 322"/>
            <p:cNvSpPr>
              <a:spLocks noChangeArrowheads="1"/>
            </p:cNvSpPr>
            <p:nvPr/>
          </p:nvSpPr>
          <p:spPr bwMode="auto">
            <a:xfrm>
              <a:off x="2616" y="1537"/>
              <a:ext cx="30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7" name="Oval 323"/>
            <p:cNvSpPr>
              <a:spLocks noChangeArrowheads="1"/>
            </p:cNvSpPr>
            <p:nvPr/>
          </p:nvSpPr>
          <p:spPr bwMode="auto">
            <a:xfrm>
              <a:off x="2497" y="1606"/>
              <a:ext cx="27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8" name="Oval 324"/>
            <p:cNvSpPr>
              <a:spLocks noChangeArrowheads="1"/>
            </p:cNvSpPr>
            <p:nvPr/>
          </p:nvSpPr>
          <p:spPr bwMode="auto">
            <a:xfrm>
              <a:off x="2914" y="2014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9" name="Oval 325"/>
            <p:cNvSpPr>
              <a:spLocks noChangeArrowheads="1"/>
            </p:cNvSpPr>
            <p:nvPr/>
          </p:nvSpPr>
          <p:spPr bwMode="auto">
            <a:xfrm>
              <a:off x="2922" y="202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0" name="Freeform 326"/>
            <p:cNvSpPr>
              <a:spLocks/>
            </p:cNvSpPr>
            <p:nvPr/>
          </p:nvSpPr>
          <p:spPr bwMode="auto">
            <a:xfrm>
              <a:off x="2918" y="2022"/>
              <a:ext cx="15" cy="12"/>
            </a:xfrm>
            <a:custGeom>
              <a:avLst/>
              <a:gdLst>
                <a:gd name="T0" fmla="*/ 1 w 4"/>
                <a:gd name="T1" fmla="*/ 1 h 3"/>
                <a:gd name="T2" fmla="*/ 1 w 4"/>
                <a:gd name="T3" fmla="*/ 1 h 3"/>
                <a:gd name="T4" fmla="*/ 2 w 4"/>
                <a:gd name="T5" fmla="*/ 1 h 3"/>
                <a:gd name="T6" fmla="*/ 3 w 4"/>
                <a:gd name="T7" fmla="*/ 1 h 3"/>
                <a:gd name="T8" fmla="*/ 2 w 4"/>
                <a:gd name="T9" fmla="*/ 2 h 3"/>
                <a:gd name="T10" fmla="*/ 1 w 4"/>
                <a:gd name="T11" fmla="*/ 1 h 3"/>
                <a:gd name="T12" fmla="*/ 1 w 4"/>
                <a:gd name="T13" fmla="*/ 1 h 3"/>
                <a:gd name="T14" fmla="*/ 0 w 4"/>
                <a:gd name="T15" fmla="*/ 1 h 3"/>
                <a:gd name="T16" fmla="*/ 2 w 4"/>
                <a:gd name="T17" fmla="*/ 3 h 3"/>
                <a:gd name="T18" fmla="*/ 4 w 4"/>
                <a:gd name="T19" fmla="*/ 1 h 3"/>
                <a:gd name="T20" fmla="*/ 2 w 4"/>
                <a:gd name="T21" fmla="*/ 0 h 3"/>
                <a:gd name="T22" fmla="*/ 0 w 4"/>
                <a:gd name="T23" fmla="*/ 1 h 3"/>
                <a:gd name="T24" fmla="*/ 1 w 4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1" name="Oval 327"/>
            <p:cNvSpPr>
              <a:spLocks noChangeArrowheads="1"/>
            </p:cNvSpPr>
            <p:nvPr/>
          </p:nvSpPr>
          <p:spPr bwMode="auto">
            <a:xfrm>
              <a:off x="2991" y="1920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2" name="Oval 328"/>
            <p:cNvSpPr>
              <a:spLocks noChangeArrowheads="1"/>
            </p:cNvSpPr>
            <p:nvPr/>
          </p:nvSpPr>
          <p:spPr bwMode="auto">
            <a:xfrm>
              <a:off x="2998" y="1928"/>
              <a:ext cx="12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3" name="Freeform 329"/>
            <p:cNvSpPr>
              <a:spLocks/>
            </p:cNvSpPr>
            <p:nvPr/>
          </p:nvSpPr>
          <p:spPr bwMode="auto">
            <a:xfrm>
              <a:off x="2998" y="1928"/>
              <a:ext cx="12" cy="13"/>
            </a:xfrm>
            <a:custGeom>
              <a:avLst/>
              <a:gdLst>
                <a:gd name="T0" fmla="*/ 0 w 3"/>
                <a:gd name="T1" fmla="*/ 1 h 3"/>
                <a:gd name="T2" fmla="*/ 1 w 3"/>
                <a:gd name="T3" fmla="*/ 1 h 3"/>
                <a:gd name="T4" fmla="*/ 1 w 3"/>
                <a:gd name="T5" fmla="*/ 1 h 3"/>
                <a:gd name="T6" fmla="*/ 2 w 3"/>
                <a:gd name="T7" fmla="*/ 1 h 3"/>
                <a:gd name="T8" fmla="*/ 1 w 3"/>
                <a:gd name="T9" fmla="*/ 2 h 3"/>
                <a:gd name="T10" fmla="*/ 1 w 3"/>
                <a:gd name="T11" fmla="*/ 1 h 3"/>
                <a:gd name="T12" fmla="*/ 0 w 3"/>
                <a:gd name="T13" fmla="*/ 1 h 3"/>
                <a:gd name="T14" fmla="*/ 0 w 3"/>
                <a:gd name="T15" fmla="*/ 1 h 3"/>
                <a:gd name="T16" fmla="*/ 1 w 3"/>
                <a:gd name="T17" fmla="*/ 3 h 3"/>
                <a:gd name="T18" fmla="*/ 3 w 3"/>
                <a:gd name="T19" fmla="*/ 1 h 3"/>
                <a:gd name="T20" fmla="*/ 1 w 3"/>
                <a:gd name="T21" fmla="*/ 0 h 3"/>
                <a:gd name="T22" fmla="*/ 0 w 3"/>
                <a:gd name="T23" fmla="*/ 1 h 3"/>
                <a:gd name="T24" fmla="*/ 0 w 3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4" name="Oval 330"/>
            <p:cNvSpPr>
              <a:spLocks noChangeArrowheads="1"/>
            </p:cNvSpPr>
            <p:nvPr/>
          </p:nvSpPr>
          <p:spPr bwMode="auto">
            <a:xfrm>
              <a:off x="2895" y="1896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5" name="Oval 331"/>
            <p:cNvSpPr>
              <a:spLocks noChangeArrowheads="1"/>
            </p:cNvSpPr>
            <p:nvPr/>
          </p:nvSpPr>
          <p:spPr bwMode="auto">
            <a:xfrm>
              <a:off x="2903" y="1908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6" name="Freeform 332"/>
            <p:cNvSpPr>
              <a:spLocks/>
            </p:cNvSpPr>
            <p:nvPr/>
          </p:nvSpPr>
          <p:spPr bwMode="auto">
            <a:xfrm>
              <a:off x="2903" y="1904"/>
              <a:ext cx="11" cy="12"/>
            </a:xfrm>
            <a:custGeom>
              <a:avLst/>
              <a:gdLst>
                <a:gd name="T0" fmla="*/ 0 w 3"/>
                <a:gd name="T1" fmla="*/ 2 h 3"/>
                <a:gd name="T2" fmla="*/ 1 w 3"/>
                <a:gd name="T3" fmla="*/ 2 h 3"/>
                <a:gd name="T4" fmla="*/ 1 w 3"/>
                <a:gd name="T5" fmla="*/ 1 h 3"/>
                <a:gd name="T6" fmla="*/ 2 w 3"/>
                <a:gd name="T7" fmla="*/ 2 h 3"/>
                <a:gd name="T8" fmla="*/ 1 w 3"/>
                <a:gd name="T9" fmla="*/ 2 h 3"/>
                <a:gd name="T10" fmla="*/ 1 w 3"/>
                <a:gd name="T11" fmla="*/ 2 h 3"/>
                <a:gd name="T12" fmla="*/ 0 w 3"/>
                <a:gd name="T13" fmla="*/ 2 h 3"/>
                <a:gd name="T14" fmla="*/ 0 w 3"/>
                <a:gd name="T15" fmla="*/ 2 h 3"/>
                <a:gd name="T16" fmla="*/ 1 w 3"/>
                <a:gd name="T17" fmla="*/ 3 h 3"/>
                <a:gd name="T18" fmla="*/ 3 w 3"/>
                <a:gd name="T19" fmla="*/ 2 h 3"/>
                <a:gd name="T20" fmla="*/ 1 w 3"/>
                <a:gd name="T21" fmla="*/ 0 h 3"/>
                <a:gd name="T22" fmla="*/ 0 w 3"/>
                <a:gd name="T23" fmla="*/ 2 h 3"/>
                <a:gd name="T24" fmla="*/ 0 w 3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7" name="Oval 333"/>
            <p:cNvSpPr>
              <a:spLocks noChangeArrowheads="1"/>
            </p:cNvSpPr>
            <p:nvPr/>
          </p:nvSpPr>
          <p:spPr bwMode="auto">
            <a:xfrm>
              <a:off x="3002" y="1985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8" name="Oval 334"/>
            <p:cNvSpPr>
              <a:spLocks noChangeArrowheads="1"/>
            </p:cNvSpPr>
            <p:nvPr/>
          </p:nvSpPr>
          <p:spPr bwMode="auto">
            <a:xfrm>
              <a:off x="3010" y="1998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9" name="Freeform 335"/>
            <p:cNvSpPr>
              <a:spLocks/>
            </p:cNvSpPr>
            <p:nvPr/>
          </p:nvSpPr>
          <p:spPr bwMode="auto">
            <a:xfrm>
              <a:off x="3006" y="1994"/>
              <a:ext cx="15" cy="12"/>
            </a:xfrm>
            <a:custGeom>
              <a:avLst/>
              <a:gdLst>
                <a:gd name="T0" fmla="*/ 1 w 4"/>
                <a:gd name="T1" fmla="*/ 2 h 3"/>
                <a:gd name="T2" fmla="*/ 1 w 4"/>
                <a:gd name="T3" fmla="*/ 2 h 3"/>
                <a:gd name="T4" fmla="*/ 2 w 4"/>
                <a:gd name="T5" fmla="*/ 1 h 3"/>
                <a:gd name="T6" fmla="*/ 3 w 4"/>
                <a:gd name="T7" fmla="*/ 2 h 3"/>
                <a:gd name="T8" fmla="*/ 2 w 4"/>
                <a:gd name="T9" fmla="*/ 2 h 3"/>
                <a:gd name="T10" fmla="*/ 1 w 4"/>
                <a:gd name="T11" fmla="*/ 2 h 3"/>
                <a:gd name="T12" fmla="*/ 1 w 4"/>
                <a:gd name="T13" fmla="*/ 2 h 3"/>
                <a:gd name="T14" fmla="*/ 0 w 4"/>
                <a:gd name="T15" fmla="*/ 2 h 3"/>
                <a:gd name="T16" fmla="*/ 2 w 4"/>
                <a:gd name="T17" fmla="*/ 3 h 3"/>
                <a:gd name="T18" fmla="*/ 4 w 4"/>
                <a:gd name="T19" fmla="*/ 2 h 3"/>
                <a:gd name="T20" fmla="*/ 2 w 4"/>
                <a:gd name="T21" fmla="*/ 0 h 3"/>
                <a:gd name="T22" fmla="*/ 0 w 4"/>
                <a:gd name="T23" fmla="*/ 2 h 3"/>
                <a:gd name="T24" fmla="*/ 1 w 4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0" name="Oval 336"/>
            <p:cNvSpPr>
              <a:spLocks noChangeArrowheads="1"/>
            </p:cNvSpPr>
            <p:nvPr/>
          </p:nvSpPr>
          <p:spPr bwMode="auto">
            <a:xfrm>
              <a:off x="2910" y="2047"/>
              <a:ext cx="35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1" name="Oval 337"/>
            <p:cNvSpPr>
              <a:spLocks noChangeArrowheads="1"/>
            </p:cNvSpPr>
            <p:nvPr/>
          </p:nvSpPr>
          <p:spPr bwMode="auto">
            <a:xfrm>
              <a:off x="2918" y="205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2" name="Freeform 338"/>
            <p:cNvSpPr>
              <a:spLocks/>
            </p:cNvSpPr>
            <p:nvPr/>
          </p:nvSpPr>
          <p:spPr bwMode="auto">
            <a:xfrm>
              <a:off x="2914" y="2055"/>
              <a:ext cx="16" cy="12"/>
            </a:xfrm>
            <a:custGeom>
              <a:avLst/>
              <a:gdLst>
                <a:gd name="T0" fmla="*/ 1 w 4"/>
                <a:gd name="T1" fmla="*/ 2 h 3"/>
                <a:gd name="T2" fmla="*/ 1 w 4"/>
                <a:gd name="T3" fmla="*/ 2 h 3"/>
                <a:gd name="T4" fmla="*/ 2 w 4"/>
                <a:gd name="T5" fmla="*/ 1 h 3"/>
                <a:gd name="T6" fmla="*/ 3 w 4"/>
                <a:gd name="T7" fmla="*/ 2 h 3"/>
                <a:gd name="T8" fmla="*/ 2 w 4"/>
                <a:gd name="T9" fmla="*/ 2 h 3"/>
                <a:gd name="T10" fmla="*/ 1 w 4"/>
                <a:gd name="T11" fmla="*/ 2 h 3"/>
                <a:gd name="T12" fmla="*/ 1 w 4"/>
                <a:gd name="T13" fmla="*/ 2 h 3"/>
                <a:gd name="T14" fmla="*/ 0 w 4"/>
                <a:gd name="T15" fmla="*/ 2 h 3"/>
                <a:gd name="T16" fmla="*/ 2 w 4"/>
                <a:gd name="T17" fmla="*/ 3 h 3"/>
                <a:gd name="T18" fmla="*/ 4 w 4"/>
                <a:gd name="T19" fmla="*/ 2 h 3"/>
                <a:gd name="T20" fmla="*/ 2 w 4"/>
                <a:gd name="T21" fmla="*/ 0 h 3"/>
                <a:gd name="T22" fmla="*/ 0 w 4"/>
                <a:gd name="T23" fmla="*/ 2 h 3"/>
                <a:gd name="T24" fmla="*/ 1 w 4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3" name="Oval 339"/>
            <p:cNvSpPr>
              <a:spLocks noChangeArrowheads="1"/>
            </p:cNvSpPr>
            <p:nvPr/>
          </p:nvSpPr>
          <p:spPr bwMode="auto">
            <a:xfrm>
              <a:off x="2861" y="197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4" name="Oval 340"/>
            <p:cNvSpPr>
              <a:spLocks noChangeArrowheads="1"/>
            </p:cNvSpPr>
            <p:nvPr/>
          </p:nvSpPr>
          <p:spPr bwMode="auto">
            <a:xfrm>
              <a:off x="2868" y="1989"/>
              <a:ext cx="12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5" name="Freeform 341"/>
            <p:cNvSpPr>
              <a:spLocks/>
            </p:cNvSpPr>
            <p:nvPr/>
          </p:nvSpPr>
          <p:spPr bwMode="auto">
            <a:xfrm>
              <a:off x="2868" y="1985"/>
              <a:ext cx="12" cy="13"/>
            </a:xfrm>
            <a:custGeom>
              <a:avLst/>
              <a:gdLst>
                <a:gd name="T0" fmla="*/ 0 w 3"/>
                <a:gd name="T1" fmla="*/ 2 h 3"/>
                <a:gd name="T2" fmla="*/ 1 w 3"/>
                <a:gd name="T3" fmla="*/ 2 h 3"/>
                <a:gd name="T4" fmla="*/ 1 w 3"/>
                <a:gd name="T5" fmla="*/ 1 h 3"/>
                <a:gd name="T6" fmla="*/ 2 w 3"/>
                <a:gd name="T7" fmla="*/ 2 h 3"/>
                <a:gd name="T8" fmla="*/ 1 w 3"/>
                <a:gd name="T9" fmla="*/ 2 h 3"/>
                <a:gd name="T10" fmla="*/ 1 w 3"/>
                <a:gd name="T11" fmla="*/ 2 h 3"/>
                <a:gd name="T12" fmla="*/ 0 w 3"/>
                <a:gd name="T13" fmla="*/ 2 h 3"/>
                <a:gd name="T14" fmla="*/ 0 w 3"/>
                <a:gd name="T15" fmla="*/ 2 h 3"/>
                <a:gd name="T16" fmla="*/ 1 w 3"/>
                <a:gd name="T17" fmla="*/ 3 h 3"/>
                <a:gd name="T18" fmla="*/ 3 w 3"/>
                <a:gd name="T19" fmla="*/ 2 h 3"/>
                <a:gd name="T20" fmla="*/ 1 w 3"/>
                <a:gd name="T21" fmla="*/ 0 h 3"/>
                <a:gd name="T22" fmla="*/ 0 w 3"/>
                <a:gd name="T23" fmla="*/ 2 h 3"/>
                <a:gd name="T24" fmla="*/ 0 w 3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6" name="Oval 342"/>
            <p:cNvSpPr>
              <a:spLocks noChangeArrowheads="1"/>
            </p:cNvSpPr>
            <p:nvPr/>
          </p:nvSpPr>
          <p:spPr bwMode="auto">
            <a:xfrm>
              <a:off x="2922" y="172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7" name="Oval 343"/>
            <p:cNvSpPr>
              <a:spLocks noChangeArrowheads="1"/>
            </p:cNvSpPr>
            <p:nvPr/>
          </p:nvSpPr>
          <p:spPr bwMode="auto">
            <a:xfrm>
              <a:off x="2930" y="1733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8" name="Freeform 344"/>
            <p:cNvSpPr>
              <a:spLocks/>
            </p:cNvSpPr>
            <p:nvPr/>
          </p:nvSpPr>
          <p:spPr bwMode="auto">
            <a:xfrm>
              <a:off x="2926" y="1728"/>
              <a:ext cx="11" cy="17"/>
            </a:xfrm>
            <a:custGeom>
              <a:avLst/>
              <a:gdLst>
                <a:gd name="T0" fmla="*/ 1 w 3"/>
                <a:gd name="T1" fmla="*/ 2 h 4"/>
                <a:gd name="T2" fmla="*/ 1 w 3"/>
                <a:gd name="T3" fmla="*/ 2 h 4"/>
                <a:gd name="T4" fmla="*/ 2 w 3"/>
                <a:gd name="T5" fmla="*/ 1 h 4"/>
                <a:gd name="T6" fmla="*/ 2 w 3"/>
                <a:gd name="T7" fmla="*/ 2 h 4"/>
                <a:gd name="T8" fmla="*/ 2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0 w 3"/>
                <a:gd name="T15" fmla="*/ 2 h 4"/>
                <a:gd name="T16" fmla="*/ 2 w 3"/>
                <a:gd name="T17" fmla="*/ 4 h 4"/>
                <a:gd name="T18" fmla="*/ 3 w 3"/>
                <a:gd name="T19" fmla="*/ 2 h 4"/>
                <a:gd name="T20" fmla="*/ 2 w 3"/>
                <a:gd name="T21" fmla="*/ 0 h 4"/>
                <a:gd name="T22" fmla="*/ 0 w 3"/>
                <a:gd name="T23" fmla="*/ 2 h 4"/>
                <a:gd name="T24" fmla="*/ 1 w 3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9" name="Oval 345"/>
            <p:cNvSpPr>
              <a:spLocks noChangeArrowheads="1"/>
            </p:cNvSpPr>
            <p:nvPr/>
          </p:nvSpPr>
          <p:spPr bwMode="auto">
            <a:xfrm>
              <a:off x="2811" y="176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0" name="Oval 346"/>
            <p:cNvSpPr>
              <a:spLocks noChangeArrowheads="1"/>
            </p:cNvSpPr>
            <p:nvPr/>
          </p:nvSpPr>
          <p:spPr bwMode="auto">
            <a:xfrm>
              <a:off x="2819" y="1781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1" name="Freeform 347"/>
            <p:cNvSpPr>
              <a:spLocks/>
            </p:cNvSpPr>
            <p:nvPr/>
          </p:nvSpPr>
          <p:spPr bwMode="auto">
            <a:xfrm>
              <a:off x="2815" y="1777"/>
              <a:ext cx="11" cy="17"/>
            </a:xfrm>
            <a:custGeom>
              <a:avLst/>
              <a:gdLst>
                <a:gd name="T0" fmla="*/ 1 w 3"/>
                <a:gd name="T1" fmla="*/ 2 h 4"/>
                <a:gd name="T2" fmla="*/ 1 w 3"/>
                <a:gd name="T3" fmla="*/ 2 h 4"/>
                <a:gd name="T4" fmla="*/ 2 w 3"/>
                <a:gd name="T5" fmla="*/ 1 h 4"/>
                <a:gd name="T6" fmla="*/ 2 w 3"/>
                <a:gd name="T7" fmla="*/ 2 h 4"/>
                <a:gd name="T8" fmla="*/ 2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0 w 3"/>
                <a:gd name="T15" fmla="*/ 2 h 4"/>
                <a:gd name="T16" fmla="*/ 2 w 3"/>
                <a:gd name="T17" fmla="*/ 4 h 4"/>
                <a:gd name="T18" fmla="*/ 3 w 3"/>
                <a:gd name="T19" fmla="*/ 2 h 4"/>
                <a:gd name="T20" fmla="*/ 2 w 3"/>
                <a:gd name="T21" fmla="*/ 0 h 4"/>
                <a:gd name="T22" fmla="*/ 0 w 3"/>
                <a:gd name="T23" fmla="*/ 2 h 4"/>
                <a:gd name="T24" fmla="*/ 1 w 3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2" name="Oval 348"/>
            <p:cNvSpPr>
              <a:spLocks noChangeArrowheads="1"/>
            </p:cNvSpPr>
            <p:nvPr/>
          </p:nvSpPr>
          <p:spPr bwMode="auto">
            <a:xfrm>
              <a:off x="2953" y="1814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3" name="Oval 349"/>
            <p:cNvSpPr>
              <a:spLocks noChangeArrowheads="1"/>
            </p:cNvSpPr>
            <p:nvPr/>
          </p:nvSpPr>
          <p:spPr bwMode="auto">
            <a:xfrm>
              <a:off x="2960" y="1822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4" name="Freeform 350"/>
            <p:cNvSpPr>
              <a:spLocks/>
            </p:cNvSpPr>
            <p:nvPr/>
          </p:nvSpPr>
          <p:spPr bwMode="auto">
            <a:xfrm>
              <a:off x="2960" y="1822"/>
              <a:ext cx="12" cy="12"/>
            </a:xfrm>
            <a:custGeom>
              <a:avLst/>
              <a:gdLst>
                <a:gd name="T0" fmla="*/ 0 w 3"/>
                <a:gd name="T1" fmla="*/ 1 h 3"/>
                <a:gd name="T2" fmla="*/ 1 w 3"/>
                <a:gd name="T3" fmla="*/ 1 h 3"/>
                <a:gd name="T4" fmla="*/ 1 w 3"/>
                <a:gd name="T5" fmla="*/ 1 h 3"/>
                <a:gd name="T6" fmla="*/ 2 w 3"/>
                <a:gd name="T7" fmla="*/ 1 h 3"/>
                <a:gd name="T8" fmla="*/ 1 w 3"/>
                <a:gd name="T9" fmla="*/ 2 h 3"/>
                <a:gd name="T10" fmla="*/ 1 w 3"/>
                <a:gd name="T11" fmla="*/ 1 h 3"/>
                <a:gd name="T12" fmla="*/ 0 w 3"/>
                <a:gd name="T13" fmla="*/ 1 h 3"/>
                <a:gd name="T14" fmla="*/ 0 w 3"/>
                <a:gd name="T15" fmla="*/ 1 h 3"/>
                <a:gd name="T16" fmla="*/ 1 w 3"/>
                <a:gd name="T17" fmla="*/ 3 h 3"/>
                <a:gd name="T18" fmla="*/ 3 w 3"/>
                <a:gd name="T19" fmla="*/ 1 h 3"/>
                <a:gd name="T20" fmla="*/ 1 w 3"/>
                <a:gd name="T21" fmla="*/ 0 h 3"/>
                <a:gd name="T22" fmla="*/ 0 w 3"/>
                <a:gd name="T23" fmla="*/ 1 h 3"/>
                <a:gd name="T24" fmla="*/ 0 w 3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5" name="Oval 351"/>
            <p:cNvSpPr>
              <a:spLocks noChangeArrowheads="1"/>
            </p:cNvSpPr>
            <p:nvPr/>
          </p:nvSpPr>
          <p:spPr bwMode="auto">
            <a:xfrm>
              <a:off x="2979" y="1675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6" name="Oval 352"/>
            <p:cNvSpPr>
              <a:spLocks noChangeArrowheads="1"/>
            </p:cNvSpPr>
            <p:nvPr/>
          </p:nvSpPr>
          <p:spPr bwMode="auto">
            <a:xfrm>
              <a:off x="2987" y="1684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7" name="Freeform 353"/>
            <p:cNvSpPr>
              <a:spLocks/>
            </p:cNvSpPr>
            <p:nvPr/>
          </p:nvSpPr>
          <p:spPr bwMode="auto">
            <a:xfrm>
              <a:off x="2983" y="1684"/>
              <a:ext cx="12" cy="12"/>
            </a:xfrm>
            <a:custGeom>
              <a:avLst/>
              <a:gdLst>
                <a:gd name="T0" fmla="*/ 1 w 3"/>
                <a:gd name="T1" fmla="*/ 2 h 3"/>
                <a:gd name="T2" fmla="*/ 1 w 3"/>
                <a:gd name="T3" fmla="*/ 2 h 3"/>
                <a:gd name="T4" fmla="*/ 2 w 3"/>
                <a:gd name="T5" fmla="*/ 1 h 3"/>
                <a:gd name="T6" fmla="*/ 2 w 3"/>
                <a:gd name="T7" fmla="*/ 2 h 3"/>
                <a:gd name="T8" fmla="*/ 2 w 3"/>
                <a:gd name="T9" fmla="*/ 2 h 3"/>
                <a:gd name="T10" fmla="*/ 1 w 3"/>
                <a:gd name="T11" fmla="*/ 2 h 3"/>
                <a:gd name="T12" fmla="*/ 1 w 3"/>
                <a:gd name="T13" fmla="*/ 2 h 3"/>
                <a:gd name="T14" fmla="*/ 0 w 3"/>
                <a:gd name="T15" fmla="*/ 2 h 3"/>
                <a:gd name="T16" fmla="*/ 2 w 3"/>
                <a:gd name="T17" fmla="*/ 3 h 3"/>
                <a:gd name="T18" fmla="*/ 3 w 3"/>
                <a:gd name="T19" fmla="*/ 2 h 3"/>
                <a:gd name="T20" fmla="*/ 2 w 3"/>
                <a:gd name="T21" fmla="*/ 0 h 3"/>
                <a:gd name="T22" fmla="*/ 0 w 3"/>
                <a:gd name="T23" fmla="*/ 2 h 3"/>
                <a:gd name="T24" fmla="*/ 1 w 3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8" name="Oval 354"/>
            <p:cNvSpPr>
              <a:spLocks noChangeArrowheads="1"/>
            </p:cNvSpPr>
            <p:nvPr/>
          </p:nvSpPr>
          <p:spPr bwMode="auto">
            <a:xfrm>
              <a:off x="2466" y="1635"/>
              <a:ext cx="39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9" name="Oval 355"/>
            <p:cNvSpPr>
              <a:spLocks noChangeArrowheads="1"/>
            </p:cNvSpPr>
            <p:nvPr/>
          </p:nvSpPr>
          <p:spPr bwMode="auto">
            <a:xfrm>
              <a:off x="2474" y="1643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0" name="Freeform 356"/>
            <p:cNvSpPr>
              <a:spLocks/>
            </p:cNvSpPr>
            <p:nvPr/>
          </p:nvSpPr>
          <p:spPr bwMode="auto">
            <a:xfrm>
              <a:off x="2474" y="1643"/>
              <a:ext cx="12" cy="12"/>
            </a:xfrm>
            <a:custGeom>
              <a:avLst/>
              <a:gdLst>
                <a:gd name="T0" fmla="*/ 0 w 3"/>
                <a:gd name="T1" fmla="*/ 1 h 3"/>
                <a:gd name="T2" fmla="*/ 1 w 3"/>
                <a:gd name="T3" fmla="*/ 1 h 3"/>
                <a:gd name="T4" fmla="*/ 1 w 3"/>
                <a:gd name="T5" fmla="*/ 1 h 3"/>
                <a:gd name="T6" fmla="*/ 2 w 3"/>
                <a:gd name="T7" fmla="*/ 1 h 3"/>
                <a:gd name="T8" fmla="*/ 1 w 3"/>
                <a:gd name="T9" fmla="*/ 2 h 3"/>
                <a:gd name="T10" fmla="*/ 1 w 3"/>
                <a:gd name="T11" fmla="*/ 1 h 3"/>
                <a:gd name="T12" fmla="*/ 0 w 3"/>
                <a:gd name="T13" fmla="*/ 1 h 3"/>
                <a:gd name="T14" fmla="*/ 0 w 3"/>
                <a:gd name="T15" fmla="*/ 1 h 3"/>
                <a:gd name="T16" fmla="*/ 1 w 3"/>
                <a:gd name="T17" fmla="*/ 3 h 3"/>
                <a:gd name="T18" fmla="*/ 3 w 3"/>
                <a:gd name="T19" fmla="*/ 1 h 3"/>
                <a:gd name="T20" fmla="*/ 1 w 3"/>
                <a:gd name="T21" fmla="*/ 0 h 3"/>
                <a:gd name="T22" fmla="*/ 0 w 3"/>
                <a:gd name="T23" fmla="*/ 1 h 3"/>
                <a:gd name="T24" fmla="*/ 0 w 3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1" name="Oval 357"/>
            <p:cNvSpPr>
              <a:spLocks noChangeArrowheads="1"/>
            </p:cNvSpPr>
            <p:nvPr/>
          </p:nvSpPr>
          <p:spPr bwMode="auto">
            <a:xfrm>
              <a:off x="2727" y="1467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2" name="Oval 358"/>
            <p:cNvSpPr>
              <a:spLocks noChangeArrowheads="1"/>
            </p:cNvSpPr>
            <p:nvPr/>
          </p:nvSpPr>
          <p:spPr bwMode="auto">
            <a:xfrm>
              <a:off x="2734" y="1480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3" name="Freeform 359"/>
            <p:cNvSpPr>
              <a:spLocks/>
            </p:cNvSpPr>
            <p:nvPr/>
          </p:nvSpPr>
          <p:spPr bwMode="auto">
            <a:xfrm>
              <a:off x="2734" y="1476"/>
              <a:ext cx="12" cy="16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2 h 4"/>
                <a:gd name="T4" fmla="*/ 1 w 3"/>
                <a:gd name="T5" fmla="*/ 1 h 4"/>
                <a:gd name="T6" fmla="*/ 2 w 3"/>
                <a:gd name="T7" fmla="*/ 2 h 4"/>
                <a:gd name="T8" fmla="*/ 1 w 3"/>
                <a:gd name="T9" fmla="*/ 3 h 4"/>
                <a:gd name="T10" fmla="*/ 1 w 3"/>
                <a:gd name="T11" fmla="*/ 2 h 4"/>
                <a:gd name="T12" fmla="*/ 0 w 3"/>
                <a:gd name="T13" fmla="*/ 2 h 4"/>
                <a:gd name="T14" fmla="*/ 0 w 3"/>
                <a:gd name="T15" fmla="*/ 2 h 4"/>
                <a:gd name="T16" fmla="*/ 1 w 3"/>
                <a:gd name="T17" fmla="*/ 4 h 4"/>
                <a:gd name="T18" fmla="*/ 3 w 3"/>
                <a:gd name="T19" fmla="*/ 2 h 4"/>
                <a:gd name="T20" fmla="*/ 1 w 3"/>
                <a:gd name="T21" fmla="*/ 0 h 4"/>
                <a:gd name="T22" fmla="*/ 0 w 3"/>
                <a:gd name="T23" fmla="*/ 2 h 4"/>
                <a:gd name="T24" fmla="*/ 0 w 3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4" name="Oval 360"/>
            <p:cNvSpPr>
              <a:spLocks noChangeArrowheads="1"/>
            </p:cNvSpPr>
            <p:nvPr/>
          </p:nvSpPr>
          <p:spPr bwMode="auto">
            <a:xfrm>
              <a:off x="2673" y="1427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5" name="Oval 361"/>
            <p:cNvSpPr>
              <a:spLocks noChangeArrowheads="1"/>
            </p:cNvSpPr>
            <p:nvPr/>
          </p:nvSpPr>
          <p:spPr bwMode="auto">
            <a:xfrm>
              <a:off x="2681" y="143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6" name="Freeform 362"/>
            <p:cNvSpPr>
              <a:spLocks/>
            </p:cNvSpPr>
            <p:nvPr/>
          </p:nvSpPr>
          <p:spPr bwMode="auto">
            <a:xfrm>
              <a:off x="2677" y="1435"/>
              <a:ext cx="15" cy="12"/>
            </a:xfrm>
            <a:custGeom>
              <a:avLst/>
              <a:gdLst>
                <a:gd name="T0" fmla="*/ 1 w 4"/>
                <a:gd name="T1" fmla="*/ 1 h 3"/>
                <a:gd name="T2" fmla="*/ 1 w 4"/>
                <a:gd name="T3" fmla="*/ 1 h 3"/>
                <a:gd name="T4" fmla="*/ 2 w 4"/>
                <a:gd name="T5" fmla="*/ 1 h 3"/>
                <a:gd name="T6" fmla="*/ 3 w 4"/>
                <a:gd name="T7" fmla="*/ 1 h 3"/>
                <a:gd name="T8" fmla="*/ 2 w 4"/>
                <a:gd name="T9" fmla="*/ 2 h 3"/>
                <a:gd name="T10" fmla="*/ 1 w 4"/>
                <a:gd name="T11" fmla="*/ 1 h 3"/>
                <a:gd name="T12" fmla="*/ 1 w 4"/>
                <a:gd name="T13" fmla="*/ 1 h 3"/>
                <a:gd name="T14" fmla="*/ 0 w 4"/>
                <a:gd name="T15" fmla="*/ 1 h 3"/>
                <a:gd name="T16" fmla="*/ 2 w 4"/>
                <a:gd name="T17" fmla="*/ 3 h 3"/>
                <a:gd name="T18" fmla="*/ 4 w 4"/>
                <a:gd name="T19" fmla="*/ 1 h 3"/>
                <a:gd name="T20" fmla="*/ 2 w 4"/>
                <a:gd name="T21" fmla="*/ 0 h 3"/>
                <a:gd name="T22" fmla="*/ 0 w 4"/>
                <a:gd name="T23" fmla="*/ 1 h 3"/>
                <a:gd name="T24" fmla="*/ 1 w 4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7" name="Oval 363"/>
            <p:cNvSpPr>
              <a:spLocks noChangeArrowheads="1"/>
            </p:cNvSpPr>
            <p:nvPr/>
          </p:nvSpPr>
          <p:spPr bwMode="auto">
            <a:xfrm>
              <a:off x="2413" y="1712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8" name="Oval 364"/>
            <p:cNvSpPr>
              <a:spLocks noChangeArrowheads="1"/>
            </p:cNvSpPr>
            <p:nvPr/>
          </p:nvSpPr>
          <p:spPr bwMode="auto">
            <a:xfrm>
              <a:off x="2421" y="1724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9" name="Freeform 365"/>
            <p:cNvSpPr>
              <a:spLocks/>
            </p:cNvSpPr>
            <p:nvPr/>
          </p:nvSpPr>
          <p:spPr bwMode="auto">
            <a:xfrm>
              <a:off x="2421" y="1720"/>
              <a:ext cx="11" cy="13"/>
            </a:xfrm>
            <a:custGeom>
              <a:avLst/>
              <a:gdLst>
                <a:gd name="T0" fmla="*/ 0 w 3"/>
                <a:gd name="T1" fmla="*/ 2 h 3"/>
                <a:gd name="T2" fmla="*/ 1 w 3"/>
                <a:gd name="T3" fmla="*/ 2 h 3"/>
                <a:gd name="T4" fmla="*/ 1 w 3"/>
                <a:gd name="T5" fmla="*/ 1 h 3"/>
                <a:gd name="T6" fmla="*/ 2 w 3"/>
                <a:gd name="T7" fmla="*/ 2 h 3"/>
                <a:gd name="T8" fmla="*/ 1 w 3"/>
                <a:gd name="T9" fmla="*/ 2 h 3"/>
                <a:gd name="T10" fmla="*/ 1 w 3"/>
                <a:gd name="T11" fmla="*/ 2 h 3"/>
                <a:gd name="T12" fmla="*/ 0 w 3"/>
                <a:gd name="T13" fmla="*/ 2 h 3"/>
                <a:gd name="T14" fmla="*/ 0 w 3"/>
                <a:gd name="T15" fmla="*/ 2 h 3"/>
                <a:gd name="T16" fmla="*/ 1 w 3"/>
                <a:gd name="T17" fmla="*/ 3 h 3"/>
                <a:gd name="T18" fmla="*/ 3 w 3"/>
                <a:gd name="T19" fmla="*/ 2 h 3"/>
                <a:gd name="T20" fmla="*/ 1 w 3"/>
                <a:gd name="T21" fmla="*/ 0 h 3"/>
                <a:gd name="T22" fmla="*/ 0 w 3"/>
                <a:gd name="T23" fmla="*/ 2 h 3"/>
                <a:gd name="T24" fmla="*/ 0 w 3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0" name="Oval 366"/>
            <p:cNvSpPr>
              <a:spLocks noChangeArrowheads="1"/>
            </p:cNvSpPr>
            <p:nvPr/>
          </p:nvSpPr>
          <p:spPr bwMode="auto">
            <a:xfrm>
              <a:off x="2359" y="1696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1" name="Oval 367"/>
            <p:cNvSpPr>
              <a:spLocks noChangeArrowheads="1"/>
            </p:cNvSpPr>
            <p:nvPr/>
          </p:nvSpPr>
          <p:spPr bwMode="auto">
            <a:xfrm>
              <a:off x="2367" y="1704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2" name="Freeform 368"/>
            <p:cNvSpPr>
              <a:spLocks/>
            </p:cNvSpPr>
            <p:nvPr/>
          </p:nvSpPr>
          <p:spPr bwMode="auto">
            <a:xfrm>
              <a:off x="2363" y="1704"/>
              <a:ext cx="12" cy="12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1 h 3"/>
                <a:gd name="T4" fmla="*/ 2 w 3"/>
                <a:gd name="T5" fmla="*/ 1 h 3"/>
                <a:gd name="T6" fmla="*/ 2 w 3"/>
                <a:gd name="T7" fmla="*/ 1 h 3"/>
                <a:gd name="T8" fmla="*/ 2 w 3"/>
                <a:gd name="T9" fmla="*/ 2 h 3"/>
                <a:gd name="T10" fmla="*/ 1 w 3"/>
                <a:gd name="T11" fmla="*/ 1 h 3"/>
                <a:gd name="T12" fmla="*/ 1 w 3"/>
                <a:gd name="T13" fmla="*/ 1 h 3"/>
                <a:gd name="T14" fmla="*/ 0 w 3"/>
                <a:gd name="T15" fmla="*/ 1 h 3"/>
                <a:gd name="T16" fmla="*/ 2 w 3"/>
                <a:gd name="T17" fmla="*/ 3 h 3"/>
                <a:gd name="T18" fmla="*/ 3 w 3"/>
                <a:gd name="T19" fmla="*/ 1 h 3"/>
                <a:gd name="T20" fmla="*/ 2 w 3"/>
                <a:gd name="T21" fmla="*/ 0 h 3"/>
                <a:gd name="T22" fmla="*/ 0 w 3"/>
                <a:gd name="T23" fmla="*/ 1 h 3"/>
                <a:gd name="T24" fmla="*/ 1 w 3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3" name="Oval 369"/>
            <p:cNvSpPr>
              <a:spLocks noChangeArrowheads="1"/>
            </p:cNvSpPr>
            <p:nvPr/>
          </p:nvSpPr>
          <p:spPr bwMode="auto">
            <a:xfrm>
              <a:off x="2352" y="174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4" name="Oval 370"/>
            <p:cNvSpPr>
              <a:spLocks noChangeArrowheads="1"/>
            </p:cNvSpPr>
            <p:nvPr/>
          </p:nvSpPr>
          <p:spPr bwMode="auto">
            <a:xfrm>
              <a:off x="2359" y="1761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5" name="Freeform 371"/>
            <p:cNvSpPr>
              <a:spLocks/>
            </p:cNvSpPr>
            <p:nvPr/>
          </p:nvSpPr>
          <p:spPr bwMode="auto">
            <a:xfrm>
              <a:off x="2355" y="1757"/>
              <a:ext cx="12" cy="12"/>
            </a:xfrm>
            <a:custGeom>
              <a:avLst/>
              <a:gdLst>
                <a:gd name="T0" fmla="*/ 1 w 3"/>
                <a:gd name="T1" fmla="*/ 2 h 3"/>
                <a:gd name="T2" fmla="*/ 1 w 3"/>
                <a:gd name="T3" fmla="*/ 2 h 3"/>
                <a:gd name="T4" fmla="*/ 2 w 3"/>
                <a:gd name="T5" fmla="*/ 1 h 3"/>
                <a:gd name="T6" fmla="*/ 2 w 3"/>
                <a:gd name="T7" fmla="*/ 2 h 3"/>
                <a:gd name="T8" fmla="*/ 2 w 3"/>
                <a:gd name="T9" fmla="*/ 2 h 3"/>
                <a:gd name="T10" fmla="*/ 1 w 3"/>
                <a:gd name="T11" fmla="*/ 2 h 3"/>
                <a:gd name="T12" fmla="*/ 1 w 3"/>
                <a:gd name="T13" fmla="*/ 2 h 3"/>
                <a:gd name="T14" fmla="*/ 0 w 3"/>
                <a:gd name="T15" fmla="*/ 2 h 3"/>
                <a:gd name="T16" fmla="*/ 2 w 3"/>
                <a:gd name="T17" fmla="*/ 3 h 3"/>
                <a:gd name="T18" fmla="*/ 3 w 3"/>
                <a:gd name="T19" fmla="*/ 2 h 3"/>
                <a:gd name="T20" fmla="*/ 2 w 3"/>
                <a:gd name="T21" fmla="*/ 0 h 3"/>
                <a:gd name="T22" fmla="*/ 0 w 3"/>
                <a:gd name="T23" fmla="*/ 2 h 3"/>
                <a:gd name="T24" fmla="*/ 1 w 3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6" name="Oval 372"/>
            <p:cNvSpPr>
              <a:spLocks noChangeArrowheads="1"/>
            </p:cNvSpPr>
            <p:nvPr/>
          </p:nvSpPr>
          <p:spPr bwMode="auto">
            <a:xfrm>
              <a:off x="2386" y="1867"/>
              <a:ext cx="38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7" name="Oval 373"/>
            <p:cNvSpPr>
              <a:spLocks noChangeArrowheads="1"/>
            </p:cNvSpPr>
            <p:nvPr/>
          </p:nvSpPr>
          <p:spPr bwMode="auto">
            <a:xfrm>
              <a:off x="2394" y="1875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8" name="Freeform 374"/>
            <p:cNvSpPr>
              <a:spLocks/>
            </p:cNvSpPr>
            <p:nvPr/>
          </p:nvSpPr>
          <p:spPr bwMode="auto">
            <a:xfrm>
              <a:off x="2394" y="1875"/>
              <a:ext cx="11" cy="12"/>
            </a:xfrm>
            <a:custGeom>
              <a:avLst/>
              <a:gdLst>
                <a:gd name="T0" fmla="*/ 0 w 3"/>
                <a:gd name="T1" fmla="*/ 1 h 3"/>
                <a:gd name="T2" fmla="*/ 1 w 3"/>
                <a:gd name="T3" fmla="*/ 1 h 3"/>
                <a:gd name="T4" fmla="*/ 1 w 3"/>
                <a:gd name="T5" fmla="*/ 1 h 3"/>
                <a:gd name="T6" fmla="*/ 2 w 3"/>
                <a:gd name="T7" fmla="*/ 1 h 3"/>
                <a:gd name="T8" fmla="*/ 1 w 3"/>
                <a:gd name="T9" fmla="*/ 2 h 3"/>
                <a:gd name="T10" fmla="*/ 1 w 3"/>
                <a:gd name="T11" fmla="*/ 1 h 3"/>
                <a:gd name="T12" fmla="*/ 0 w 3"/>
                <a:gd name="T13" fmla="*/ 1 h 3"/>
                <a:gd name="T14" fmla="*/ 0 w 3"/>
                <a:gd name="T15" fmla="*/ 1 h 3"/>
                <a:gd name="T16" fmla="*/ 1 w 3"/>
                <a:gd name="T17" fmla="*/ 3 h 3"/>
                <a:gd name="T18" fmla="*/ 3 w 3"/>
                <a:gd name="T19" fmla="*/ 1 h 3"/>
                <a:gd name="T20" fmla="*/ 1 w 3"/>
                <a:gd name="T21" fmla="*/ 0 h 3"/>
                <a:gd name="T22" fmla="*/ 0 w 3"/>
                <a:gd name="T23" fmla="*/ 1 h 3"/>
                <a:gd name="T24" fmla="*/ 0 w 3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9" name="Oval 375"/>
            <p:cNvSpPr>
              <a:spLocks noChangeArrowheads="1"/>
            </p:cNvSpPr>
            <p:nvPr/>
          </p:nvSpPr>
          <p:spPr bwMode="auto">
            <a:xfrm>
              <a:off x="2432" y="1826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0" name="Oval 376"/>
            <p:cNvSpPr>
              <a:spLocks noChangeArrowheads="1"/>
            </p:cNvSpPr>
            <p:nvPr/>
          </p:nvSpPr>
          <p:spPr bwMode="auto">
            <a:xfrm>
              <a:off x="2440" y="1834"/>
              <a:ext cx="7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1" name="Freeform 377"/>
            <p:cNvSpPr>
              <a:spLocks/>
            </p:cNvSpPr>
            <p:nvPr/>
          </p:nvSpPr>
          <p:spPr bwMode="auto">
            <a:xfrm>
              <a:off x="2436" y="1834"/>
              <a:ext cx="11" cy="13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1 h 3"/>
                <a:gd name="T4" fmla="*/ 2 w 3"/>
                <a:gd name="T5" fmla="*/ 1 h 3"/>
                <a:gd name="T6" fmla="*/ 2 w 3"/>
                <a:gd name="T7" fmla="*/ 1 h 3"/>
                <a:gd name="T8" fmla="*/ 2 w 3"/>
                <a:gd name="T9" fmla="*/ 2 h 3"/>
                <a:gd name="T10" fmla="*/ 1 w 3"/>
                <a:gd name="T11" fmla="*/ 1 h 3"/>
                <a:gd name="T12" fmla="*/ 1 w 3"/>
                <a:gd name="T13" fmla="*/ 1 h 3"/>
                <a:gd name="T14" fmla="*/ 0 w 3"/>
                <a:gd name="T15" fmla="*/ 1 h 3"/>
                <a:gd name="T16" fmla="*/ 2 w 3"/>
                <a:gd name="T17" fmla="*/ 3 h 3"/>
                <a:gd name="T18" fmla="*/ 3 w 3"/>
                <a:gd name="T19" fmla="*/ 1 h 3"/>
                <a:gd name="T20" fmla="*/ 2 w 3"/>
                <a:gd name="T21" fmla="*/ 0 h 3"/>
                <a:gd name="T22" fmla="*/ 0 w 3"/>
                <a:gd name="T23" fmla="*/ 1 h 3"/>
                <a:gd name="T24" fmla="*/ 1 w 3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2" name="Oval 378"/>
            <p:cNvSpPr>
              <a:spLocks noChangeArrowheads="1"/>
            </p:cNvSpPr>
            <p:nvPr/>
          </p:nvSpPr>
          <p:spPr bwMode="auto">
            <a:xfrm>
              <a:off x="2562" y="1810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3" name="Oval 379"/>
            <p:cNvSpPr>
              <a:spLocks noChangeArrowheads="1"/>
            </p:cNvSpPr>
            <p:nvPr/>
          </p:nvSpPr>
          <p:spPr bwMode="auto">
            <a:xfrm>
              <a:off x="2570" y="181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4" name="Freeform 380"/>
            <p:cNvSpPr>
              <a:spLocks/>
            </p:cNvSpPr>
            <p:nvPr/>
          </p:nvSpPr>
          <p:spPr bwMode="auto">
            <a:xfrm>
              <a:off x="2566" y="1818"/>
              <a:ext cx="15" cy="12"/>
            </a:xfrm>
            <a:custGeom>
              <a:avLst/>
              <a:gdLst>
                <a:gd name="T0" fmla="*/ 1 w 4"/>
                <a:gd name="T1" fmla="*/ 1 h 3"/>
                <a:gd name="T2" fmla="*/ 1 w 4"/>
                <a:gd name="T3" fmla="*/ 1 h 3"/>
                <a:gd name="T4" fmla="*/ 2 w 4"/>
                <a:gd name="T5" fmla="*/ 1 h 3"/>
                <a:gd name="T6" fmla="*/ 3 w 4"/>
                <a:gd name="T7" fmla="*/ 1 h 3"/>
                <a:gd name="T8" fmla="*/ 2 w 4"/>
                <a:gd name="T9" fmla="*/ 2 h 3"/>
                <a:gd name="T10" fmla="*/ 1 w 4"/>
                <a:gd name="T11" fmla="*/ 1 h 3"/>
                <a:gd name="T12" fmla="*/ 1 w 4"/>
                <a:gd name="T13" fmla="*/ 1 h 3"/>
                <a:gd name="T14" fmla="*/ 0 w 4"/>
                <a:gd name="T15" fmla="*/ 1 h 3"/>
                <a:gd name="T16" fmla="*/ 2 w 4"/>
                <a:gd name="T17" fmla="*/ 3 h 3"/>
                <a:gd name="T18" fmla="*/ 4 w 4"/>
                <a:gd name="T19" fmla="*/ 1 h 3"/>
                <a:gd name="T20" fmla="*/ 2 w 4"/>
                <a:gd name="T21" fmla="*/ 0 h 3"/>
                <a:gd name="T22" fmla="*/ 0 w 4"/>
                <a:gd name="T23" fmla="*/ 1 h 3"/>
                <a:gd name="T24" fmla="*/ 1 w 4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5" name="Oval 381"/>
            <p:cNvSpPr>
              <a:spLocks noChangeArrowheads="1"/>
            </p:cNvSpPr>
            <p:nvPr/>
          </p:nvSpPr>
          <p:spPr bwMode="auto">
            <a:xfrm>
              <a:off x="2428" y="1741"/>
              <a:ext cx="35" cy="36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6" name="Oval 382"/>
            <p:cNvSpPr>
              <a:spLocks noChangeArrowheads="1"/>
            </p:cNvSpPr>
            <p:nvPr/>
          </p:nvSpPr>
          <p:spPr bwMode="auto">
            <a:xfrm>
              <a:off x="2436" y="174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7" name="Freeform 383"/>
            <p:cNvSpPr>
              <a:spLocks/>
            </p:cNvSpPr>
            <p:nvPr/>
          </p:nvSpPr>
          <p:spPr bwMode="auto">
            <a:xfrm>
              <a:off x="2432" y="1749"/>
              <a:ext cx="12" cy="12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1 h 3"/>
                <a:gd name="T4" fmla="*/ 2 w 3"/>
                <a:gd name="T5" fmla="*/ 1 h 3"/>
                <a:gd name="T6" fmla="*/ 2 w 3"/>
                <a:gd name="T7" fmla="*/ 1 h 3"/>
                <a:gd name="T8" fmla="*/ 2 w 3"/>
                <a:gd name="T9" fmla="*/ 2 h 3"/>
                <a:gd name="T10" fmla="*/ 1 w 3"/>
                <a:gd name="T11" fmla="*/ 1 h 3"/>
                <a:gd name="T12" fmla="*/ 1 w 3"/>
                <a:gd name="T13" fmla="*/ 1 h 3"/>
                <a:gd name="T14" fmla="*/ 0 w 3"/>
                <a:gd name="T15" fmla="*/ 1 h 3"/>
                <a:gd name="T16" fmla="*/ 2 w 3"/>
                <a:gd name="T17" fmla="*/ 3 h 3"/>
                <a:gd name="T18" fmla="*/ 3 w 3"/>
                <a:gd name="T19" fmla="*/ 1 h 3"/>
                <a:gd name="T20" fmla="*/ 2 w 3"/>
                <a:gd name="T21" fmla="*/ 0 h 3"/>
                <a:gd name="T22" fmla="*/ 0 w 3"/>
                <a:gd name="T23" fmla="*/ 1 h 3"/>
                <a:gd name="T24" fmla="*/ 1 w 3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8" name="Oval 384"/>
            <p:cNvSpPr>
              <a:spLocks noChangeArrowheads="1"/>
            </p:cNvSpPr>
            <p:nvPr/>
          </p:nvSpPr>
          <p:spPr bwMode="auto">
            <a:xfrm>
              <a:off x="2428" y="2055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9" name="Oval 385"/>
            <p:cNvSpPr>
              <a:spLocks noChangeArrowheads="1"/>
            </p:cNvSpPr>
            <p:nvPr/>
          </p:nvSpPr>
          <p:spPr bwMode="auto">
            <a:xfrm>
              <a:off x="2436" y="2067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0" name="Freeform 386"/>
            <p:cNvSpPr>
              <a:spLocks/>
            </p:cNvSpPr>
            <p:nvPr/>
          </p:nvSpPr>
          <p:spPr bwMode="auto">
            <a:xfrm>
              <a:off x="2436" y="2063"/>
              <a:ext cx="11" cy="16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2 h 4"/>
                <a:gd name="T4" fmla="*/ 1 w 3"/>
                <a:gd name="T5" fmla="*/ 1 h 4"/>
                <a:gd name="T6" fmla="*/ 2 w 3"/>
                <a:gd name="T7" fmla="*/ 2 h 4"/>
                <a:gd name="T8" fmla="*/ 1 w 3"/>
                <a:gd name="T9" fmla="*/ 3 h 4"/>
                <a:gd name="T10" fmla="*/ 1 w 3"/>
                <a:gd name="T11" fmla="*/ 2 h 4"/>
                <a:gd name="T12" fmla="*/ 0 w 3"/>
                <a:gd name="T13" fmla="*/ 2 h 4"/>
                <a:gd name="T14" fmla="*/ 0 w 3"/>
                <a:gd name="T15" fmla="*/ 2 h 4"/>
                <a:gd name="T16" fmla="*/ 1 w 3"/>
                <a:gd name="T17" fmla="*/ 4 h 4"/>
                <a:gd name="T18" fmla="*/ 3 w 3"/>
                <a:gd name="T19" fmla="*/ 2 h 4"/>
                <a:gd name="T20" fmla="*/ 1 w 3"/>
                <a:gd name="T21" fmla="*/ 0 h 4"/>
                <a:gd name="T22" fmla="*/ 0 w 3"/>
                <a:gd name="T23" fmla="*/ 2 h 4"/>
                <a:gd name="T24" fmla="*/ 0 w 3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1" name="Oval 387"/>
            <p:cNvSpPr>
              <a:spLocks noChangeArrowheads="1"/>
            </p:cNvSpPr>
            <p:nvPr/>
          </p:nvSpPr>
          <p:spPr bwMode="auto">
            <a:xfrm>
              <a:off x="2459" y="2120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2" name="Oval 388"/>
            <p:cNvSpPr>
              <a:spLocks noChangeArrowheads="1"/>
            </p:cNvSpPr>
            <p:nvPr/>
          </p:nvSpPr>
          <p:spPr bwMode="auto">
            <a:xfrm>
              <a:off x="2466" y="213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3" name="Freeform 389"/>
            <p:cNvSpPr>
              <a:spLocks/>
            </p:cNvSpPr>
            <p:nvPr/>
          </p:nvSpPr>
          <p:spPr bwMode="auto">
            <a:xfrm>
              <a:off x="2463" y="2128"/>
              <a:ext cx="15" cy="16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2 h 4"/>
                <a:gd name="T4" fmla="*/ 2 w 4"/>
                <a:gd name="T5" fmla="*/ 1 h 4"/>
                <a:gd name="T6" fmla="*/ 3 w 4"/>
                <a:gd name="T7" fmla="*/ 2 h 4"/>
                <a:gd name="T8" fmla="*/ 2 w 4"/>
                <a:gd name="T9" fmla="*/ 3 h 4"/>
                <a:gd name="T10" fmla="*/ 1 w 4"/>
                <a:gd name="T11" fmla="*/ 2 h 4"/>
                <a:gd name="T12" fmla="*/ 1 w 4"/>
                <a:gd name="T13" fmla="*/ 2 h 4"/>
                <a:gd name="T14" fmla="*/ 0 w 4"/>
                <a:gd name="T15" fmla="*/ 2 h 4"/>
                <a:gd name="T16" fmla="*/ 2 w 4"/>
                <a:gd name="T17" fmla="*/ 4 h 4"/>
                <a:gd name="T18" fmla="*/ 4 w 4"/>
                <a:gd name="T19" fmla="*/ 2 h 4"/>
                <a:gd name="T20" fmla="*/ 2 w 4"/>
                <a:gd name="T21" fmla="*/ 0 h 4"/>
                <a:gd name="T22" fmla="*/ 0 w 4"/>
                <a:gd name="T23" fmla="*/ 2 h 4"/>
                <a:gd name="T24" fmla="*/ 1 w 4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4" name="Oval 390"/>
            <p:cNvSpPr>
              <a:spLocks noChangeArrowheads="1"/>
            </p:cNvSpPr>
            <p:nvPr/>
          </p:nvSpPr>
          <p:spPr bwMode="auto">
            <a:xfrm>
              <a:off x="2413" y="212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5" name="Oval 391"/>
            <p:cNvSpPr>
              <a:spLocks noChangeArrowheads="1"/>
            </p:cNvSpPr>
            <p:nvPr/>
          </p:nvSpPr>
          <p:spPr bwMode="auto">
            <a:xfrm>
              <a:off x="2421" y="2128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6" name="Freeform 392"/>
            <p:cNvSpPr>
              <a:spLocks/>
            </p:cNvSpPr>
            <p:nvPr/>
          </p:nvSpPr>
          <p:spPr bwMode="auto">
            <a:xfrm>
              <a:off x="2417" y="2128"/>
              <a:ext cx="15" cy="12"/>
            </a:xfrm>
            <a:custGeom>
              <a:avLst/>
              <a:gdLst>
                <a:gd name="T0" fmla="*/ 1 w 4"/>
                <a:gd name="T1" fmla="*/ 1 h 3"/>
                <a:gd name="T2" fmla="*/ 1 w 4"/>
                <a:gd name="T3" fmla="*/ 1 h 3"/>
                <a:gd name="T4" fmla="*/ 2 w 4"/>
                <a:gd name="T5" fmla="*/ 1 h 3"/>
                <a:gd name="T6" fmla="*/ 3 w 4"/>
                <a:gd name="T7" fmla="*/ 1 h 3"/>
                <a:gd name="T8" fmla="*/ 2 w 4"/>
                <a:gd name="T9" fmla="*/ 2 h 3"/>
                <a:gd name="T10" fmla="*/ 1 w 4"/>
                <a:gd name="T11" fmla="*/ 1 h 3"/>
                <a:gd name="T12" fmla="*/ 1 w 4"/>
                <a:gd name="T13" fmla="*/ 1 h 3"/>
                <a:gd name="T14" fmla="*/ 0 w 4"/>
                <a:gd name="T15" fmla="*/ 1 h 3"/>
                <a:gd name="T16" fmla="*/ 2 w 4"/>
                <a:gd name="T17" fmla="*/ 3 h 3"/>
                <a:gd name="T18" fmla="*/ 4 w 4"/>
                <a:gd name="T19" fmla="*/ 1 h 3"/>
                <a:gd name="T20" fmla="*/ 2 w 4"/>
                <a:gd name="T21" fmla="*/ 0 h 3"/>
                <a:gd name="T22" fmla="*/ 0 w 4"/>
                <a:gd name="T23" fmla="*/ 1 h 3"/>
                <a:gd name="T24" fmla="*/ 1 w 4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7" name="Oval 393"/>
            <p:cNvSpPr>
              <a:spLocks noChangeArrowheads="1"/>
            </p:cNvSpPr>
            <p:nvPr/>
          </p:nvSpPr>
          <p:spPr bwMode="auto">
            <a:xfrm>
              <a:off x="2501" y="2206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8" name="Oval 394"/>
            <p:cNvSpPr>
              <a:spLocks noChangeArrowheads="1"/>
            </p:cNvSpPr>
            <p:nvPr/>
          </p:nvSpPr>
          <p:spPr bwMode="auto">
            <a:xfrm>
              <a:off x="2509" y="2218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9" name="Freeform 395"/>
            <p:cNvSpPr>
              <a:spLocks/>
            </p:cNvSpPr>
            <p:nvPr/>
          </p:nvSpPr>
          <p:spPr bwMode="auto">
            <a:xfrm>
              <a:off x="2505" y="2214"/>
              <a:ext cx="15" cy="16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2 h 4"/>
                <a:gd name="T4" fmla="*/ 2 w 4"/>
                <a:gd name="T5" fmla="*/ 1 h 4"/>
                <a:gd name="T6" fmla="*/ 3 w 4"/>
                <a:gd name="T7" fmla="*/ 2 h 4"/>
                <a:gd name="T8" fmla="*/ 2 w 4"/>
                <a:gd name="T9" fmla="*/ 3 h 4"/>
                <a:gd name="T10" fmla="*/ 1 w 4"/>
                <a:gd name="T11" fmla="*/ 2 h 4"/>
                <a:gd name="T12" fmla="*/ 1 w 4"/>
                <a:gd name="T13" fmla="*/ 2 h 4"/>
                <a:gd name="T14" fmla="*/ 0 w 4"/>
                <a:gd name="T15" fmla="*/ 2 h 4"/>
                <a:gd name="T16" fmla="*/ 2 w 4"/>
                <a:gd name="T17" fmla="*/ 4 h 4"/>
                <a:gd name="T18" fmla="*/ 4 w 4"/>
                <a:gd name="T19" fmla="*/ 2 h 4"/>
                <a:gd name="T20" fmla="*/ 2 w 4"/>
                <a:gd name="T21" fmla="*/ 0 h 4"/>
                <a:gd name="T22" fmla="*/ 0 w 4"/>
                <a:gd name="T23" fmla="*/ 2 h 4"/>
                <a:gd name="T24" fmla="*/ 1 w 4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0" name="Oval 396"/>
            <p:cNvSpPr>
              <a:spLocks noChangeArrowheads="1"/>
            </p:cNvSpPr>
            <p:nvPr/>
          </p:nvSpPr>
          <p:spPr bwMode="auto">
            <a:xfrm>
              <a:off x="2585" y="2169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1" name="Oval 397"/>
            <p:cNvSpPr>
              <a:spLocks noChangeArrowheads="1"/>
            </p:cNvSpPr>
            <p:nvPr/>
          </p:nvSpPr>
          <p:spPr bwMode="auto">
            <a:xfrm>
              <a:off x="2593" y="2181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2" name="Freeform 398"/>
            <p:cNvSpPr>
              <a:spLocks/>
            </p:cNvSpPr>
            <p:nvPr/>
          </p:nvSpPr>
          <p:spPr bwMode="auto">
            <a:xfrm>
              <a:off x="2589" y="2177"/>
              <a:ext cx="11" cy="16"/>
            </a:xfrm>
            <a:custGeom>
              <a:avLst/>
              <a:gdLst>
                <a:gd name="T0" fmla="*/ 1 w 3"/>
                <a:gd name="T1" fmla="*/ 2 h 4"/>
                <a:gd name="T2" fmla="*/ 1 w 3"/>
                <a:gd name="T3" fmla="*/ 2 h 4"/>
                <a:gd name="T4" fmla="*/ 2 w 3"/>
                <a:gd name="T5" fmla="*/ 1 h 4"/>
                <a:gd name="T6" fmla="*/ 2 w 3"/>
                <a:gd name="T7" fmla="*/ 2 h 4"/>
                <a:gd name="T8" fmla="*/ 2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0 w 3"/>
                <a:gd name="T15" fmla="*/ 2 h 4"/>
                <a:gd name="T16" fmla="*/ 2 w 3"/>
                <a:gd name="T17" fmla="*/ 4 h 4"/>
                <a:gd name="T18" fmla="*/ 3 w 3"/>
                <a:gd name="T19" fmla="*/ 2 h 4"/>
                <a:gd name="T20" fmla="*/ 2 w 3"/>
                <a:gd name="T21" fmla="*/ 0 h 4"/>
                <a:gd name="T22" fmla="*/ 0 w 3"/>
                <a:gd name="T23" fmla="*/ 2 h 4"/>
                <a:gd name="T24" fmla="*/ 1 w 3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3" name="Oval 399"/>
            <p:cNvSpPr>
              <a:spLocks noChangeArrowheads="1"/>
            </p:cNvSpPr>
            <p:nvPr/>
          </p:nvSpPr>
          <p:spPr bwMode="auto">
            <a:xfrm>
              <a:off x="2665" y="2189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4" name="Oval 400"/>
            <p:cNvSpPr>
              <a:spLocks noChangeArrowheads="1"/>
            </p:cNvSpPr>
            <p:nvPr/>
          </p:nvSpPr>
          <p:spPr bwMode="auto">
            <a:xfrm>
              <a:off x="2673" y="2197"/>
              <a:ext cx="8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5" name="Freeform 401"/>
            <p:cNvSpPr>
              <a:spLocks/>
            </p:cNvSpPr>
            <p:nvPr/>
          </p:nvSpPr>
          <p:spPr bwMode="auto">
            <a:xfrm>
              <a:off x="2669" y="2197"/>
              <a:ext cx="12" cy="13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1 h 3"/>
                <a:gd name="T4" fmla="*/ 2 w 3"/>
                <a:gd name="T5" fmla="*/ 1 h 3"/>
                <a:gd name="T6" fmla="*/ 2 w 3"/>
                <a:gd name="T7" fmla="*/ 1 h 3"/>
                <a:gd name="T8" fmla="*/ 2 w 3"/>
                <a:gd name="T9" fmla="*/ 2 h 3"/>
                <a:gd name="T10" fmla="*/ 1 w 3"/>
                <a:gd name="T11" fmla="*/ 1 h 3"/>
                <a:gd name="T12" fmla="*/ 1 w 3"/>
                <a:gd name="T13" fmla="*/ 1 h 3"/>
                <a:gd name="T14" fmla="*/ 0 w 3"/>
                <a:gd name="T15" fmla="*/ 1 h 3"/>
                <a:gd name="T16" fmla="*/ 2 w 3"/>
                <a:gd name="T17" fmla="*/ 3 h 3"/>
                <a:gd name="T18" fmla="*/ 3 w 3"/>
                <a:gd name="T19" fmla="*/ 1 h 3"/>
                <a:gd name="T20" fmla="*/ 2 w 3"/>
                <a:gd name="T21" fmla="*/ 0 h 3"/>
                <a:gd name="T22" fmla="*/ 0 w 3"/>
                <a:gd name="T23" fmla="*/ 1 h 3"/>
                <a:gd name="T24" fmla="*/ 1 w 3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6" name="Oval 402"/>
            <p:cNvSpPr>
              <a:spLocks noChangeArrowheads="1"/>
            </p:cNvSpPr>
            <p:nvPr/>
          </p:nvSpPr>
          <p:spPr bwMode="auto">
            <a:xfrm>
              <a:off x="2639" y="2250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7" name="Oval 403"/>
            <p:cNvSpPr>
              <a:spLocks noChangeArrowheads="1"/>
            </p:cNvSpPr>
            <p:nvPr/>
          </p:nvSpPr>
          <p:spPr bwMode="auto">
            <a:xfrm>
              <a:off x="2646" y="2259"/>
              <a:ext cx="8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8" name="Freeform 404"/>
            <p:cNvSpPr>
              <a:spLocks/>
            </p:cNvSpPr>
            <p:nvPr/>
          </p:nvSpPr>
          <p:spPr bwMode="auto">
            <a:xfrm>
              <a:off x="2643" y="2259"/>
              <a:ext cx="11" cy="12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1 h 3"/>
                <a:gd name="T4" fmla="*/ 2 w 3"/>
                <a:gd name="T5" fmla="*/ 1 h 3"/>
                <a:gd name="T6" fmla="*/ 2 w 3"/>
                <a:gd name="T7" fmla="*/ 1 h 3"/>
                <a:gd name="T8" fmla="*/ 2 w 3"/>
                <a:gd name="T9" fmla="*/ 2 h 3"/>
                <a:gd name="T10" fmla="*/ 1 w 3"/>
                <a:gd name="T11" fmla="*/ 1 h 3"/>
                <a:gd name="T12" fmla="*/ 1 w 3"/>
                <a:gd name="T13" fmla="*/ 1 h 3"/>
                <a:gd name="T14" fmla="*/ 0 w 3"/>
                <a:gd name="T15" fmla="*/ 1 h 3"/>
                <a:gd name="T16" fmla="*/ 2 w 3"/>
                <a:gd name="T17" fmla="*/ 3 h 3"/>
                <a:gd name="T18" fmla="*/ 3 w 3"/>
                <a:gd name="T19" fmla="*/ 1 h 3"/>
                <a:gd name="T20" fmla="*/ 2 w 3"/>
                <a:gd name="T21" fmla="*/ 0 h 3"/>
                <a:gd name="T22" fmla="*/ 0 w 3"/>
                <a:gd name="T23" fmla="*/ 1 h 3"/>
                <a:gd name="T24" fmla="*/ 1 w 3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9" name="Oval 405"/>
            <p:cNvSpPr>
              <a:spLocks noChangeArrowheads="1"/>
            </p:cNvSpPr>
            <p:nvPr/>
          </p:nvSpPr>
          <p:spPr bwMode="auto">
            <a:xfrm>
              <a:off x="2899" y="2218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0" name="Oval 406"/>
            <p:cNvSpPr>
              <a:spLocks noChangeArrowheads="1"/>
            </p:cNvSpPr>
            <p:nvPr/>
          </p:nvSpPr>
          <p:spPr bwMode="auto">
            <a:xfrm>
              <a:off x="2907" y="2230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1" name="Freeform 407"/>
            <p:cNvSpPr>
              <a:spLocks/>
            </p:cNvSpPr>
            <p:nvPr/>
          </p:nvSpPr>
          <p:spPr bwMode="auto">
            <a:xfrm>
              <a:off x="2907" y="2226"/>
              <a:ext cx="11" cy="16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2 h 4"/>
                <a:gd name="T4" fmla="*/ 1 w 3"/>
                <a:gd name="T5" fmla="*/ 1 h 4"/>
                <a:gd name="T6" fmla="*/ 2 w 3"/>
                <a:gd name="T7" fmla="*/ 2 h 4"/>
                <a:gd name="T8" fmla="*/ 1 w 3"/>
                <a:gd name="T9" fmla="*/ 3 h 4"/>
                <a:gd name="T10" fmla="*/ 1 w 3"/>
                <a:gd name="T11" fmla="*/ 2 h 4"/>
                <a:gd name="T12" fmla="*/ 0 w 3"/>
                <a:gd name="T13" fmla="*/ 2 h 4"/>
                <a:gd name="T14" fmla="*/ 0 w 3"/>
                <a:gd name="T15" fmla="*/ 2 h 4"/>
                <a:gd name="T16" fmla="*/ 1 w 3"/>
                <a:gd name="T17" fmla="*/ 4 h 4"/>
                <a:gd name="T18" fmla="*/ 3 w 3"/>
                <a:gd name="T19" fmla="*/ 2 h 4"/>
                <a:gd name="T20" fmla="*/ 1 w 3"/>
                <a:gd name="T21" fmla="*/ 0 h 4"/>
                <a:gd name="T22" fmla="*/ 0 w 3"/>
                <a:gd name="T23" fmla="*/ 2 h 4"/>
                <a:gd name="T24" fmla="*/ 0 w 3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2" name="Oval 408"/>
            <p:cNvSpPr>
              <a:spLocks noChangeArrowheads="1"/>
            </p:cNvSpPr>
            <p:nvPr/>
          </p:nvSpPr>
          <p:spPr bwMode="auto">
            <a:xfrm>
              <a:off x="2949" y="2165"/>
              <a:ext cx="38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3" name="Oval 409"/>
            <p:cNvSpPr>
              <a:spLocks noChangeArrowheads="1"/>
            </p:cNvSpPr>
            <p:nvPr/>
          </p:nvSpPr>
          <p:spPr bwMode="auto">
            <a:xfrm>
              <a:off x="2956" y="217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4" name="Freeform 410"/>
            <p:cNvSpPr>
              <a:spLocks/>
            </p:cNvSpPr>
            <p:nvPr/>
          </p:nvSpPr>
          <p:spPr bwMode="auto">
            <a:xfrm>
              <a:off x="2956" y="2173"/>
              <a:ext cx="12" cy="16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2 h 4"/>
                <a:gd name="T4" fmla="*/ 1 w 3"/>
                <a:gd name="T5" fmla="*/ 1 h 4"/>
                <a:gd name="T6" fmla="*/ 2 w 3"/>
                <a:gd name="T7" fmla="*/ 2 h 4"/>
                <a:gd name="T8" fmla="*/ 1 w 3"/>
                <a:gd name="T9" fmla="*/ 3 h 4"/>
                <a:gd name="T10" fmla="*/ 1 w 3"/>
                <a:gd name="T11" fmla="*/ 2 h 4"/>
                <a:gd name="T12" fmla="*/ 0 w 3"/>
                <a:gd name="T13" fmla="*/ 2 h 4"/>
                <a:gd name="T14" fmla="*/ 0 w 3"/>
                <a:gd name="T15" fmla="*/ 2 h 4"/>
                <a:gd name="T16" fmla="*/ 1 w 3"/>
                <a:gd name="T17" fmla="*/ 4 h 4"/>
                <a:gd name="T18" fmla="*/ 3 w 3"/>
                <a:gd name="T19" fmla="*/ 2 h 4"/>
                <a:gd name="T20" fmla="*/ 1 w 3"/>
                <a:gd name="T21" fmla="*/ 0 h 4"/>
                <a:gd name="T22" fmla="*/ 0 w 3"/>
                <a:gd name="T23" fmla="*/ 2 h 4"/>
                <a:gd name="T24" fmla="*/ 0 w 3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5" name="Oval 411"/>
            <p:cNvSpPr>
              <a:spLocks noChangeArrowheads="1"/>
            </p:cNvSpPr>
            <p:nvPr/>
          </p:nvSpPr>
          <p:spPr bwMode="auto">
            <a:xfrm>
              <a:off x="2899" y="2157"/>
              <a:ext cx="34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6" name="Oval 412"/>
            <p:cNvSpPr>
              <a:spLocks noChangeArrowheads="1"/>
            </p:cNvSpPr>
            <p:nvPr/>
          </p:nvSpPr>
          <p:spPr bwMode="auto">
            <a:xfrm>
              <a:off x="2907" y="2169"/>
              <a:ext cx="7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7" name="Freeform 413"/>
            <p:cNvSpPr>
              <a:spLocks/>
            </p:cNvSpPr>
            <p:nvPr/>
          </p:nvSpPr>
          <p:spPr bwMode="auto">
            <a:xfrm>
              <a:off x="2903" y="2165"/>
              <a:ext cx="11" cy="16"/>
            </a:xfrm>
            <a:custGeom>
              <a:avLst/>
              <a:gdLst>
                <a:gd name="T0" fmla="*/ 1 w 3"/>
                <a:gd name="T1" fmla="*/ 2 h 4"/>
                <a:gd name="T2" fmla="*/ 1 w 3"/>
                <a:gd name="T3" fmla="*/ 2 h 4"/>
                <a:gd name="T4" fmla="*/ 2 w 3"/>
                <a:gd name="T5" fmla="*/ 1 h 4"/>
                <a:gd name="T6" fmla="*/ 2 w 3"/>
                <a:gd name="T7" fmla="*/ 2 h 4"/>
                <a:gd name="T8" fmla="*/ 2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0 w 3"/>
                <a:gd name="T15" fmla="*/ 2 h 4"/>
                <a:gd name="T16" fmla="*/ 2 w 3"/>
                <a:gd name="T17" fmla="*/ 4 h 4"/>
                <a:gd name="T18" fmla="*/ 3 w 3"/>
                <a:gd name="T19" fmla="*/ 2 h 4"/>
                <a:gd name="T20" fmla="*/ 2 w 3"/>
                <a:gd name="T21" fmla="*/ 0 h 4"/>
                <a:gd name="T22" fmla="*/ 0 w 3"/>
                <a:gd name="T23" fmla="*/ 2 h 4"/>
                <a:gd name="T24" fmla="*/ 1 w 3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8" name="Oval 414"/>
            <p:cNvSpPr>
              <a:spLocks noChangeArrowheads="1"/>
            </p:cNvSpPr>
            <p:nvPr/>
          </p:nvSpPr>
          <p:spPr bwMode="auto">
            <a:xfrm>
              <a:off x="2945" y="2124"/>
              <a:ext cx="34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9" name="Oval 415"/>
            <p:cNvSpPr>
              <a:spLocks noChangeArrowheads="1"/>
            </p:cNvSpPr>
            <p:nvPr/>
          </p:nvSpPr>
          <p:spPr bwMode="auto">
            <a:xfrm>
              <a:off x="2953" y="2132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0" name="Freeform 416"/>
            <p:cNvSpPr>
              <a:spLocks/>
            </p:cNvSpPr>
            <p:nvPr/>
          </p:nvSpPr>
          <p:spPr bwMode="auto">
            <a:xfrm>
              <a:off x="2949" y="2132"/>
              <a:ext cx="11" cy="12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1 h 3"/>
                <a:gd name="T4" fmla="*/ 2 w 3"/>
                <a:gd name="T5" fmla="*/ 1 h 3"/>
                <a:gd name="T6" fmla="*/ 2 w 3"/>
                <a:gd name="T7" fmla="*/ 1 h 3"/>
                <a:gd name="T8" fmla="*/ 2 w 3"/>
                <a:gd name="T9" fmla="*/ 2 h 3"/>
                <a:gd name="T10" fmla="*/ 1 w 3"/>
                <a:gd name="T11" fmla="*/ 1 h 3"/>
                <a:gd name="T12" fmla="*/ 1 w 3"/>
                <a:gd name="T13" fmla="*/ 1 h 3"/>
                <a:gd name="T14" fmla="*/ 0 w 3"/>
                <a:gd name="T15" fmla="*/ 1 h 3"/>
                <a:gd name="T16" fmla="*/ 2 w 3"/>
                <a:gd name="T17" fmla="*/ 3 h 3"/>
                <a:gd name="T18" fmla="*/ 3 w 3"/>
                <a:gd name="T19" fmla="*/ 1 h 3"/>
                <a:gd name="T20" fmla="*/ 2 w 3"/>
                <a:gd name="T21" fmla="*/ 0 h 3"/>
                <a:gd name="T22" fmla="*/ 0 w 3"/>
                <a:gd name="T23" fmla="*/ 1 h 3"/>
                <a:gd name="T24" fmla="*/ 1 w 3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1" name="Oval 417"/>
            <p:cNvSpPr>
              <a:spLocks noChangeArrowheads="1"/>
            </p:cNvSpPr>
            <p:nvPr/>
          </p:nvSpPr>
          <p:spPr bwMode="auto">
            <a:xfrm>
              <a:off x="3106" y="1834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2" name="Oval 418"/>
            <p:cNvSpPr>
              <a:spLocks noChangeArrowheads="1"/>
            </p:cNvSpPr>
            <p:nvPr/>
          </p:nvSpPr>
          <p:spPr bwMode="auto">
            <a:xfrm>
              <a:off x="3113" y="184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3" name="Freeform 419"/>
            <p:cNvSpPr>
              <a:spLocks/>
            </p:cNvSpPr>
            <p:nvPr/>
          </p:nvSpPr>
          <p:spPr bwMode="auto">
            <a:xfrm>
              <a:off x="3109" y="1843"/>
              <a:ext cx="16" cy="16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2 h 4"/>
                <a:gd name="T4" fmla="*/ 2 w 4"/>
                <a:gd name="T5" fmla="*/ 1 h 4"/>
                <a:gd name="T6" fmla="*/ 3 w 4"/>
                <a:gd name="T7" fmla="*/ 2 h 4"/>
                <a:gd name="T8" fmla="*/ 2 w 4"/>
                <a:gd name="T9" fmla="*/ 3 h 4"/>
                <a:gd name="T10" fmla="*/ 1 w 4"/>
                <a:gd name="T11" fmla="*/ 2 h 4"/>
                <a:gd name="T12" fmla="*/ 1 w 4"/>
                <a:gd name="T13" fmla="*/ 2 h 4"/>
                <a:gd name="T14" fmla="*/ 0 w 4"/>
                <a:gd name="T15" fmla="*/ 2 h 4"/>
                <a:gd name="T16" fmla="*/ 2 w 4"/>
                <a:gd name="T17" fmla="*/ 4 h 4"/>
                <a:gd name="T18" fmla="*/ 4 w 4"/>
                <a:gd name="T19" fmla="*/ 2 h 4"/>
                <a:gd name="T20" fmla="*/ 2 w 4"/>
                <a:gd name="T21" fmla="*/ 0 h 4"/>
                <a:gd name="T22" fmla="*/ 0 w 4"/>
                <a:gd name="T23" fmla="*/ 2 h 4"/>
                <a:gd name="T24" fmla="*/ 1 w 4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4" name="Oval 420"/>
            <p:cNvSpPr>
              <a:spLocks noChangeArrowheads="1"/>
            </p:cNvSpPr>
            <p:nvPr/>
          </p:nvSpPr>
          <p:spPr bwMode="auto">
            <a:xfrm>
              <a:off x="3129" y="1879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5" name="Oval 421"/>
            <p:cNvSpPr>
              <a:spLocks noChangeArrowheads="1"/>
            </p:cNvSpPr>
            <p:nvPr/>
          </p:nvSpPr>
          <p:spPr bwMode="auto">
            <a:xfrm>
              <a:off x="3136" y="1892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6" name="Freeform 422"/>
            <p:cNvSpPr>
              <a:spLocks/>
            </p:cNvSpPr>
            <p:nvPr/>
          </p:nvSpPr>
          <p:spPr bwMode="auto">
            <a:xfrm>
              <a:off x="3132" y="1887"/>
              <a:ext cx="16" cy="17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2 h 4"/>
                <a:gd name="T4" fmla="*/ 2 w 4"/>
                <a:gd name="T5" fmla="*/ 1 h 4"/>
                <a:gd name="T6" fmla="*/ 3 w 4"/>
                <a:gd name="T7" fmla="*/ 2 h 4"/>
                <a:gd name="T8" fmla="*/ 2 w 4"/>
                <a:gd name="T9" fmla="*/ 3 h 4"/>
                <a:gd name="T10" fmla="*/ 1 w 4"/>
                <a:gd name="T11" fmla="*/ 2 h 4"/>
                <a:gd name="T12" fmla="*/ 1 w 4"/>
                <a:gd name="T13" fmla="*/ 2 h 4"/>
                <a:gd name="T14" fmla="*/ 0 w 4"/>
                <a:gd name="T15" fmla="*/ 2 h 4"/>
                <a:gd name="T16" fmla="*/ 2 w 4"/>
                <a:gd name="T17" fmla="*/ 4 h 4"/>
                <a:gd name="T18" fmla="*/ 4 w 4"/>
                <a:gd name="T19" fmla="*/ 2 h 4"/>
                <a:gd name="T20" fmla="*/ 2 w 4"/>
                <a:gd name="T21" fmla="*/ 0 h 4"/>
                <a:gd name="T22" fmla="*/ 0 w 4"/>
                <a:gd name="T23" fmla="*/ 2 h 4"/>
                <a:gd name="T24" fmla="*/ 1 w 4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7" name="Oval 423"/>
            <p:cNvSpPr>
              <a:spLocks noChangeArrowheads="1"/>
            </p:cNvSpPr>
            <p:nvPr/>
          </p:nvSpPr>
          <p:spPr bwMode="auto">
            <a:xfrm>
              <a:off x="3071" y="1892"/>
              <a:ext cx="38" cy="40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8" name="Oval 424"/>
            <p:cNvSpPr>
              <a:spLocks noChangeArrowheads="1"/>
            </p:cNvSpPr>
            <p:nvPr/>
          </p:nvSpPr>
          <p:spPr bwMode="auto">
            <a:xfrm>
              <a:off x="3079" y="1904"/>
              <a:ext cx="11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9" name="Freeform 425"/>
            <p:cNvSpPr>
              <a:spLocks/>
            </p:cNvSpPr>
            <p:nvPr/>
          </p:nvSpPr>
          <p:spPr bwMode="auto">
            <a:xfrm>
              <a:off x="3079" y="1900"/>
              <a:ext cx="11" cy="16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2 h 4"/>
                <a:gd name="T4" fmla="*/ 1 w 3"/>
                <a:gd name="T5" fmla="*/ 1 h 4"/>
                <a:gd name="T6" fmla="*/ 2 w 3"/>
                <a:gd name="T7" fmla="*/ 2 h 4"/>
                <a:gd name="T8" fmla="*/ 1 w 3"/>
                <a:gd name="T9" fmla="*/ 3 h 4"/>
                <a:gd name="T10" fmla="*/ 1 w 3"/>
                <a:gd name="T11" fmla="*/ 2 h 4"/>
                <a:gd name="T12" fmla="*/ 0 w 3"/>
                <a:gd name="T13" fmla="*/ 2 h 4"/>
                <a:gd name="T14" fmla="*/ 0 w 3"/>
                <a:gd name="T15" fmla="*/ 2 h 4"/>
                <a:gd name="T16" fmla="*/ 1 w 3"/>
                <a:gd name="T17" fmla="*/ 4 h 4"/>
                <a:gd name="T18" fmla="*/ 3 w 3"/>
                <a:gd name="T19" fmla="*/ 2 h 4"/>
                <a:gd name="T20" fmla="*/ 1 w 3"/>
                <a:gd name="T21" fmla="*/ 0 h 4"/>
                <a:gd name="T22" fmla="*/ 0 w 3"/>
                <a:gd name="T23" fmla="*/ 2 h 4"/>
                <a:gd name="T24" fmla="*/ 0 w 3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0" name="Oval 426"/>
            <p:cNvSpPr>
              <a:spLocks noChangeArrowheads="1"/>
            </p:cNvSpPr>
            <p:nvPr/>
          </p:nvSpPr>
          <p:spPr bwMode="auto">
            <a:xfrm>
              <a:off x="3071" y="1834"/>
              <a:ext cx="35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" name="Oval 427"/>
            <p:cNvSpPr>
              <a:spLocks noChangeArrowheads="1"/>
            </p:cNvSpPr>
            <p:nvPr/>
          </p:nvSpPr>
          <p:spPr bwMode="auto">
            <a:xfrm>
              <a:off x="3079" y="1847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2" name="Freeform 428"/>
            <p:cNvSpPr>
              <a:spLocks/>
            </p:cNvSpPr>
            <p:nvPr/>
          </p:nvSpPr>
          <p:spPr bwMode="auto">
            <a:xfrm>
              <a:off x="3075" y="1843"/>
              <a:ext cx="15" cy="16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2 h 4"/>
                <a:gd name="T4" fmla="*/ 2 w 4"/>
                <a:gd name="T5" fmla="*/ 1 h 4"/>
                <a:gd name="T6" fmla="*/ 3 w 4"/>
                <a:gd name="T7" fmla="*/ 2 h 4"/>
                <a:gd name="T8" fmla="*/ 2 w 4"/>
                <a:gd name="T9" fmla="*/ 3 h 4"/>
                <a:gd name="T10" fmla="*/ 1 w 4"/>
                <a:gd name="T11" fmla="*/ 2 h 4"/>
                <a:gd name="T12" fmla="*/ 1 w 4"/>
                <a:gd name="T13" fmla="*/ 2 h 4"/>
                <a:gd name="T14" fmla="*/ 0 w 4"/>
                <a:gd name="T15" fmla="*/ 2 h 4"/>
                <a:gd name="T16" fmla="*/ 2 w 4"/>
                <a:gd name="T17" fmla="*/ 4 h 4"/>
                <a:gd name="T18" fmla="*/ 4 w 4"/>
                <a:gd name="T19" fmla="*/ 2 h 4"/>
                <a:gd name="T20" fmla="*/ 2 w 4"/>
                <a:gd name="T21" fmla="*/ 0 h 4"/>
                <a:gd name="T22" fmla="*/ 0 w 4"/>
                <a:gd name="T23" fmla="*/ 2 h 4"/>
                <a:gd name="T24" fmla="*/ 1 w 4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3" name="Oval 429"/>
            <p:cNvSpPr>
              <a:spLocks noChangeArrowheads="1"/>
            </p:cNvSpPr>
            <p:nvPr/>
          </p:nvSpPr>
          <p:spPr bwMode="auto">
            <a:xfrm>
              <a:off x="3052" y="1761"/>
              <a:ext cx="35" cy="37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4" name="Oval 430"/>
            <p:cNvSpPr>
              <a:spLocks noChangeArrowheads="1"/>
            </p:cNvSpPr>
            <p:nvPr/>
          </p:nvSpPr>
          <p:spPr bwMode="auto">
            <a:xfrm>
              <a:off x="3060" y="1769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5" name="Freeform 431"/>
            <p:cNvSpPr>
              <a:spLocks/>
            </p:cNvSpPr>
            <p:nvPr/>
          </p:nvSpPr>
          <p:spPr bwMode="auto">
            <a:xfrm>
              <a:off x="3056" y="1769"/>
              <a:ext cx="11" cy="12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1 h 3"/>
                <a:gd name="T4" fmla="*/ 2 w 3"/>
                <a:gd name="T5" fmla="*/ 1 h 3"/>
                <a:gd name="T6" fmla="*/ 2 w 3"/>
                <a:gd name="T7" fmla="*/ 1 h 3"/>
                <a:gd name="T8" fmla="*/ 2 w 3"/>
                <a:gd name="T9" fmla="*/ 2 h 3"/>
                <a:gd name="T10" fmla="*/ 1 w 3"/>
                <a:gd name="T11" fmla="*/ 1 h 3"/>
                <a:gd name="T12" fmla="*/ 1 w 3"/>
                <a:gd name="T13" fmla="*/ 1 h 3"/>
                <a:gd name="T14" fmla="*/ 0 w 3"/>
                <a:gd name="T15" fmla="*/ 1 h 3"/>
                <a:gd name="T16" fmla="*/ 2 w 3"/>
                <a:gd name="T17" fmla="*/ 3 h 3"/>
                <a:gd name="T18" fmla="*/ 3 w 3"/>
                <a:gd name="T19" fmla="*/ 1 h 3"/>
                <a:gd name="T20" fmla="*/ 2 w 3"/>
                <a:gd name="T21" fmla="*/ 0 h 3"/>
                <a:gd name="T22" fmla="*/ 0 w 3"/>
                <a:gd name="T23" fmla="*/ 1 h 3"/>
                <a:gd name="T24" fmla="*/ 1 w 3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6" name="Oval 432"/>
            <p:cNvSpPr>
              <a:spLocks noChangeArrowheads="1"/>
            </p:cNvSpPr>
            <p:nvPr/>
          </p:nvSpPr>
          <p:spPr bwMode="auto">
            <a:xfrm>
              <a:off x="3098" y="1618"/>
              <a:ext cx="34" cy="41"/>
            </a:xfrm>
            <a:prstGeom prst="ellipse">
              <a:avLst/>
            </a:prstGeom>
            <a:solidFill>
              <a:srgbClr val="FD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7" name="Oval 433"/>
            <p:cNvSpPr>
              <a:spLocks noChangeArrowheads="1"/>
            </p:cNvSpPr>
            <p:nvPr/>
          </p:nvSpPr>
          <p:spPr bwMode="auto">
            <a:xfrm>
              <a:off x="3106" y="1627"/>
              <a:ext cx="7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8" name="Freeform 434"/>
            <p:cNvSpPr>
              <a:spLocks/>
            </p:cNvSpPr>
            <p:nvPr/>
          </p:nvSpPr>
          <p:spPr bwMode="auto">
            <a:xfrm>
              <a:off x="3102" y="1627"/>
              <a:ext cx="11" cy="12"/>
            </a:xfrm>
            <a:custGeom>
              <a:avLst/>
              <a:gdLst>
                <a:gd name="T0" fmla="*/ 1 w 3"/>
                <a:gd name="T1" fmla="*/ 2 h 3"/>
                <a:gd name="T2" fmla="*/ 1 w 3"/>
                <a:gd name="T3" fmla="*/ 2 h 3"/>
                <a:gd name="T4" fmla="*/ 2 w 3"/>
                <a:gd name="T5" fmla="*/ 1 h 3"/>
                <a:gd name="T6" fmla="*/ 2 w 3"/>
                <a:gd name="T7" fmla="*/ 2 h 3"/>
                <a:gd name="T8" fmla="*/ 2 w 3"/>
                <a:gd name="T9" fmla="*/ 2 h 3"/>
                <a:gd name="T10" fmla="*/ 1 w 3"/>
                <a:gd name="T11" fmla="*/ 2 h 3"/>
                <a:gd name="T12" fmla="*/ 1 w 3"/>
                <a:gd name="T13" fmla="*/ 2 h 3"/>
                <a:gd name="T14" fmla="*/ 0 w 3"/>
                <a:gd name="T15" fmla="*/ 2 h 3"/>
                <a:gd name="T16" fmla="*/ 2 w 3"/>
                <a:gd name="T17" fmla="*/ 3 h 3"/>
                <a:gd name="T18" fmla="*/ 3 w 3"/>
                <a:gd name="T19" fmla="*/ 2 h 3"/>
                <a:gd name="T20" fmla="*/ 2 w 3"/>
                <a:gd name="T21" fmla="*/ 0 h 3"/>
                <a:gd name="T22" fmla="*/ 0 w 3"/>
                <a:gd name="T23" fmla="*/ 2 h 3"/>
                <a:gd name="T24" fmla="*/ 1 w 3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39" name="Group 435"/>
          <p:cNvGrpSpPr>
            <a:grpSpLocks/>
          </p:cNvGrpSpPr>
          <p:nvPr/>
        </p:nvGrpSpPr>
        <p:grpSpPr bwMode="auto">
          <a:xfrm>
            <a:off x="-909232" y="2071564"/>
            <a:ext cx="792162" cy="776287"/>
            <a:chOff x="3155" y="2533"/>
            <a:chExt cx="1086" cy="1064"/>
          </a:xfrm>
        </p:grpSpPr>
        <p:sp>
          <p:nvSpPr>
            <p:cNvPr id="440" name="Freeform 436"/>
            <p:cNvSpPr>
              <a:spLocks/>
            </p:cNvSpPr>
            <p:nvPr/>
          </p:nvSpPr>
          <p:spPr bwMode="auto">
            <a:xfrm>
              <a:off x="3155" y="2533"/>
              <a:ext cx="1086" cy="1064"/>
            </a:xfrm>
            <a:custGeom>
              <a:avLst/>
              <a:gdLst>
                <a:gd name="T0" fmla="*/ 199 w 434"/>
                <a:gd name="T1" fmla="*/ 4 h 399"/>
                <a:gd name="T2" fmla="*/ 60 w 434"/>
                <a:gd name="T3" fmla="*/ 76 h 399"/>
                <a:gd name="T4" fmla="*/ 10 w 434"/>
                <a:gd name="T5" fmla="*/ 263 h 399"/>
                <a:gd name="T6" fmla="*/ 119 w 434"/>
                <a:gd name="T7" fmla="*/ 370 h 399"/>
                <a:gd name="T8" fmla="*/ 296 w 434"/>
                <a:gd name="T9" fmla="*/ 369 h 399"/>
                <a:gd name="T10" fmla="*/ 377 w 434"/>
                <a:gd name="T11" fmla="*/ 103 h 399"/>
                <a:gd name="T12" fmla="*/ 199 w 434"/>
                <a:gd name="T13" fmla="*/ 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399">
                  <a:moveTo>
                    <a:pt x="199" y="4"/>
                  </a:moveTo>
                  <a:cubicBezTo>
                    <a:pt x="142" y="0"/>
                    <a:pt x="97" y="38"/>
                    <a:pt x="60" y="76"/>
                  </a:cubicBezTo>
                  <a:cubicBezTo>
                    <a:pt x="17" y="121"/>
                    <a:pt x="0" y="200"/>
                    <a:pt x="10" y="263"/>
                  </a:cubicBezTo>
                  <a:cubicBezTo>
                    <a:pt x="18" y="315"/>
                    <a:pt x="76" y="348"/>
                    <a:pt x="119" y="370"/>
                  </a:cubicBezTo>
                  <a:cubicBezTo>
                    <a:pt x="176" y="399"/>
                    <a:pt x="240" y="395"/>
                    <a:pt x="296" y="369"/>
                  </a:cubicBezTo>
                  <a:cubicBezTo>
                    <a:pt x="389" y="326"/>
                    <a:pt x="434" y="196"/>
                    <a:pt x="377" y="103"/>
                  </a:cubicBezTo>
                  <a:cubicBezTo>
                    <a:pt x="345" y="51"/>
                    <a:pt x="263" y="2"/>
                    <a:pt x="199" y="4"/>
                  </a:cubicBezTo>
                  <a:close/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1" name="Freeform 437"/>
            <p:cNvSpPr>
              <a:spLocks/>
            </p:cNvSpPr>
            <p:nvPr/>
          </p:nvSpPr>
          <p:spPr bwMode="auto">
            <a:xfrm>
              <a:off x="3246" y="2645"/>
              <a:ext cx="885" cy="790"/>
            </a:xfrm>
            <a:custGeom>
              <a:avLst/>
              <a:gdLst>
                <a:gd name="T0" fmla="*/ 71 w 354"/>
                <a:gd name="T1" fmla="*/ 31 h 296"/>
                <a:gd name="T2" fmla="*/ 11 w 354"/>
                <a:gd name="T3" fmla="*/ 200 h 296"/>
                <a:gd name="T4" fmla="*/ 68 w 354"/>
                <a:gd name="T5" fmla="*/ 256 h 296"/>
                <a:gd name="T6" fmla="*/ 156 w 354"/>
                <a:gd name="T7" fmla="*/ 288 h 296"/>
                <a:gd name="T8" fmla="*/ 238 w 354"/>
                <a:gd name="T9" fmla="*/ 270 h 296"/>
                <a:gd name="T10" fmla="*/ 309 w 354"/>
                <a:gd name="T11" fmla="*/ 235 h 296"/>
                <a:gd name="T12" fmla="*/ 300 w 354"/>
                <a:gd name="T13" fmla="*/ 61 h 296"/>
                <a:gd name="T14" fmla="*/ 257 w 354"/>
                <a:gd name="T15" fmla="*/ 25 h 296"/>
                <a:gd name="T16" fmla="*/ 183 w 354"/>
                <a:gd name="T17" fmla="*/ 5 h 296"/>
                <a:gd name="T18" fmla="*/ 71 w 354"/>
                <a:gd name="T19" fmla="*/ 3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296">
                  <a:moveTo>
                    <a:pt x="71" y="31"/>
                  </a:moveTo>
                  <a:cubicBezTo>
                    <a:pt x="26" y="68"/>
                    <a:pt x="0" y="148"/>
                    <a:pt x="11" y="200"/>
                  </a:cubicBezTo>
                  <a:cubicBezTo>
                    <a:pt x="19" y="234"/>
                    <a:pt x="46" y="234"/>
                    <a:pt x="68" y="256"/>
                  </a:cubicBezTo>
                  <a:cubicBezTo>
                    <a:pt x="94" y="282"/>
                    <a:pt x="119" y="296"/>
                    <a:pt x="156" y="288"/>
                  </a:cubicBezTo>
                  <a:cubicBezTo>
                    <a:pt x="184" y="282"/>
                    <a:pt x="209" y="271"/>
                    <a:pt x="238" y="270"/>
                  </a:cubicBezTo>
                  <a:cubicBezTo>
                    <a:pt x="268" y="270"/>
                    <a:pt x="294" y="262"/>
                    <a:pt x="309" y="235"/>
                  </a:cubicBezTo>
                  <a:cubicBezTo>
                    <a:pt x="340" y="180"/>
                    <a:pt x="354" y="104"/>
                    <a:pt x="300" y="61"/>
                  </a:cubicBezTo>
                  <a:cubicBezTo>
                    <a:pt x="285" y="49"/>
                    <a:pt x="275" y="35"/>
                    <a:pt x="257" y="25"/>
                  </a:cubicBezTo>
                  <a:cubicBezTo>
                    <a:pt x="234" y="11"/>
                    <a:pt x="209" y="8"/>
                    <a:pt x="183" y="5"/>
                  </a:cubicBezTo>
                  <a:cubicBezTo>
                    <a:pt x="148" y="0"/>
                    <a:pt x="97" y="8"/>
                    <a:pt x="71" y="31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2" name="Freeform 438"/>
            <p:cNvSpPr>
              <a:spLocks/>
            </p:cNvSpPr>
            <p:nvPr/>
          </p:nvSpPr>
          <p:spPr bwMode="auto">
            <a:xfrm>
              <a:off x="3178" y="2563"/>
              <a:ext cx="635" cy="957"/>
            </a:xfrm>
            <a:custGeom>
              <a:avLst/>
              <a:gdLst>
                <a:gd name="T0" fmla="*/ 127 w 254"/>
                <a:gd name="T1" fmla="*/ 354 h 359"/>
                <a:gd name="T2" fmla="*/ 25 w 254"/>
                <a:gd name="T3" fmla="*/ 253 h 359"/>
                <a:gd name="T4" fmla="*/ 72 w 254"/>
                <a:gd name="T5" fmla="*/ 78 h 359"/>
                <a:gd name="T6" fmla="*/ 202 w 254"/>
                <a:gd name="T7" fmla="*/ 10 h 359"/>
                <a:gd name="T8" fmla="*/ 254 w 254"/>
                <a:gd name="T9" fmla="*/ 18 h 359"/>
                <a:gd name="T10" fmla="*/ 186 w 254"/>
                <a:gd name="T11" fmla="*/ 4 h 359"/>
                <a:gd name="T12" fmla="*/ 56 w 254"/>
                <a:gd name="T13" fmla="*/ 72 h 359"/>
                <a:gd name="T14" fmla="*/ 9 w 254"/>
                <a:gd name="T15" fmla="*/ 247 h 359"/>
                <a:gd name="T16" fmla="*/ 111 w 254"/>
                <a:gd name="T17" fmla="*/ 348 h 359"/>
                <a:gd name="T18" fmla="*/ 138 w 254"/>
                <a:gd name="T19" fmla="*/ 359 h 359"/>
                <a:gd name="T20" fmla="*/ 127 w 254"/>
                <a:gd name="T21" fmla="*/ 35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359">
                  <a:moveTo>
                    <a:pt x="127" y="354"/>
                  </a:moveTo>
                  <a:cubicBezTo>
                    <a:pt x="87" y="333"/>
                    <a:pt x="32" y="302"/>
                    <a:pt x="25" y="253"/>
                  </a:cubicBezTo>
                  <a:cubicBezTo>
                    <a:pt x="16" y="194"/>
                    <a:pt x="31" y="120"/>
                    <a:pt x="72" y="78"/>
                  </a:cubicBezTo>
                  <a:cubicBezTo>
                    <a:pt x="106" y="42"/>
                    <a:pt x="148" y="6"/>
                    <a:pt x="202" y="10"/>
                  </a:cubicBezTo>
                  <a:cubicBezTo>
                    <a:pt x="218" y="10"/>
                    <a:pt x="236" y="13"/>
                    <a:pt x="254" y="18"/>
                  </a:cubicBezTo>
                  <a:cubicBezTo>
                    <a:pt x="231" y="9"/>
                    <a:pt x="207" y="4"/>
                    <a:pt x="186" y="4"/>
                  </a:cubicBezTo>
                  <a:cubicBezTo>
                    <a:pt x="132" y="0"/>
                    <a:pt x="90" y="36"/>
                    <a:pt x="56" y="72"/>
                  </a:cubicBezTo>
                  <a:cubicBezTo>
                    <a:pt x="15" y="114"/>
                    <a:pt x="0" y="189"/>
                    <a:pt x="9" y="247"/>
                  </a:cubicBezTo>
                  <a:cubicBezTo>
                    <a:pt x="16" y="296"/>
                    <a:pt x="71" y="327"/>
                    <a:pt x="111" y="348"/>
                  </a:cubicBezTo>
                  <a:cubicBezTo>
                    <a:pt x="120" y="353"/>
                    <a:pt x="129" y="356"/>
                    <a:pt x="138" y="359"/>
                  </a:cubicBezTo>
                  <a:cubicBezTo>
                    <a:pt x="135" y="357"/>
                    <a:pt x="131" y="356"/>
                    <a:pt x="127" y="354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3" name="Freeform 439"/>
            <p:cNvSpPr>
              <a:spLocks/>
            </p:cNvSpPr>
            <p:nvPr/>
          </p:nvSpPr>
          <p:spPr bwMode="auto">
            <a:xfrm>
              <a:off x="3288" y="2704"/>
              <a:ext cx="926" cy="869"/>
            </a:xfrm>
            <a:custGeom>
              <a:avLst/>
              <a:gdLst>
                <a:gd name="T0" fmla="*/ 316 w 370"/>
                <a:gd name="T1" fmla="*/ 45 h 326"/>
                <a:gd name="T2" fmla="*/ 274 w 370"/>
                <a:gd name="T3" fmla="*/ 0 h 326"/>
                <a:gd name="T4" fmla="*/ 302 w 370"/>
                <a:gd name="T5" fmla="*/ 33 h 326"/>
                <a:gd name="T6" fmla="*/ 225 w 370"/>
                <a:gd name="T7" fmla="*/ 285 h 326"/>
                <a:gd name="T8" fmla="*/ 58 w 370"/>
                <a:gd name="T9" fmla="*/ 286 h 326"/>
                <a:gd name="T10" fmla="*/ 0 w 370"/>
                <a:gd name="T11" fmla="*/ 251 h 326"/>
                <a:gd name="T12" fmla="*/ 71 w 370"/>
                <a:gd name="T13" fmla="*/ 298 h 326"/>
                <a:gd name="T14" fmla="*/ 239 w 370"/>
                <a:gd name="T15" fmla="*/ 297 h 326"/>
                <a:gd name="T16" fmla="*/ 316 w 370"/>
                <a:gd name="T17" fmla="*/ 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326">
                  <a:moveTo>
                    <a:pt x="316" y="45"/>
                  </a:moveTo>
                  <a:cubicBezTo>
                    <a:pt x="306" y="29"/>
                    <a:pt x="291" y="14"/>
                    <a:pt x="274" y="0"/>
                  </a:cubicBezTo>
                  <a:cubicBezTo>
                    <a:pt x="285" y="10"/>
                    <a:pt x="295" y="22"/>
                    <a:pt x="302" y="33"/>
                  </a:cubicBezTo>
                  <a:cubicBezTo>
                    <a:pt x="356" y="121"/>
                    <a:pt x="314" y="244"/>
                    <a:pt x="225" y="285"/>
                  </a:cubicBezTo>
                  <a:cubicBezTo>
                    <a:pt x="172" y="309"/>
                    <a:pt x="111" y="314"/>
                    <a:pt x="58" y="286"/>
                  </a:cubicBezTo>
                  <a:cubicBezTo>
                    <a:pt x="39" y="277"/>
                    <a:pt x="18" y="265"/>
                    <a:pt x="0" y="251"/>
                  </a:cubicBezTo>
                  <a:cubicBezTo>
                    <a:pt x="21" y="271"/>
                    <a:pt x="48" y="286"/>
                    <a:pt x="71" y="298"/>
                  </a:cubicBezTo>
                  <a:cubicBezTo>
                    <a:pt x="125" y="326"/>
                    <a:pt x="186" y="321"/>
                    <a:pt x="239" y="297"/>
                  </a:cubicBezTo>
                  <a:cubicBezTo>
                    <a:pt x="327" y="256"/>
                    <a:pt x="370" y="133"/>
                    <a:pt x="316" y="45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4" name="Freeform 440"/>
            <p:cNvSpPr>
              <a:spLocks/>
            </p:cNvSpPr>
            <p:nvPr/>
          </p:nvSpPr>
          <p:spPr bwMode="auto">
            <a:xfrm>
              <a:off x="3336" y="2821"/>
              <a:ext cx="717" cy="568"/>
            </a:xfrm>
            <a:custGeom>
              <a:avLst/>
              <a:gdLst>
                <a:gd name="T0" fmla="*/ 0 w 287"/>
                <a:gd name="T1" fmla="*/ 157 h 213"/>
                <a:gd name="T2" fmla="*/ 115 w 287"/>
                <a:gd name="T3" fmla="*/ 210 h 213"/>
                <a:gd name="T4" fmla="*/ 182 w 287"/>
                <a:gd name="T5" fmla="*/ 194 h 213"/>
                <a:gd name="T6" fmla="*/ 230 w 287"/>
                <a:gd name="T7" fmla="*/ 186 h 213"/>
                <a:gd name="T8" fmla="*/ 282 w 287"/>
                <a:gd name="T9" fmla="*/ 97 h 213"/>
                <a:gd name="T10" fmla="*/ 282 w 287"/>
                <a:gd name="T11" fmla="*/ 45 h 213"/>
                <a:gd name="T12" fmla="*/ 249 w 287"/>
                <a:gd name="T13" fmla="*/ 0 h 213"/>
                <a:gd name="T14" fmla="*/ 265 w 287"/>
                <a:gd name="T15" fmla="*/ 90 h 213"/>
                <a:gd name="T16" fmla="*/ 182 w 287"/>
                <a:gd name="T17" fmla="*/ 148 h 213"/>
                <a:gd name="T18" fmla="*/ 135 w 287"/>
                <a:gd name="T19" fmla="*/ 171 h 213"/>
                <a:gd name="T20" fmla="*/ 87 w 287"/>
                <a:gd name="T21" fmla="*/ 169 h 213"/>
                <a:gd name="T22" fmla="*/ 0 w 287"/>
                <a:gd name="T23" fmla="*/ 15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7" h="213">
                  <a:moveTo>
                    <a:pt x="0" y="157"/>
                  </a:moveTo>
                  <a:cubicBezTo>
                    <a:pt x="47" y="158"/>
                    <a:pt x="65" y="213"/>
                    <a:pt x="115" y="210"/>
                  </a:cubicBezTo>
                  <a:cubicBezTo>
                    <a:pt x="138" y="209"/>
                    <a:pt x="159" y="196"/>
                    <a:pt x="182" y="194"/>
                  </a:cubicBezTo>
                  <a:cubicBezTo>
                    <a:pt x="199" y="192"/>
                    <a:pt x="214" y="194"/>
                    <a:pt x="230" y="186"/>
                  </a:cubicBezTo>
                  <a:cubicBezTo>
                    <a:pt x="263" y="168"/>
                    <a:pt x="274" y="133"/>
                    <a:pt x="282" y="97"/>
                  </a:cubicBezTo>
                  <a:cubicBezTo>
                    <a:pt x="285" y="80"/>
                    <a:pt x="287" y="61"/>
                    <a:pt x="282" y="45"/>
                  </a:cubicBezTo>
                  <a:cubicBezTo>
                    <a:pt x="276" y="23"/>
                    <a:pt x="262" y="16"/>
                    <a:pt x="249" y="0"/>
                  </a:cubicBezTo>
                  <a:cubicBezTo>
                    <a:pt x="269" y="23"/>
                    <a:pt x="271" y="63"/>
                    <a:pt x="265" y="90"/>
                  </a:cubicBezTo>
                  <a:cubicBezTo>
                    <a:pt x="255" y="133"/>
                    <a:pt x="221" y="136"/>
                    <a:pt x="182" y="148"/>
                  </a:cubicBezTo>
                  <a:cubicBezTo>
                    <a:pt x="165" y="154"/>
                    <a:pt x="151" y="164"/>
                    <a:pt x="135" y="171"/>
                  </a:cubicBezTo>
                  <a:cubicBezTo>
                    <a:pt x="113" y="180"/>
                    <a:pt x="107" y="175"/>
                    <a:pt x="87" y="169"/>
                  </a:cubicBezTo>
                  <a:cubicBezTo>
                    <a:pt x="61" y="161"/>
                    <a:pt x="18" y="160"/>
                    <a:pt x="0" y="157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5" name="Freeform 441"/>
            <p:cNvSpPr>
              <a:spLocks/>
            </p:cNvSpPr>
            <p:nvPr/>
          </p:nvSpPr>
          <p:spPr bwMode="auto">
            <a:xfrm>
              <a:off x="3298" y="2691"/>
              <a:ext cx="433" cy="392"/>
            </a:xfrm>
            <a:custGeom>
              <a:avLst/>
              <a:gdLst>
                <a:gd name="T0" fmla="*/ 173 w 173"/>
                <a:gd name="T1" fmla="*/ 1 h 147"/>
                <a:gd name="T2" fmla="*/ 48 w 173"/>
                <a:gd name="T3" fmla="*/ 30 h 147"/>
                <a:gd name="T4" fmla="*/ 9 w 173"/>
                <a:gd name="T5" fmla="*/ 147 h 147"/>
                <a:gd name="T6" fmla="*/ 75 w 173"/>
                <a:gd name="T7" fmla="*/ 28 h 147"/>
                <a:gd name="T8" fmla="*/ 131 w 173"/>
                <a:gd name="T9" fmla="*/ 12 h 147"/>
                <a:gd name="T10" fmla="*/ 173 w 173"/>
                <a:gd name="T11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47">
                  <a:moveTo>
                    <a:pt x="173" y="1"/>
                  </a:moveTo>
                  <a:cubicBezTo>
                    <a:pt x="132" y="1"/>
                    <a:pt x="80" y="0"/>
                    <a:pt x="48" y="30"/>
                  </a:cubicBezTo>
                  <a:cubicBezTo>
                    <a:pt x="22" y="54"/>
                    <a:pt x="0" y="111"/>
                    <a:pt x="9" y="147"/>
                  </a:cubicBezTo>
                  <a:cubicBezTo>
                    <a:pt x="15" y="107"/>
                    <a:pt x="40" y="51"/>
                    <a:pt x="75" y="28"/>
                  </a:cubicBezTo>
                  <a:cubicBezTo>
                    <a:pt x="89" y="19"/>
                    <a:pt x="115" y="16"/>
                    <a:pt x="131" y="12"/>
                  </a:cubicBezTo>
                  <a:cubicBezTo>
                    <a:pt x="145" y="8"/>
                    <a:pt x="159" y="6"/>
                    <a:pt x="173" y="3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6" name="Freeform 442"/>
            <p:cNvSpPr>
              <a:spLocks/>
            </p:cNvSpPr>
            <p:nvPr/>
          </p:nvSpPr>
          <p:spPr bwMode="auto">
            <a:xfrm>
              <a:off x="3551" y="3040"/>
              <a:ext cx="495" cy="360"/>
            </a:xfrm>
            <a:custGeom>
              <a:avLst/>
              <a:gdLst>
                <a:gd name="T0" fmla="*/ 0 w 198"/>
                <a:gd name="T1" fmla="*/ 122 h 135"/>
                <a:gd name="T2" fmla="*/ 61 w 198"/>
                <a:gd name="T3" fmla="*/ 120 h 135"/>
                <a:gd name="T4" fmla="*/ 152 w 198"/>
                <a:gd name="T5" fmla="*/ 103 h 135"/>
                <a:gd name="T6" fmla="*/ 198 w 198"/>
                <a:gd name="T7" fmla="*/ 0 h 135"/>
                <a:gd name="T8" fmla="*/ 150 w 198"/>
                <a:gd name="T9" fmla="*/ 90 h 135"/>
                <a:gd name="T10" fmla="*/ 59 w 198"/>
                <a:gd name="T11" fmla="*/ 107 h 135"/>
                <a:gd name="T12" fmla="*/ 0 w 198"/>
                <a:gd name="T13" fmla="*/ 12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35">
                  <a:moveTo>
                    <a:pt x="0" y="122"/>
                  </a:moveTo>
                  <a:cubicBezTo>
                    <a:pt x="30" y="135"/>
                    <a:pt x="31" y="129"/>
                    <a:pt x="61" y="120"/>
                  </a:cubicBezTo>
                  <a:cubicBezTo>
                    <a:pt x="91" y="111"/>
                    <a:pt x="124" y="116"/>
                    <a:pt x="152" y="103"/>
                  </a:cubicBezTo>
                  <a:cubicBezTo>
                    <a:pt x="179" y="90"/>
                    <a:pt x="192" y="48"/>
                    <a:pt x="198" y="0"/>
                  </a:cubicBezTo>
                  <a:cubicBezTo>
                    <a:pt x="194" y="29"/>
                    <a:pt x="176" y="79"/>
                    <a:pt x="150" y="90"/>
                  </a:cubicBezTo>
                  <a:cubicBezTo>
                    <a:pt x="124" y="102"/>
                    <a:pt x="80" y="92"/>
                    <a:pt x="59" y="107"/>
                  </a:cubicBezTo>
                  <a:cubicBezTo>
                    <a:pt x="39" y="122"/>
                    <a:pt x="20" y="135"/>
                    <a:pt x="0" y="122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7" name="Freeform 443"/>
            <p:cNvSpPr>
              <a:spLocks/>
            </p:cNvSpPr>
            <p:nvPr/>
          </p:nvSpPr>
          <p:spPr bwMode="auto">
            <a:xfrm>
              <a:off x="3648" y="3064"/>
              <a:ext cx="491" cy="480"/>
            </a:xfrm>
            <a:custGeom>
              <a:avLst/>
              <a:gdLst>
                <a:gd name="T0" fmla="*/ 0 w 196"/>
                <a:gd name="T1" fmla="*/ 180 h 180"/>
                <a:gd name="T2" fmla="*/ 196 w 196"/>
                <a:gd name="T3" fmla="*/ 0 h 180"/>
                <a:gd name="T4" fmla="*/ 0 w 196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" h="180">
                  <a:moveTo>
                    <a:pt x="0" y="180"/>
                  </a:moveTo>
                  <a:cubicBezTo>
                    <a:pt x="39" y="180"/>
                    <a:pt x="179" y="170"/>
                    <a:pt x="196" y="0"/>
                  </a:cubicBezTo>
                  <a:cubicBezTo>
                    <a:pt x="191" y="27"/>
                    <a:pt x="152" y="170"/>
                    <a:pt x="0" y="18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8" name="Freeform 444"/>
            <p:cNvSpPr>
              <a:spLocks/>
            </p:cNvSpPr>
            <p:nvPr/>
          </p:nvSpPr>
          <p:spPr bwMode="auto">
            <a:xfrm>
              <a:off x="3155" y="2533"/>
              <a:ext cx="1086" cy="1064"/>
            </a:xfrm>
            <a:custGeom>
              <a:avLst/>
              <a:gdLst>
                <a:gd name="T0" fmla="*/ 198 w 434"/>
                <a:gd name="T1" fmla="*/ 4 h 399"/>
                <a:gd name="T2" fmla="*/ 60 w 434"/>
                <a:gd name="T3" fmla="*/ 76 h 399"/>
                <a:gd name="T4" fmla="*/ 10 w 434"/>
                <a:gd name="T5" fmla="*/ 263 h 399"/>
                <a:gd name="T6" fmla="*/ 119 w 434"/>
                <a:gd name="T7" fmla="*/ 370 h 399"/>
                <a:gd name="T8" fmla="*/ 296 w 434"/>
                <a:gd name="T9" fmla="*/ 368 h 399"/>
                <a:gd name="T10" fmla="*/ 377 w 434"/>
                <a:gd name="T11" fmla="*/ 103 h 399"/>
                <a:gd name="T12" fmla="*/ 198 w 434"/>
                <a:gd name="T13" fmla="*/ 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399">
                  <a:moveTo>
                    <a:pt x="198" y="4"/>
                  </a:moveTo>
                  <a:cubicBezTo>
                    <a:pt x="141" y="0"/>
                    <a:pt x="96" y="38"/>
                    <a:pt x="60" y="76"/>
                  </a:cubicBezTo>
                  <a:cubicBezTo>
                    <a:pt x="17" y="121"/>
                    <a:pt x="0" y="200"/>
                    <a:pt x="10" y="263"/>
                  </a:cubicBezTo>
                  <a:cubicBezTo>
                    <a:pt x="18" y="315"/>
                    <a:pt x="76" y="348"/>
                    <a:pt x="119" y="370"/>
                  </a:cubicBezTo>
                  <a:cubicBezTo>
                    <a:pt x="176" y="399"/>
                    <a:pt x="240" y="394"/>
                    <a:pt x="296" y="368"/>
                  </a:cubicBezTo>
                  <a:cubicBezTo>
                    <a:pt x="389" y="326"/>
                    <a:pt x="434" y="195"/>
                    <a:pt x="377" y="103"/>
                  </a:cubicBezTo>
                  <a:cubicBezTo>
                    <a:pt x="345" y="50"/>
                    <a:pt x="263" y="2"/>
                    <a:pt x="198" y="4"/>
                  </a:cubicBezTo>
                  <a:close/>
                </a:path>
              </a:pathLst>
            </a:custGeom>
            <a:noFill/>
            <a:ln w="7938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9" name="Freeform 445"/>
            <p:cNvSpPr>
              <a:spLocks/>
            </p:cNvSpPr>
            <p:nvPr/>
          </p:nvSpPr>
          <p:spPr bwMode="auto">
            <a:xfrm>
              <a:off x="3246" y="2645"/>
              <a:ext cx="885" cy="790"/>
            </a:xfrm>
            <a:custGeom>
              <a:avLst/>
              <a:gdLst>
                <a:gd name="T0" fmla="*/ 71 w 354"/>
                <a:gd name="T1" fmla="*/ 31 h 296"/>
                <a:gd name="T2" fmla="*/ 11 w 354"/>
                <a:gd name="T3" fmla="*/ 200 h 296"/>
                <a:gd name="T4" fmla="*/ 68 w 354"/>
                <a:gd name="T5" fmla="*/ 256 h 296"/>
                <a:gd name="T6" fmla="*/ 156 w 354"/>
                <a:gd name="T7" fmla="*/ 288 h 296"/>
                <a:gd name="T8" fmla="*/ 238 w 354"/>
                <a:gd name="T9" fmla="*/ 270 h 296"/>
                <a:gd name="T10" fmla="*/ 309 w 354"/>
                <a:gd name="T11" fmla="*/ 235 h 296"/>
                <a:gd name="T12" fmla="*/ 300 w 354"/>
                <a:gd name="T13" fmla="*/ 61 h 296"/>
                <a:gd name="T14" fmla="*/ 257 w 354"/>
                <a:gd name="T15" fmla="*/ 25 h 296"/>
                <a:gd name="T16" fmla="*/ 183 w 354"/>
                <a:gd name="T17" fmla="*/ 5 h 296"/>
                <a:gd name="T18" fmla="*/ 71 w 354"/>
                <a:gd name="T19" fmla="*/ 3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296">
                  <a:moveTo>
                    <a:pt x="71" y="31"/>
                  </a:moveTo>
                  <a:cubicBezTo>
                    <a:pt x="26" y="68"/>
                    <a:pt x="0" y="148"/>
                    <a:pt x="11" y="200"/>
                  </a:cubicBezTo>
                  <a:cubicBezTo>
                    <a:pt x="19" y="234"/>
                    <a:pt x="46" y="234"/>
                    <a:pt x="68" y="256"/>
                  </a:cubicBezTo>
                  <a:cubicBezTo>
                    <a:pt x="94" y="282"/>
                    <a:pt x="119" y="296"/>
                    <a:pt x="156" y="288"/>
                  </a:cubicBezTo>
                  <a:cubicBezTo>
                    <a:pt x="184" y="282"/>
                    <a:pt x="209" y="271"/>
                    <a:pt x="238" y="270"/>
                  </a:cubicBezTo>
                  <a:cubicBezTo>
                    <a:pt x="268" y="270"/>
                    <a:pt x="294" y="262"/>
                    <a:pt x="309" y="235"/>
                  </a:cubicBezTo>
                  <a:cubicBezTo>
                    <a:pt x="340" y="180"/>
                    <a:pt x="354" y="104"/>
                    <a:pt x="300" y="61"/>
                  </a:cubicBezTo>
                  <a:cubicBezTo>
                    <a:pt x="285" y="49"/>
                    <a:pt x="275" y="35"/>
                    <a:pt x="257" y="25"/>
                  </a:cubicBezTo>
                  <a:cubicBezTo>
                    <a:pt x="234" y="11"/>
                    <a:pt x="209" y="8"/>
                    <a:pt x="183" y="5"/>
                  </a:cubicBezTo>
                  <a:cubicBezTo>
                    <a:pt x="148" y="0"/>
                    <a:pt x="97" y="8"/>
                    <a:pt x="71" y="31"/>
                  </a:cubicBezTo>
                  <a:close/>
                </a:path>
              </a:pathLst>
            </a:custGeom>
            <a:noFill/>
            <a:ln w="7938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0" name="Oval 446"/>
            <p:cNvSpPr>
              <a:spLocks noChangeArrowheads="1"/>
            </p:cNvSpPr>
            <p:nvPr/>
          </p:nvSpPr>
          <p:spPr bwMode="auto">
            <a:xfrm>
              <a:off x="3428" y="2653"/>
              <a:ext cx="85" cy="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1" name="Oval 447"/>
            <p:cNvSpPr>
              <a:spLocks noChangeArrowheads="1"/>
            </p:cNvSpPr>
            <p:nvPr/>
          </p:nvSpPr>
          <p:spPr bwMode="auto">
            <a:xfrm>
              <a:off x="3511" y="2648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2" name="Oval 448"/>
            <p:cNvSpPr>
              <a:spLocks noChangeArrowheads="1"/>
            </p:cNvSpPr>
            <p:nvPr/>
          </p:nvSpPr>
          <p:spPr bwMode="auto">
            <a:xfrm>
              <a:off x="3403" y="2715"/>
              <a:ext cx="30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53" name="Group 449"/>
          <p:cNvGrpSpPr>
            <a:grpSpLocks/>
          </p:cNvGrpSpPr>
          <p:nvPr/>
        </p:nvGrpSpPr>
        <p:grpSpPr bwMode="auto">
          <a:xfrm flipH="1">
            <a:off x="-621895" y="2303339"/>
            <a:ext cx="228600" cy="366712"/>
            <a:chOff x="480" y="1091"/>
            <a:chExt cx="360" cy="576"/>
          </a:xfrm>
        </p:grpSpPr>
        <p:sp>
          <p:nvSpPr>
            <p:cNvPr id="454" name="Freeform 450"/>
            <p:cNvSpPr>
              <a:spLocks/>
            </p:cNvSpPr>
            <p:nvPr/>
          </p:nvSpPr>
          <p:spPr bwMode="auto">
            <a:xfrm>
              <a:off x="480" y="1091"/>
              <a:ext cx="360" cy="568"/>
            </a:xfrm>
            <a:custGeom>
              <a:avLst/>
              <a:gdLst>
                <a:gd name="T0" fmla="*/ 76 w 144"/>
                <a:gd name="T1" fmla="*/ 42 h 213"/>
                <a:gd name="T2" fmla="*/ 102 w 144"/>
                <a:gd name="T3" fmla="*/ 36 h 213"/>
                <a:gd name="T4" fmla="*/ 137 w 144"/>
                <a:gd name="T5" fmla="*/ 40 h 213"/>
                <a:gd name="T6" fmla="*/ 136 w 144"/>
                <a:gd name="T7" fmla="*/ 73 h 213"/>
                <a:gd name="T8" fmla="*/ 124 w 144"/>
                <a:gd name="T9" fmla="*/ 93 h 213"/>
                <a:gd name="T10" fmla="*/ 126 w 144"/>
                <a:gd name="T11" fmla="*/ 121 h 213"/>
                <a:gd name="T12" fmla="*/ 108 w 144"/>
                <a:gd name="T13" fmla="*/ 147 h 213"/>
                <a:gd name="T14" fmla="*/ 95 w 144"/>
                <a:gd name="T15" fmla="*/ 169 h 213"/>
                <a:gd name="T16" fmla="*/ 86 w 144"/>
                <a:gd name="T17" fmla="*/ 203 h 213"/>
                <a:gd name="T18" fmla="*/ 60 w 144"/>
                <a:gd name="T19" fmla="*/ 204 h 213"/>
                <a:gd name="T20" fmla="*/ 39 w 144"/>
                <a:gd name="T21" fmla="*/ 182 h 213"/>
                <a:gd name="T22" fmla="*/ 20 w 144"/>
                <a:gd name="T23" fmla="*/ 176 h 213"/>
                <a:gd name="T24" fmla="*/ 24 w 144"/>
                <a:gd name="T25" fmla="*/ 158 h 213"/>
                <a:gd name="T26" fmla="*/ 14 w 144"/>
                <a:gd name="T27" fmla="*/ 150 h 213"/>
                <a:gd name="T28" fmla="*/ 11 w 144"/>
                <a:gd name="T29" fmla="*/ 121 h 213"/>
                <a:gd name="T30" fmla="*/ 3 w 144"/>
                <a:gd name="T31" fmla="*/ 110 h 213"/>
                <a:gd name="T32" fmla="*/ 3 w 144"/>
                <a:gd name="T33" fmla="*/ 85 h 213"/>
                <a:gd name="T34" fmla="*/ 20 w 144"/>
                <a:gd name="T35" fmla="*/ 62 h 213"/>
                <a:gd name="T36" fmla="*/ 25 w 144"/>
                <a:gd name="T37" fmla="*/ 20 h 213"/>
                <a:gd name="T38" fmla="*/ 53 w 144"/>
                <a:gd name="T39" fmla="*/ 22 h 213"/>
                <a:gd name="T40" fmla="*/ 59 w 144"/>
                <a:gd name="T41" fmla="*/ 41 h 213"/>
                <a:gd name="T42" fmla="*/ 76 w 144"/>
                <a:gd name="T43" fmla="*/ 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213">
                  <a:moveTo>
                    <a:pt x="76" y="42"/>
                  </a:moveTo>
                  <a:cubicBezTo>
                    <a:pt x="92" y="52"/>
                    <a:pt x="89" y="53"/>
                    <a:pt x="102" y="36"/>
                  </a:cubicBezTo>
                  <a:cubicBezTo>
                    <a:pt x="113" y="23"/>
                    <a:pt x="128" y="23"/>
                    <a:pt x="137" y="40"/>
                  </a:cubicBezTo>
                  <a:cubicBezTo>
                    <a:pt x="143" y="50"/>
                    <a:pt x="144" y="63"/>
                    <a:pt x="136" y="73"/>
                  </a:cubicBezTo>
                  <a:cubicBezTo>
                    <a:pt x="128" y="82"/>
                    <a:pt x="117" y="75"/>
                    <a:pt x="124" y="93"/>
                  </a:cubicBezTo>
                  <a:cubicBezTo>
                    <a:pt x="128" y="103"/>
                    <a:pt x="136" y="109"/>
                    <a:pt x="126" y="121"/>
                  </a:cubicBezTo>
                  <a:cubicBezTo>
                    <a:pt x="116" y="132"/>
                    <a:pt x="111" y="125"/>
                    <a:pt x="108" y="147"/>
                  </a:cubicBezTo>
                  <a:cubicBezTo>
                    <a:pt x="106" y="167"/>
                    <a:pt x="106" y="160"/>
                    <a:pt x="95" y="169"/>
                  </a:cubicBezTo>
                  <a:cubicBezTo>
                    <a:pt x="84" y="178"/>
                    <a:pt x="93" y="191"/>
                    <a:pt x="86" y="203"/>
                  </a:cubicBezTo>
                  <a:cubicBezTo>
                    <a:pt x="81" y="213"/>
                    <a:pt x="67" y="210"/>
                    <a:pt x="60" y="204"/>
                  </a:cubicBezTo>
                  <a:cubicBezTo>
                    <a:pt x="51" y="196"/>
                    <a:pt x="51" y="183"/>
                    <a:pt x="39" y="182"/>
                  </a:cubicBezTo>
                  <a:cubicBezTo>
                    <a:pt x="33" y="181"/>
                    <a:pt x="22" y="190"/>
                    <a:pt x="20" y="176"/>
                  </a:cubicBezTo>
                  <a:cubicBezTo>
                    <a:pt x="19" y="170"/>
                    <a:pt x="24" y="164"/>
                    <a:pt x="24" y="158"/>
                  </a:cubicBezTo>
                  <a:cubicBezTo>
                    <a:pt x="22" y="147"/>
                    <a:pt x="19" y="155"/>
                    <a:pt x="14" y="150"/>
                  </a:cubicBezTo>
                  <a:cubicBezTo>
                    <a:pt x="6" y="140"/>
                    <a:pt x="15" y="135"/>
                    <a:pt x="11" y="121"/>
                  </a:cubicBezTo>
                  <a:cubicBezTo>
                    <a:pt x="10" y="115"/>
                    <a:pt x="5" y="115"/>
                    <a:pt x="3" y="110"/>
                  </a:cubicBezTo>
                  <a:cubicBezTo>
                    <a:pt x="0" y="104"/>
                    <a:pt x="1" y="92"/>
                    <a:pt x="3" y="85"/>
                  </a:cubicBezTo>
                  <a:cubicBezTo>
                    <a:pt x="7" y="72"/>
                    <a:pt x="15" y="72"/>
                    <a:pt x="20" y="62"/>
                  </a:cubicBezTo>
                  <a:cubicBezTo>
                    <a:pt x="24" y="51"/>
                    <a:pt x="20" y="32"/>
                    <a:pt x="25" y="20"/>
                  </a:cubicBezTo>
                  <a:cubicBezTo>
                    <a:pt x="32" y="0"/>
                    <a:pt x="48" y="3"/>
                    <a:pt x="53" y="22"/>
                  </a:cubicBezTo>
                  <a:cubicBezTo>
                    <a:pt x="56" y="30"/>
                    <a:pt x="54" y="33"/>
                    <a:pt x="59" y="41"/>
                  </a:cubicBezTo>
                  <a:cubicBezTo>
                    <a:pt x="64" y="48"/>
                    <a:pt x="69" y="39"/>
                    <a:pt x="76" y="42"/>
                  </a:cubicBezTo>
                  <a:close/>
                </a:path>
              </a:pathLst>
            </a:custGeom>
            <a:solidFill>
              <a:srgbClr val="D1EE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5" name="Freeform 451"/>
            <p:cNvSpPr>
              <a:spLocks/>
            </p:cNvSpPr>
            <p:nvPr/>
          </p:nvSpPr>
          <p:spPr bwMode="auto">
            <a:xfrm>
              <a:off x="745" y="1173"/>
              <a:ext cx="87" cy="160"/>
            </a:xfrm>
            <a:custGeom>
              <a:avLst/>
              <a:gdLst>
                <a:gd name="T0" fmla="*/ 22 w 35"/>
                <a:gd name="T1" fmla="*/ 6 h 60"/>
                <a:gd name="T2" fmla="*/ 30 w 35"/>
                <a:gd name="T3" fmla="*/ 37 h 60"/>
                <a:gd name="T4" fmla="*/ 19 w 35"/>
                <a:gd name="T5" fmla="*/ 44 h 60"/>
                <a:gd name="T6" fmla="*/ 0 w 35"/>
                <a:gd name="T7" fmla="*/ 60 h 60"/>
                <a:gd name="T8" fmla="*/ 10 w 35"/>
                <a:gd name="T9" fmla="*/ 40 h 60"/>
                <a:gd name="T10" fmla="*/ 21 w 35"/>
                <a:gd name="T11" fmla="*/ 20 h 60"/>
                <a:gd name="T12" fmla="*/ 14 w 35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0">
                  <a:moveTo>
                    <a:pt x="22" y="6"/>
                  </a:moveTo>
                  <a:cubicBezTo>
                    <a:pt x="32" y="8"/>
                    <a:pt x="35" y="30"/>
                    <a:pt x="30" y="37"/>
                  </a:cubicBezTo>
                  <a:cubicBezTo>
                    <a:pt x="27" y="40"/>
                    <a:pt x="23" y="42"/>
                    <a:pt x="19" y="44"/>
                  </a:cubicBezTo>
                  <a:cubicBezTo>
                    <a:pt x="11" y="49"/>
                    <a:pt x="6" y="53"/>
                    <a:pt x="0" y="60"/>
                  </a:cubicBezTo>
                  <a:cubicBezTo>
                    <a:pt x="3" y="54"/>
                    <a:pt x="6" y="45"/>
                    <a:pt x="10" y="40"/>
                  </a:cubicBezTo>
                  <a:cubicBezTo>
                    <a:pt x="15" y="33"/>
                    <a:pt x="21" y="29"/>
                    <a:pt x="21" y="20"/>
                  </a:cubicBezTo>
                  <a:cubicBezTo>
                    <a:pt x="22" y="10"/>
                    <a:pt x="19" y="6"/>
                    <a:pt x="14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6" name="Freeform 452"/>
            <p:cNvSpPr>
              <a:spLocks/>
            </p:cNvSpPr>
            <p:nvPr/>
          </p:nvSpPr>
          <p:spPr bwMode="auto">
            <a:xfrm>
              <a:off x="715" y="1328"/>
              <a:ext cx="82" cy="208"/>
            </a:xfrm>
            <a:custGeom>
              <a:avLst/>
              <a:gdLst>
                <a:gd name="T0" fmla="*/ 26 w 33"/>
                <a:gd name="T1" fmla="*/ 1 h 78"/>
                <a:gd name="T2" fmla="*/ 32 w 33"/>
                <a:gd name="T3" fmla="*/ 21 h 78"/>
                <a:gd name="T4" fmla="*/ 20 w 33"/>
                <a:gd name="T5" fmla="*/ 35 h 78"/>
                <a:gd name="T6" fmla="*/ 0 w 33"/>
                <a:gd name="T7" fmla="*/ 78 h 78"/>
                <a:gd name="T8" fmla="*/ 5 w 33"/>
                <a:gd name="T9" fmla="*/ 59 h 78"/>
                <a:gd name="T10" fmla="*/ 10 w 33"/>
                <a:gd name="T11" fmla="*/ 36 h 78"/>
                <a:gd name="T12" fmla="*/ 22 w 33"/>
                <a:gd name="T13" fmla="*/ 11 h 78"/>
                <a:gd name="T14" fmla="*/ 26 w 33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78">
                  <a:moveTo>
                    <a:pt x="26" y="1"/>
                  </a:moveTo>
                  <a:cubicBezTo>
                    <a:pt x="25" y="8"/>
                    <a:pt x="33" y="13"/>
                    <a:pt x="32" y="21"/>
                  </a:cubicBezTo>
                  <a:cubicBezTo>
                    <a:pt x="31" y="29"/>
                    <a:pt x="26" y="30"/>
                    <a:pt x="20" y="35"/>
                  </a:cubicBezTo>
                  <a:cubicBezTo>
                    <a:pt x="8" y="46"/>
                    <a:pt x="13" y="66"/>
                    <a:pt x="0" y="78"/>
                  </a:cubicBezTo>
                  <a:cubicBezTo>
                    <a:pt x="5" y="72"/>
                    <a:pt x="6" y="67"/>
                    <a:pt x="5" y="59"/>
                  </a:cubicBezTo>
                  <a:cubicBezTo>
                    <a:pt x="3" y="50"/>
                    <a:pt x="4" y="44"/>
                    <a:pt x="10" y="36"/>
                  </a:cubicBezTo>
                  <a:cubicBezTo>
                    <a:pt x="18" y="28"/>
                    <a:pt x="19" y="22"/>
                    <a:pt x="22" y="11"/>
                  </a:cubicBezTo>
                  <a:cubicBezTo>
                    <a:pt x="22" y="6"/>
                    <a:pt x="23" y="3"/>
                    <a:pt x="26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7" name="Freeform 453"/>
            <p:cNvSpPr>
              <a:spLocks/>
            </p:cNvSpPr>
            <p:nvPr/>
          </p:nvSpPr>
          <p:spPr bwMode="auto">
            <a:xfrm>
              <a:off x="635" y="1520"/>
              <a:ext cx="70" cy="123"/>
            </a:xfrm>
            <a:custGeom>
              <a:avLst/>
              <a:gdLst>
                <a:gd name="T0" fmla="*/ 28 w 28"/>
                <a:gd name="T1" fmla="*/ 2 h 46"/>
                <a:gd name="T2" fmla="*/ 23 w 28"/>
                <a:gd name="T3" fmla="*/ 18 h 46"/>
                <a:gd name="T4" fmla="*/ 20 w 28"/>
                <a:gd name="T5" fmla="*/ 38 h 46"/>
                <a:gd name="T6" fmla="*/ 0 w 28"/>
                <a:gd name="T7" fmla="*/ 36 h 46"/>
                <a:gd name="T8" fmla="*/ 16 w 28"/>
                <a:gd name="T9" fmla="*/ 24 h 46"/>
                <a:gd name="T10" fmla="*/ 20 w 28"/>
                <a:gd name="T11" fmla="*/ 6 h 46"/>
                <a:gd name="T12" fmla="*/ 27 w 28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6">
                  <a:moveTo>
                    <a:pt x="28" y="2"/>
                  </a:moveTo>
                  <a:cubicBezTo>
                    <a:pt x="25" y="8"/>
                    <a:pt x="24" y="12"/>
                    <a:pt x="23" y="18"/>
                  </a:cubicBezTo>
                  <a:cubicBezTo>
                    <a:pt x="22" y="24"/>
                    <a:pt x="23" y="32"/>
                    <a:pt x="20" y="38"/>
                  </a:cubicBezTo>
                  <a:cubicBezTo>
                    <a:pt x="15" y="46"/>
                    <a:pt x="3" y="45"/>
                    <a:pt x="0" y="36"/>
                  </a:cubicBezTo>
                  <a:cubicBezTo>
                    <a:pt x="8" y="45"/>
                    <a:pt x="15" y="30"/>
                    <a:pt x="16" y="24"/>
                  </a:cubicBezTo>
                  <a:cubicBezTo>
                    <a:pt x="17" y="17"/>
                    <a:pt x="15" y="12"/>
                    <a:pt x="20" y="6"/>
                  </a:cubicBezTo>
                  <a:cubicBezTo>
                    <a:pt x="22" y="4"/>
                    <a:pt x="26" y="4"/>
                    <a:pt x="27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8" name="Freeform 454"/>
            <p:cNvSpPr>
              <a:spLocks/>
            </p:cNvSpPr>
            <p:nvPr/>
          </p:nvSpPr>
          <p:spPr bwMode="auto">
            <a:xfrm>
              <a:off x="607" y="1432"/>
              <a:ext cx="75" cy="77"/>
            </a:xfrm>
            <a:custGeom>
              <a:avLst/>
              <a:gdLst>
                <a:gd name="T0" fmla="*/ 8 w 30"/>
                <a:gd name="T1" fmla="*/ 17 h 29"/>
                <a:gd name="T2" fmla="*/ 27 w 30"/>
                <a:gd name="T3" fmla="*/ 0 h 29"/>
                <a:gd name="T4" fmla="*/ 20 w 30"/>
                <a:gd name="T5" fmla="*/ 25 h 29"/>
                <a:gd name="T6" fmla="*/ 0 w 30"/>
                <a:gd name="T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9">
                  <a:moveTo>
                    <a:pt x="8" y="17"/>
                  </a:moveTo>
                  <a:cubicBezTo>
                    <a:pt x="18" y="14"/>
                    <a:pt x="24" y="10"/>
                    <a:pt x="27" y="0"/>
                  </a:cubicBezTo>
                  <a:cubicBezTo>
                    <a:pt x="22" y="8"/>
                    <a:pt x="30" y="18"/>
                    <a:pt x="20" y="25"/>
                  </a:cubicBezTo>
                  <a:cubicBezTo>
                    <a:pt x="14" y="29"/>
                    <a:pt x="5" y="24"/>
                    <a:pt x="0" y="2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9" name="Freeform 455"/>
            <p:cNvSpPr>
              <a:spLocks/>
            </p:cNvSpPr>
            <p:nvPr/>
          </p:nvSpPr>
          <p:spPr bwMode="auto">
            <a:xfrm>
              <a:off x="555" y="1110"/>
              <a:ext cx="97" cy="135"/>
            </a:xfrm>
            <a:custGeom>
              <a:avLst/>
              <a:gdLst>
                <a:gd name="T0" fmla="*/ 8 w 39"/>
                <a:gd name="T1" fmla="*/ 4 h 51"/>
                <a:gd name="T2" fmla="*/ 39 w 39"/>
                <a:gd name="T3" fmla="*/ 41 h 51"/>
                <a:gd name="T4" fmla="*/ 15 w 39"/>
                <a:gd name="T5" fmla="*/ 21 h 51"/>
                <a:gd name="T6" fmla="*/ 0 w 39"/>
                <a:gd name="T7" fmla="*/ 14 h 51"/>
                <a:gd name="T8" fmla="*/ 8 w 39"/>
                <a:gd name="T9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1">
                  <a:moveTo>
                    <a:pt x="8" y="4"/>
                  </a:moveTo>
                  <a:cubicBezTo>
                    <a:pt x="26" y="0"/>
                    <a:pt x="17" y="48"/>
                    <a:pt x="39" y="41"/>
                  </a:cubicBezTo>
                  <a:cubicBezTo>
                    <a:pt x="24" y="51"/>
                    <a:pt x="19" y="31"/>
                    <a:pt x="15" y="21"/>
                  </a:cubicBezTo>
                  <a:cubicBezTo>
                    <a:pt x="13" y="16"/>
                    <a:pt x="5" y="3"/>
                    <a:pt x="0" y="14"/>
                  </a:cubicBezTo>
                  <a:cubicBezTo>
                    <a:pt x="2" y="10"/>
                    <a:pt x="4" y="6"/>
                    <a:pt x="8" y="4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0" name="Freeform 456"/>
            <p:cNvSpPr>
              <a:spLocks/>
            </p:cNvSpPr>
            <p:nvPr/>
          </p:nvSpPr>
          <p:spPr bwMode="auto">
            <a:xfrm>
              <a:off x="485" y="1269"/>
              <a:ext cx="40" cy="83"/>
            </a:xfrm>
            <a:custGeom>
              <a:avLst/>
              <a:gdLst>
                <a:gd name="T0" fmla="*/ 16 w 16"/>
                <a:gd name="T1" fmla="*/ 0 h 31"/>
                <a:gd name="T2" fmla="*/ 6 w 16"/>
                <a:gd name="T3" fmla="*/ 31 h 31"/>
                <a:gd name="T4" fmla="*/ 13 w 16"/>
                <a:gd name="T5" fmla="*/ 15 h 31"/>
                <a:gd name="T6" fmla="*/ 16 w 16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1">
                  <a:moveTo>
                    <a:pt x="16" y="0"/>
                  </a:moveTo>
                  <a:cubicBezTo>
                    <a:pt x="11" y="8"/>
                    <a:pt x="0" y="21"/>
                    <a:pt x="6" y="31"/>
                  </a:cubicBezTo>
                  <a:cubicBezTo>
                    <a:pt x="6" y="22"/>
                    <a:pt x="9" y="21"/>
                    <a:pt x="13" y="15"/>
                  </a:cubicBezTo>
                  <a:cubicBezTo>
                    <a:pt x="15" y="10"/>
                    <a:pt x="15" y="5"/>
                    <a:pt x="16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1" name="Freeform 457"/>
            <p:cNvSpPr>
              <a:spLocks/>
            </p:cNvSpPr>
            <p:nvPr/>
          </p:nvSpPr>
          <p:spPr bwMode="auto">
            <a:xfrm>
              <a:off x="532" y="1512"/>
              <a:ext cx="38" cy="64"/>
            </a:xfrm>
            <a:custGeom>
              <a:avLst/>
              <a:gdLst>
                <a:gd name="T0" fmla="*/ 3 w 15"/>
                <a:gd name="T1" fmla="*/ 0 h 24"/>
                <a:gd name="T2" fmla="*/ 15 w 15"/>
                <a:gd name="T3" fmla="*/ 20 h 24"/>
                <a:gd name="T4" fmla="*/ 3 w 15"/>
                <a:gd name="T5" fmla="*/ 24 h 24"/>
                <a:gd name="T6" fmla="*/ 5 w 15"/>
                <a:gd name="T7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4">
                  <a:moveTo>
                    <a:pt x="3" y="0"/>
                  </a:moveTo>
                  <a:cubicBezTo>
                    <a:pt x="6" y="8"/>
                    <a:pt x="9" y="16"/>
                    <a:pt x="15" y="20"/>
                  </a:cubicBezTo>
                  <a:cubicBezTo>
                    <a:pt x="13" y="24"/>
                    <a:pt x="7" y="22"/>
                    <a:pt x="3" y="24"/>
                  </a:cubicBezTo>
                  <a:cubicBezTo>
                    <a:pt x="3" y="18"/>
                    <a:pt x="0" y="10"/>
                    <a:pt x="5" y="5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2" name="Freeform 458"/>
            <p:cNvSpPr>
              <a:spLocks/>
            </p:cNvSpPr>
            <p:nvPr/>
          </p:nvSpPr>
          <p:spPr bwMode="auto">
            <a:xfrm>
              <a:off x="580" y="1536"/>
              <a:ext cx="87" cy="93"/>
            </a:xfrm>
            <a:custGeom>
              <a:avLst/>
              <a:gdLst>
                <a:gd name="T0" fmla="*/ 2 w 35"/>
                <a:gd name="T1" fmla="*/ 10 h 35"/>
                <a:gd name="T2" fmla="*/ 19 w 35"/>
                <a:gd name="T3" fmla="*/ 25 h 35"/>
                <a:gd name="T4" fmla="*/ 35 w 35"/>
                <a:gd name="T5" fmla="*/ 34 h 35"/>
                <a:gd name="T6" fmla="*/ 18 w 35"/>
                <a:gd name="T7" fmla="*/ 3 h 35"/>
                <a:gd name="T8" fmla="*/ 0 w 35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" y="10"/>
                  </a:moveTo>
                  <a:cubicBezTo>
                    <a:pt x="13" y="5"/>
                    <a:pt x="14" y="20"/>
                    <a:pt x="19" y="25"/>
                  </a:cubicBezTo>
                  <a:cubicBezTo>
                    <a:pt x="20" y="33"/>
                    <a:pt x="28" y="35"/>
                    <a:pt x="35" y="34"/>
                  </a:cubicBezTo>
                  <a:cubicBezTo>
                    <a:pt x="19" y="32"/>
                    <a:pt x="28" y="9"/>
                    <a:pt x="18" y="3"/>
                  </a:cubicBezTo>
                  <a:cubicBezTo>
                    <a:pt x="12" y="0"/>
                    <a:pt x="2" y="4"/>
                    <a:pt x="0" y="1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3" name="Freeform 459"/>
            <p:cNvSpPr>
              <a:spLocks/>
            </p:cNvSpPr>
            <p:nvPr/>
          </p:nvSpPr>
          <p:spPr bwMode="auto">
            <a:xfrm>
              <a:off x="590" y="1269"/>
              <a:ext cx="102" cy="88"/>
            </a:xfrm>
            <a:custGeom>
              <a:avLst/>
              <a:gdLst>
                <a:gd name="T0" fmla="*/ 16 w 41"/>
                <a:gd name="T1" fmla="*/ 4 h 33"/>
                <a:gd name="T2" fmla="*/ 29 w 41"/>
                <a:gd name="T3" fmla="*/ 18 h 33"/>
                <a:gd name="T4" fmla="*/ 41 w 41"/>
                <a:gd name="T5" fmla="*/ 33 h 33"/>
                <a:gd name="T6" fmla="*/ 36 w 41"/>
                <a:gd name="T7" fmla="*/ 16 h 33"/>
                <a:gd name="T8" fmla="*/ 22 w 41"/>
                <a:gd name="T9" fmla="*/ 5 h 33"/>
                <a:gd name="T10" fmla="*/ 12 w 41"/>
                <a:gd name="T11" fmla="*/ 1 h 33"/>
                <a:gd name="T12" fmla="*/ 1 w 41"/>
                <a:gd name="T13" fmla="*/ 8 h 33"/>
                <a:gd name="T14" fmla="*/ 0 w 41"/>
                <a:gd name="T1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16" y="4"/>
                  </a:moveTo>
                  <a:cubicBezTo>
                    <a:pt x="24" y="7"/>
                    <a:pt x="25" y="13"/>
                    <a:pt x="29" y="18"/>
                  </a:cubicBezTo>
                  <a:cubicBezTo>
                    <a:pt x="33" y="24"/>
                    <a:pt x="38" y="27"/>
                    <a:pt x="41" y="33"/>
                  </a:cubicBezTo>
                  <a:cubicBezTo>
                    <a:pt x="40" y="28"/>
                    <a:pt x="39" y="20"/>
                    <a:pt x="36" y="16"/>
                  </a:cubicBezTo>
                  <a:cubicBezTo>
                    <a:pt x="33" y="10"/>
                    <a:pt x="27" y="8"/>
                    <a:pt x="22" y="5"/>
                  </a:cubicBezTo>
                  <a:cubicBezTo>
                    <a:pt x="18" y="2"/>
                    <a:pt x="18" y="0"/>
                    <a:pt x="12" y="1"/>
                  </a:cubicBezTo>
                  <a:cubicBezTo>
                    <a:pt x="7" y="2"/>
                    <a:pt x="4" y="4"/>
                    <a:pt x="1" y="8"/>
                  </a:cubicBezTo>
                  <a:cubicBezTo>
                    <a:pt x="0" y="8"/>
                    <a:pt x="0" y="7"/>
                    <a:pt x="0" y="6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4" name="Freeform 460"/>
            <p:cNvSpPr>
              <a:spLocks/>
            </p:cNvSpPr>
            <p:nvPr/>
          </p:nvSpPr>
          <p:spPr bwMode="auto">
            <a:xfrm>
              <a:off x="647" y="1552"/>
              <a:ext cx="45" cy="115"/>
            </a:xfrm>
            <a:custGeom>
              <a:avLst/>
              <a:gdLst>
                <a:gd name="T0" fmla="*/ 18 w 18"/>
                <a:gd name="T1" fmla="*/ 0 h 43"/>
                <a:gd name="T2" fmla="*/ 0 w 18"/>
                <a:gd name="T3" fmla="*/ 31 h 43"/>
                <a:gd name="T4" fmla="*/ 10 w 18"/>
                <a:gd name="T5" fmla="*/ 25 h 43"/>
                <a:gd name="T6" fmla="*/ 18 w 18"/>
                <a:gd name="T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43">
                  <a:moveTo>
                    <a:pt x="18" y="0"/>
                  </a:moveTo>
                  <a:cubicBezTo>
                    <a:pt x="17" y="6"/>
                    <a:pt x="14" y="43"/>
                    <a:pt x="0" y="31"/>
                  </a:cubicBezTo>
                  <a:cubicBezTo>
                    <a:pt x="3" y="29"/>
                    <a:pt x="7" y="28"/>
                    <a:pt x="10" y="25"/>
                  </a:cubicBezTo>
                  <a:cubicBezTo>
                    <a:pt x="15" y="19"/>
                    <a:pt x="12" y="9"/>
                    <a:pt x="18" y="4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5" name="Freeform 461"/>
            <p:cNvSpPr>
              <a:spLocks/>
            </p:cNvSpPr>
            <p:nvPr/>
          </p:nvSpPr>
          <p:spPr bwMode="auto">
            <a:xfrm>
              <a:off x="765" y="1197"/>
              <a:ext cx="72" cy="120"/>
            </a:xfrm>
            <a:custGeom>
              <a:avLst/>
              <a:gdLst>
                <a:gd name="T0" fmla="*/ 20 w 29"/>
                <a:gd name="T1" fmla="*/ 2 h 45"/>
                <a:gd name="T2" fmla="*/ 17 w 29"/>
                <a:gd name="T3" fmla="*/ 29 h 45"/>
                <a:gd name="T4" fmla="*/ 0 w 29"/>
                <a:gd name="T5" fmla="*/ 45 h 45"/>
                <a:gd name="T6" fmla="*/ 16 w 29"/>
                <a:gd name="T7" fmla="*/ 22 h 45"/>
                <a:gd name="T8" fmla="*/ 22 w 2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5">
                  <a:moveTo>
                    <a:pt x="20" y="2"/>
                  </a:moveTo>
                  <a:cubicBezTo>
                    <a:pt x="29" y="8"/>
                    <a:pt x="22" y="24"/>
                    <a:pt x="17" y="29"/>
                  </a:cubicBezTo>
                  <a:cubicBezTo>
                    <a:pt x="13" y="35"/>
                    <a:pt x="1" y="38"/>
                    <a:pt x="0" y="45"/>
                  </a:cubicBezTo>
                  <a:cubicBezTo>
                    <a:pt x="2" y="35"/>
                    <a:pt x="11" y="30"/>
                    <a:pt x="16" y="22"/>
                  </a:cubicBezTo>
                  <a:cubicBezTo>
                    <a:pt x="21" y="15"/>
                    <a:pt x="20" y="8"/>
                    <a:pt x="22" y="0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6" name="Freeform 462"/>
            <p:cNvSpPr>
              <a:spLocks/>
            </p:cNvSpPr>
            <p:nvPr/>
          </p:nvSpPr>
          <p:spPr bwMode="auto">
            <a:xfrm>
              <a:off x="765" y="1323"/>
              <a:ext cx="42" cy="96"/>
            </a:xfrm>
            <a:custGeom>
              <a:avLst/>
              <a:gdLst>
                <a:gd name="T0" fmla="*/ 5 w 17"/>
                <a:gd name="T1" fmla="*/ 1 h 36"/>
                <a:gd name="T2" fmla="*/ 2 w 17"/>
                <a:gd name="T3" fmla="*/ 36 h 36"/>
                <a:gd name="T4" fmla="*/ 3 w 17"/>
                <a:gd name="T5" fmla="*/ 14 h 36"/>
                <a:gd name="T6" fmla="*/ 5 w 17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36">
                  <a:moveTo>
                    <a:pt x="5" y="1"/>
                  </a:moveTo>
                  <a:cubicBezTo>
                    <a:pt x="8" y="15"/>
                    <a:pt x="17" y="26"/>
                    <a:pt x="2" y="36"/>
                  </a:cubicBezTo>
                  <a:cubicBezTo>
                    <a:pt x="7" y="29"/>
                    <a:pt x="6" y="23"/>
                    <a:pt x="3" y="14"/>
                  </a:cubicBezTo>
                  <a:cubicBezTo>
                    <a:pt x="1" y="8"/>
                    <a:pt x="0" y="6"/>
                    <a:pt x="5" y="0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7" name="Freeform 463"/>
            <p:cNvSpPr>
              <a:spLocks/>
            </p:cNvSpPr>
            <p:nvPr/>
          </p:nvSpPr>
          <p:spPr bwMode="auto">
            <a:xfrm>
              <a:off x="530" y="1523"/>
              <a:ext cx="37" cy="58"/>
            </a:xfrm>
            <a:custGeom>
              <a:avLst/>
              <a:gdLst>
                <a:gd name="T0" fmla="*/ 6 w 15"/>
                <a:gd name="T1" fmla="*/ 3 h 22"/>
                <a:gd name="T2" fmla="*/ 15 w 15"/>
                <a:gd name="T3" fmla="*/ 15 h 22"/>
                <a:gd name="T4" fmla="*/ 8 w 15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2">
                  <a:moveTo>
                    <a:pt x="6" y="3"/>
                  </a:moveTo>
                  <a:cubicBezTo>
                    <a:pt x="0" y="12"/>
                    <a:pt x="3" y="22"/>
                    <a:pt x="15" y="15"/>
                  </a:cubicBezTo>
                  <a:cubicBezTo>
                    <a:pt x="10" y="18"/>
                    <a:pt x="5" y="3"/>
                    <a:pt x="8" y="0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8" name="Freeform 464"/>
            <p:cNvSpPr>
              <a:spLocks/>
            </p:cNvSpPr>
            <p:nvPr/>
          </p:nvSpPr>
          <p:spPr bwMode="auto">
            <a:xfrm>
              <a:off x="535" y="1173"/>
              <a:ext cx="25" cy="131"/>
            </a:xfrm>
            <a:custGeom>
              <a:avLst/>
              <a:gdLst>
                <a:gd name="T0" fmla="*/ 5 w 10"/>
                <a:gd name="T1" fmla="*/ 4 h 49"/>
                <a:gd name="T2" fmla="*/ 4 w 10"/>
                <a:gd name="T3" fmla="*/ 25 h 49"/>
                <a:gd name="T4" fmla="*/ 2 w 10"/>
                <a:gd name="T5" fmla="*/ 49 h 49"/>
                <a:gd name="T6" fmla="*/ 9 w 10"/>
                <a:gd name="T7" fmla="*/ 20 h 49"/>
                <a:gd name="T8" fmla="*/ 6 w 10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5" y="4"/>
                  </a:moveTo>
                  <a:cubicBezTo>
                    <a:pt x="5" y="11"/>
                    <a:pt x="4" y="18"/>
                    <a:pt x="4" y="25"/>
                  </a:cubicBezTo>
                  <a:cubicBezTo>
                    <a:pt x="4" y="30"/>
                    <a:pt x="0" y="45"/>
                    <a:pt x="2" y="49"/>
                  </a:cubicBezTo>
                  <a:cubicBezTo>
                    <a:pt x="8" y="40"/>
                    <a:pt x="9" y="29"/>
                    <a:pt x="9" y="20"/>
                  </a:cubicBezTo>
                  <a:cubicBezTo>
                    <a:pt x="10" y="12"/>
                    <a:pt x="8" y="8"/>
                    <a:pt x="6" y="0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9" name="Freeform 465"/>
            <p:cNvSpPr>
              <a:spLocks/>
            </p:cNvSpPr>
            <p:nvPr/>
          </p:nvSpPr>
          <p:spPr bwMode="auto">
            <a:xfrm>
              <a:off x="590" y="1293"/>
              <a:ext cx="65" cy="46"/>
            </a:xfrm>
            <a:custGeom>
              <a:avLst/>
              <a:gdLst>
                <a:gd name="T0" fmla="*/ 0 w 26"/>
                <a:gd name="T1" fmla="*/ 5 h 17"/>
                <a:gd name="T2" fmla="*/ 14 w 26"/>
                <a:gd name="T3" fmla="*/ 2 h 17"/>
                <a:gd name="T4" fmla="*/ 26 w 26"/>
                <a:gd name="T5" fmla="*/ 17 h 17"/>
                <a:gd name="T6" fmla="*/ 12 w 26"/>
                <a:gd name="T7" fmla="*/ 7 h 17"/>
                <a:gd name="T8" fmla="*/ 2 w 2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5"/>
                  </a:moveTo>
                  <a:cubicBezTo>
                    <a:pt x="5" y="8"/>
                    <a:pt x="8" y="0"/>
                    <a:pt x="14" y="2"/>
                  </a:cubicBezTo>
                  <a:cubicBezTo>
                    <a:pt x="20" y="4"/>
                    <a:pt x="23" y="12"/>
                    <a:pt x="26" y="17"/>
                  </a:cubicBezTo>
                  <a:cubicBezTo>
                    <a:pt x="21" y="13"/>
                    <a:pt x="19" y="8"/>
                    <a:pt x="12" y="7"/>
                  </a:cubicBezTo>
                  <a:cubicBezTo>
                    <a:pt x="10" y="6"/>
                    <a:pt x="4" y="6"/>
                    <a:pt x="2" y="6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0" name="Freeform 466"/>
            <p:cNvSpPr>
              <a:spLocks/>
            </p:cNvSpPr>
            <p:nvPr/>
          </p:nvSpPr>
          <p:spPr bwMode="auto">
            <a:xfrm>
              <a:off x="685" y="1187"/>
              <a:ext cx="80" cy="77"/>
            </a:xfrm>
            <a:custGeom>
              <a:avLst/>
              <a:gdLst>
                <a:gd name="T0" fmla="*/ 0 w 32"/>
                <a:gd name="T1" fmla="*/ 17 h 29"/>
                <a:gd name="T2" fmla="*/ 32 w 32"/>
                <a:gd name="T3" fmla="*/ 0 h 29"/>
                <a:gd name="T4" fmla="*/ 4 w 32"/>
                <a:gd name="T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9">
                  <a:moveTo>
                    <a:pt x="0" y="17"/>
                  </a:moveTo>
                  <a:cubicBezTo>
                    <a:pt x="14" y="21"/>
                    <a:pt x="22" y="6"/>
                    <a:pt x="32" y="0"/>
                  </a:cubicBezTo>
                  <a:cubicBezTo>
                    <a:pt x="26" y="4"/>
                    <a:pt x="14" y="29"/>
                    <a:pt x="4" y="16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1" name="Freeform 467"/>
            <p:cNvSpPr>
              <a:spLocks/>
            </p:cNvSpPr>
            <p:nvPr/>
          </p:nvSpPr>
          <p:spPr bwMode="auto">
            <a:xfrm>
              <a:off x="480" y="1091"/>
              <a:ext cx="360" cy="568"/>
            </a:xfrm>
            <a:custGeom>
              <a:avLst/>
              <a:gdLst>
                <a:gd name="T0" fmla="*/ 76 w 144"/>
                <a:gd name="T1" fmla="*/ 42 h 213"/>
                <a:gd name="T2" fmla="*/ 102 w 144"/>
                <a:gd name="T3" fmla="*/ 36 h 213"/>
                <a:gd name="T4" fmla="*/ 137 w 144"/>
                <a:gd name="T5" fmla="*/ 40 h 213"/>
                <a:gd name="T6" fmla="*/ 136 w 144"/>
                <a:gd name="T7" fmla="*/ 73 h 213"/>
                <a:gd name="T8" fmla="*/ 124 w 144"/>
                <a:gd name="T9" fmla="*/ 93 h 213"/>
                <a:gd name="T10" fmla="*/ 126 w 144"/>
                <a:gd name="T11" fmla="*/ 121 h 213"/>
                <a:gd name="T12" fmla="*/ 108 w 144"/>
                <a:gd name="T13" fmla="*/ 147 h 213"/>
                <a:gd name="T14" fmla="*/ 95 w 144"/>
                <a:gd name="T15" fmla="*/ 169 h 213"/>
                <a:gd name="T16" fmla="*/ 86 w 144"/>
                <a:gd name="T17" fmla="*/ 203 h 213"/>
                <a:gd name="T18" fmla="*/ 60 w 144"/>
                <a:gd name="T19" fmla="*/ 204 h 213"/>
                <a:gd name="T20" fmla="*/ 39 w 144"/>
                <a:gd name="T21" fmla="*/ 182 h 213"/>
                <a:gd name="T22" fmla="*/ 20 w 144"/>
                <a:gd name="T23" fmla="*/ 176 h 213"/>
                <a:gd name="T24" fmla="*/ 24 w 144"/>
                <a:gd name="T25" fmla="*/ 158 h 213"/>
                <a:gd name="T26" fmla="*/ 14 w 144"/>
                <a:gd name="T27" fmla="*/ 150 h 213"/>
                <a:gd name="T28" fmla="*/ 11 w 144"/>
                <a:gd name="T29" fmla="*/ 121 h 213"/>
                <a:gd name="T30" fmla="*/ 3 w 144"/>
                <a:gd name="T31" fmla="*/ 110 h 213"/>
                <a:gd name="T32" fmla="*/ 3 w 144"/>
                <a:gd name="T33" fmla="*/ 85 h 213"/>
                <a:gd name="T34" fmla="*/ 20 w 144"/>
                <a:gd name="T35" fmla="*/ 62 h 213"/>
                <a:gd name="T36" fmla="*/ 25 w 144"/>
                <a:gd name="T37" fmla="*/ 20 h 213"/>
                <a:gd name="T38" fmla="*/ 53 w 144"/>
                <a:gd name="T39" fmla="*/ 22 h 213"/>
                <a:gd name="T40" fmla="*/ 59 w 144"/>
                <a:gd name="T41" fmla="*/ 41 h 213"/>
                <a:gd name="T42" fmla="*/ 76 w 144"/>
                <a:gd name="T43" fmla="*/ 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213">
                  <a:moveTo>
                    <a:pt x="76" y="42"/>
                  </a:moveTo>
                  <a:cubicBezTo>
                    <a:pt x="92" y="52"/>
                    <a:pt x="89" y="53"/>
                    <a:pt x="102" y="36"/>
                  </a:cubicBezTo>
                  <a:cubicBezTo>
                    <a:pt x="113" y="23"/>
                    <a:pt x="128" y="23"/>
                    <a:pt x="137" y="40"/>
                  </a:cubicBezTo>
                  <a:cubicBezTo>
                    <a:pt x="143" y="50"/>
                    <a:pt x="144" y="63"/>
                    <a:pt x="136" y="73"/>
                  </a:cubicBezTo>
                  <a:cubicBezTo>
                    <a:pt x="128" y="82"/>
                    <a:pt x="117" y="75"/>
                    <a:pt x="124" y="93"/>
                  </a:cubicBezTo>
                  <a:cubicBezTo>
                    <a:pt x="128" y="103"/>
                    <a:pt x="136" y="109"/>
                    <a:pt x="126" y="121"/>
                  </a:cubicBezTo>
                  <a:cubicBezTo>
                    <a:pt x="116" y="132"/>
                    <a:pt x="111" y="125"/>
                    <a:pt x="108" y="147"/>
                  </a:cubicBezTo>
                  <a:cubicBezTo>
                    <a:pt x="106" y="167"/>
                    <a:pt x="106" y="160"/>
                    <a:pt x="95" y="169"/>
                  </a:cubicBezTo>
                  <a:cubicBezTo>
                    <a:pt x="84" y="178"/>
                    <a:pt x="93" y="191"/>
                    <a:pt x="86" y="203"/>
                  </a:cubicBezTo>
                  <a:cubicBezTo>
                    <a:pt x="81" y="213"/>
                    <a:pt x="67" y="210"/>
                    <a:pt x="60" y="204"/>
                  </a:cubicBezTo>
                  <a:cubicBezTo>
                    <a:pt x="51" y="196"/>
                    <a:pt x="51" y="183"/>
                    <a:pt x="39" y="182"/>
                  </a:cubicBezTo>
                  <a:cubicBezTo>
                    <a:pt x="33" y="181"/>
                    <a:pt x="22" y="190"/>
                    <a:pt x="20" y="176"/>
                  </a:cubicBezTo>
                  <a:cubicBezTo>
                    <a:pt x="19" y="170"/>
                    <a:pt x="24" y="164"/>
                    <a:pt x="24" y="158"/>
                  </a:cubicBezTo>
                  <a:cubicBezTo>
                    <a:pt x="22" y="147"/>
                    <a:pt x="19" y="155"/>
                    <a:pt x="14" y="150"/>
                  </a:cubicBezTo>
                  <a:cubicBezTo>
                    <a:pt x="6" y="140"/>
                    <a:pt x="15" y="135"/>
                    <a:pt x="11" y="121"/>
                  </a:cubicBezTo>
                  <a:cubicBezTo>
                    <a:pt x="10" y="115"/>
                    <a:pt x="5" y="115"/>
                    <a:pt x="3" y="110"/>
                  </a:cubicBezTo>
                  <a:cubicBezTo>
                    <a:pt x="0" y="104"/>
                    <a:pt x="1" y="92"/>
                    <a:pt x="3" y="85"/>
                  </a:cubicBezTo>
                  <a:cubicBezTo>
                    <a:pt x="7" y="72"/>
                    <a:pt x="15" y="72"/>
                    <a:pt x="20" y="62"/>
                  </a:cubicBezTo>
                  <a:cubicBezTo>
                    <a:pt x="24" y="51"/>
                    <a:pt x="20" y="32"/>
                    <a:pt x="25" y="20"/>
                  </a:cubicBezTo>
                  <a:cubicBezTo>
                    <a:pt x="32" y="0"/>
                    <a:pt x="48" y="3"/>
                    <a:pt x="53" y="22"/>
                  </a:cubicBezTo>
                  <a:cubicBezTo>
                    <a:pt x="56" y="30"/>
                    <a:pt x="54" y="33"/>
                    <a:pt x="59" y="41"/>
                  </a:cubicBezTo>
                  <a:cubicBezTo>
                    <a:pt x="64" y="48"/>
                    <a:pt x="69" y="39"/>
                    <a:pt x="76" y="42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2" name="Freeform 468"/>
            <p:cNvSpPr>
              <a:spLocks/>
            </p:cNvSpPr>
            <p:nvPr/>
          </p:nvSpPr>
          <p:spPr bwMode="auto">
            <a:xfrm>
              <a:off x="760" y="1304"/>
              <a:ext cx="30" cy="43"/>
            </a:xfrm>
            <a:custGeom>
              <a:avLst/>
              <a:gdLst>
                <a:gd name="T0" fmla="*/ 12 w 12"/>
                <a:gd name="T1" fmla="*/ 0 h 16"/>
                <a:gd name="T2" fmla="*/ 0 w 12"/>
                <a:gd name="T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cubicBezTo>
                    <a:pt x="8" y="0"/>
                    <a:pt x="0" y="9"/>
                    <a:pt x="0" y="16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3" name="Freeform 469"/>
            <p:cNvSpPr>
              <a:spLocks/>
            </p:cNvSpPr>
            <p:nvPr/>
          </p:nvSpPr>
          <p:spPr bwMode="auto">
            <a:xfrm>
              <a:off x="520" y="1235"/>
              <a:ext cx="15" cy="82"/>
            </a:xfrm>
            <a:custGeom>
              <a:avLst/>
              <a:gdLst>
                <a:gd name="T0" fmla="*/ 6 w 6"/>
                <a:gd name="T1" fmla="*/ 0 h 31"/>
                <a:gd name="T2" fmla="*/ 0 w 6"/>
                <a:gd name="T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31">
                  <a:moveTo>
                    <a:pt x="6" y="0"/>
                  </a:moveTo>
                  <a:cubicBezTo>
                    <a:pt x="4" y="10"/>
                    <a:pt x="3" y="21"/>
                    <a:pt x="0" y="31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4" name="Freeform 470"/>
            <p:cNvSpPr>
              <a:spLocks/>
            </p:cNvSpPr>
            <p:nvPr/>
          </p:nvSpPr>
          <p:spPr bwMode="auto">
            <a:xfrm>
              <a:off x="602" y="1429"/>
              <a:ext cx="73" cy="62"/>
            </a:xfrm>
            <a:custGeom>
              <a:avLst/>
              <a:gdLst>
                <a:gd name="T0" fmla="*/ 0 w 29"/>
                <a:gd name="T1" fmla="*/ 14 h 23"/>
                <a:gd name="T2" fmla="*/ 29 w 29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23">
                  <a:moveTo>
                    <a:pt x="0" y="14"/>
                  </a:moveTo>
                  <a:cubicBezTo>
                    <a:pt x="11" y="23"/>
                    <a:pt x="24" y="18"/>
                    <a:pt x="29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5" name="Freeform 471"/>
            <p:cNvSpPr>
              <a:spLocks/>
            </p:cNvSpPr>
            <p:nvPr/>
          </p:nvSpPr>
          <p:spPr bwMode="auto">
            <a:xfrm>
              <a:off x="582" y="1277"/>
              <a:ext cx="110" cy="86"/>
            </a:xfrm>
            <a:custGeom>
              <a:avLst/>
              <a:gdLst>
                <a:gd name="T0" fmla="*/ 0 w 44"/>
                <a:gd name="T1" fmla="*/ 5 h 32"/>
                <a:gd name="T2" fmla="*/ 11 w 44"/>
                <a:gd name="T3" fmla="*/ 4 h 32"/>
                <a:gd name="T4" fmla="*/ 26 w 44"/>
                <a:gd name="T5" fmla="*/ 7 h 32"/>
                <a:gd name="T6" fmla="*/ 36 w 44"/>
                <a:gd name="T7" fmla="*/ 21 h 32"/>
                <a:gd name="T8" fmla="*/ 44 w 44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0" y="5"/>
                  </a:moveTo>
                  <a:cubicBezTo>
                    <a:pt x="4" y="12"/>
                    <a:pt x="7" y="6"/>
                    <a:pt x="11" y="4"/>
                  </a:cubicBezTo>
                  <a:cubicBezTo>
                    <a:pt x="16" y="0"/>
                    <a:pt x="21" y="3"/>
                    <a:pt x="26" y="7"/>
                  </a:cubicBezTo>
                  <a:cubicBezTo>
                    <a:pt x="31" y="11"/>
                    <a:pt x="33" y="17"/>
                    <a:pt x="36" y="21"/>
                  </a:cubicBezTo>
                  <a:cubicBezTo>
                    <a:pt x="39" y="25"/>
                    <a:pt x="44" y="25"/>
                    <a:pt x="44" y="32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6" name="Freeform 472"/>
            <p:cNvSpPr>
              <a:spLocks/>
            </p:cNvSpPr>
            <p:nvPr/>
          </p:nvSpPr>
          <p:spPr bwMode="auto">
            <a:xfrm>
              <a:off x="702" y="1512"/>
              <a:ext cx="18" cy="56"/>
            </a:xfrm>
            <a:custGeom>
              <a:avLst/>
              <a:gdLst>
                <a:gd name="T0" fmla="*/ 7 w 7"/>
                <a:gd name="T1" fmla="*/ 0 h 21"/>
                <a:gd name="T2" fmla="*/ 0 w 7"/>
                <a:gd name="T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21">
                  <a:moveTo>
                    <a:pt x="7" y="0"/>
                  </a:moveTo>
                  <a:cubicBezTo>
                    <a:pt x="5" y="7"/>
                    <a:pt x="1" y="12"/>
                    <a:pt x="0" y="21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7" name="Freeform 473"/>
            <p:cNvSpPr>
              <a:spLocks/>
            </p:cNvSpPr>
            <p:nvPr/>
          </p:nvSpPr>
          <p:spPr bwMode="auto">
            <a:xfrm>
              <a:off x="535" y="1496"/>
              <a:ext cx="27" cy="51"/>
            </a:xfrm>
            <a:custGeom>
              <a:avLst/>
              <a:gdLst>
                <a:gd name="T0" fmla="*/ 0 w 11"/>
                <a:gd name="T1" fmla="*/ 0 h 19"/>
                <a:gd name="T2" fmla="*/ 11 w 11"/>
                <a:gd name="T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cubicBezTo>
                    <a:pt x="3" y="5"/>
                    <a:pt x="7" y="17"/>
                    <a:pt x="11" y="19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8" name="Freeform 474"/>
            <p:cNvSpPr>
              <a:spLocks/>
            </p:cNvSpPr>
            <p:nvPr/>
          </p:nvSpPr>
          <p:spPr bwMode="auto">
            <a:xfrm>
              <a:off x="577" y="1288"/>
              <a:ext cx="20" cy="24"/>
            </a:xfrm>
            <a:custGeom>
              <a:avLst/>
              <a:gdLst>
                <a:gd name="T0" fmla="*/ 5 w 8"/>
                <a:gd name="T1" fmla="*/ 0 h 9"/>
                <a:gd name="T2" fmla="*/ 0 w 8"/>
                <a:gd name="T3" fmla="*/ 8 h 9"/>
                <a:gd name="T4" fmla="*/ 8 w 8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5" y="0"/>
                  </a:moveTo>
                  <a:cubicBezTo>
                    <a:pt x="2" y="3"/>
                    <a:pt x="1" y="5"/>
                    <a:pt x="0" y="8"/>
                  </a:cubicBezTo>
                  <a:cubicBezTo>
                    <a:pt x="5" y="9"/>
                    <a:pt x="7" y="5"/>
                    <a:pt x="8" y="1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9" name="Freeform 475"/>
            <p:cNvSpPr>
              <a:spLocks/>
            </p:cNvSpPr>
            <p:nvPr/>
          </p:nvSpPr>
          <p:spPr bwMode="auto">
            <a:xfrm>
              <a:off x="682" y="1344"/>
              <a:ext cx="20" cy="16"/>
            </a:xfrm>
            <a:custGeom>
              <a:avLst/>
              <a:gdLst>
                <a:gd name="T0" fmla="*/ 0 w 8"/>
                <a:gd name="T1" fmla="*/ 6 h 6"/>
                <a:gd name="T2" fmla="*/ 8 w 8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cubicBezTo>
                    <a:pt x="2" y="4"/>
                    <a:pt x="5" y="2"/>
                    <a:pt x="8" y="0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0" name="Freeform 476"/>
            <p:cNvSpPr>
              <a:spLocks/>
            </p:cNvSpPr>
            <p:nvPr/>
          </p:nvSpPr>
          <p:spPr bwMode="auto">
            <a:xfrm>
              <a:off x="660" y="1421"/>
              <a:ext cx="25" cy="24"/>
            </a:xfrm>
            <a:custGeom>
              <a:avLst/>
              <a:gdLst>
                <a:gd name="T0" fmla="*/ 10 w 10"/>
                <a:gd name="T1" fmla="*/ 7 h 9"/>
                <a:gd name="T2" fmla="*/ 0 w 10"/>
                <a:gd name="T3" fmla="*/ 6 h 9"/>
                <a:gd name="T4" fmla="*/ 8 w 10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10" y="7"/>
                  </a:moveTo>
                  <a:cubicBezTo>
                    <a:pt x="6" y="6"/>
                    <a:pt x="1" y="0"/>
                    <a:pt x="0" y="6"/>
                  </a:cubicBezTo>
                  <a:cubicBezTo>
                    <a:pt x="2" y="8"/>
                    <a:pt x="6" y="7"/>
                    <a:pt x="8" y="9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1" name="Freeform 477"/>
            <p:cNvSpPr>
              <a:spLocks/>
            </p:cNvSpPr>
            <p:nvPr/>
          </p:nvSpPr>
          <p:spPr bwMode="auto">
            <a:xfrm>
              <a:off x="757" y="1341"/>
              <a:ext cx="10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2" y="1"/>
                    <a:pt x="4" y="1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2" name="Freeform 478"/>
            <p:cNvSpPr>
              <a:spLocks/>
            </p:cNvSpPr>
            <p:nvPr/>
          </p:nvSpPr>
          <p:spPr bwMode="auto">
            <a:xfrm>
              <a:off x="610" y="1469"/>
              <a:ext cx="5" cy="8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3" name="Freeform 479"/>
            <p:cNvSpPr>
              <a:spLocks/>
            </p:cNvSpPr>
            <p:nvPr/>
          </p:nvSpPr>
          <p:spPr bwMode="auto">
            <a:xfrm>
              <a:off x="550" y="1525"/>
              <a:ext cx="15" cy="19"/>
            </a:xfrm>
            <a:custGeom>
              <a:avLst/>
              <a:gdLst>
                <a:gd name="T0" fmla="*/ 2 w 6"/>
                <a:gd name="T1" fmla="*/ 7 h 7"/>
                <a:gd name="T2" fmla="*/ 6 w 6"/>
                <a:gd name="T3" fmla="*/ 0 h 7"/>
                <a:gd name="T4" fmla="*/ 0 w 6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2" y="7"/>
                  </a:moveTo>
                  <a:cubicBezTo>
                    <a:pt x="4" y="5"/>
                    <a:pt x="6" y="3"/>
                    <a:pt x="6" y="0"/>
                  </a:cubicBezTo>
                  <a:cubicBezTo>
                    <a:pt x="4" y="0"/>
                    <a:pt x="2" y="2"/>
                    <a:pt x="0" y="3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4" name="Freeform 480"/>
            <p:cNvSpPr>
              <a:spLocks/>
            </p:cNvSpPr>
            <p:nvPr/>
          </p:nvSpPr>
          <p:spPr bwMode="auto">
            <a:xfrm>
              <a:off x="520" y="1309"/>
              <a:ext cx="15" cy="3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2" y="1"/>
                    <a:pt x="4" y="1"/>
                    <a:pt x="6" y="1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85" name="Group 481"/>
          <p:cNvGrpSpPr>
            <a:grpSpLocks/>
          </p:cNvGrpSpPr>
          <p:nvPr/>
        </p:nvGrpSpPr>
        <p:grpSpPr bwMode="auto">
          <a:xfrm flipH="1">
            <a:off x="-693332" y="2365251"/>
            <a:ext cx="300037" cy="242888"/>
            <a:chOff x="1296" y="1198"/>
            <a:chExt cx="590" cy="479"/>
          </a:xfrm>
        </p:grpSpPr>
        <p:sp>
          <p:nvSpPr>
            <p:cNvPr id="486" name="Freeform 482"/>
            <p:cNvSpPr>
              <a:spLocks/>
            </p:cNvSpPr>
            <p:nvPr/>
          </p:nvSpPr>
          <p:spPr bwMode="auto">
            <a:xfrm>
              <a:off x="1296" y="1198"/>
              <a:ext cx="590" cy="479"/>
            </a:xfrm>
            <a:custGeom>
              <a:avLst/>
              <a:gdLst>
                <a:gd name="T0" fmla="*/ 189 w 236"/>
                <a:gd name="T1" fmla="*/ 89 h 180"/>
                <a:gd name="T2" fmla="*/ 231 w 236"/>
                <a:gd name="T3" fmla="*/ 91 h 180"/>
                <a:gd name="T4" fmla="*/ 231 w 236"/>
                <a:gd name="T5" fmla="*/ 116 h 180"/>
                <a:gd name="T6" fmla="*/ 212 w 236"/>
                <a:gd name="T7" fmla="*/ 123 h 180"/>
                <a:gd name="T8" fmla="*/ 211 w 236"/>
                <a:gd name="T9" fmla="*/ 154 h 180"/>
                <a:gd name="T10" fmla="*/ 183 w 236"/>
                <a:gd name="T11" fmla="*/ 167 h 180"/>
                <a:gd name="T12" fmla="*/ 141 w 236"/>
                <a:gd name="T13" fmla="*/ 164 h 180"/>
                <a:gd name="T14" fmla="*/ 118 w 236"/>
                <a:gd name="T15" fmla="*/ 176 h 180"/>
                <a:gd name="T16" fmla="*/ 85 w 236"/>
                <a:gd name="T17" fmla="*/ 175 h 180"/>
                <a:gd name="T18" fmla="*/ 61 w 236"/>
                <a:gd name="T19" fmla="*/ 154 h 180"/>
                <a:gd name="T20" fmla="*/ 26 w 236"/>
                <a:gd name="T21" fmla="*/ 157 h 180"/>
                <a:gd name="T22" fmla="*/ 3 w 236"/>
                <a:gd name="T23" fmla="*/ 97 h 180"/>
                <a:gd name="T24" fmla="*/ 1 w 236"/>
                <a:gd name="T25" fmla="*/ 64 h 180"/>
                <a:gd name="T26" fmla="*/ 28 w 236"/>
                <a:gd name="T27" fmla="*/ 40 h 180"/>
                <a:gd name="T28" fmla="*/ 33 w 236"/>
                <a:gd name="T29" fmla="*/ 14 h 180"/>
                <a:gd name="T30" fmla="*/ 56 w 236"/>
                <a:gd name="T31" fmla="*/ 13 h 180"/>
                <a:gd name="T32" fmla="*/ 56 w 236"/>
                <a:gd name="T33" fmla="*/ 40 h 180"/>
                <a:gd name="T34" fmla="*/ 83 w 236"/>
                <a:gd name="T35" fmla="*/ 37 h 180"/>
                <a:gd name="T36" fmla="*/ 98 w 236"/>
                <a:gd name="T37" fmla="*/ 58 h 180"/>
                <a:gd name="T38" fmla="*/ 125 w 236"/>
                <a:gd name="T39" fmla="*/ 65 h 180"/>
                <a:gd name="T40" fmla="*/ 146 w 236"/>
                <a:gd name="T41" fmla="*/ 83 h 180"/>
                <a:gd name="T42" fmla="*/ 189 w 236"/>
                <a:gd name="T43" fmla="*/ 8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" h="180">
                  <a:moveTo>
                    <a:pt x="189" y="89"/>
                  </a:moveTo>
                  <a:cubicBezTo>
                    <a:pt x="207" y="95"/>
                    <a:pt x="219" y="64"/>
                    <a:pt x="231" y="91"/>
                  </a:cubicBezTo>
                  <a:cubicBezTo>
                    <a:pt x="234" y="98"/>
                    <a:pt x="236" y="109"/>
                    <a:pt x="231" y="116"/>
                  </a:cubicBezTo>
                  <a:cubicBezTo>
                    <a:pt x="227" y="121"/>
                    <a:pt x="216" y="119"/>
                    <a:pt x="212" y="123"/>
                  </a:cubicBezTo>
                  <a:cubicBezTo>
                    <a:pt x="205" y="133"/>
                    <a:pt x="217" y="144"/>
                    <a:pt x="211" y="154"/>
                  </a:cubicBezTo>
                  <a:cubicBezTo>
                    <a:pt x="205" y="162"/>
                    <a:pt x="190" y="158"/>
                    <a:pt x="183" y="167"/>
                  </a:cubicBezTo>
                  <a:cubicBezTo>
                    <a:pt x="177" y="176"/>
                    <a:pt x="150" y="166"/>
                    <a:pt x="141" y="164"/>
                  </a:cubicBezTo>
                  <a:cubicBezTo>
                    <a:pt x="130" y="162"/>
                    <a:pt x="126" y="172"/>
                    <a:pt x="118" y="176"/>
                  </a:cubicBezTo>
                  <a:cubicBezTo>
                    <a:pt x="108" y="180"/>
                    <a:pt x="95" y="178"/>
                    <a:pt x="85" y="175"/>
                  </a:cubicBezTo>
                  <a:cubicBezTo>
                    <a:pt x="71" y="172"/>
                    <a:pt x="71" y="159"/>
                    <a:pt x="61" y="154"/>
                  </a:cubicBezTo>
                  <a:cubicBezTo>
                    <a:pt x="51" y="149"/>
                    <a:pt x="39" y="161"/>
                    <a:pt x="26" y="157"/>
                  </a:cubicBezTo>
                  <a:cubicBezTo>
                    <a:pt x="2" y="150"/>
                    <a:pt x="1" y="118"/>
                    <a:pt x="3" y="97"/>
                  </a:cubicBezTo>
                  <a:cubicBezTo>
                    <a:pt x="4" y="85"/>
                    <a:pt x="0" y="75"/>
                    <a:pt x="1" y="64"/>
                  </a:cubicBezTo>
                  <a:cubicBezTo>
                    <a:pt x="3" y="50"/>
                    <a:pt x="19" y="49"/>
                    <a:pt x="28" y="40"/>
                  </a:cubicBezTo>
                  <a:cubicBezTo>
                    <a:pt x="40" y="29"/>
                    <a:pt x="29" y="27"/>
                    <a:pt x="33" y="14"/>
                  </a:cubicBezTo>
                  <a:cubicBezTo>
                    <a:pt x="37" y="0"/>
                    <a:pt x="51" y="0"/>
                    <a:pt x="56" y="13"/>
                  </a:cubicBezTo>
                  <a:cubicBezTo>
                    <a:pt x="59" y="21"/>
                    <a:pt x="49" y="34"/>
                    <a:pt x="56" y="40"/>
                  </a:cubicBezTo>
                  <a:cubicBezTo>
                    <a:pt x="60" y="43"/>
                    <a:pt x="75" y="35"/>
                    <a:pt x="83" y="37"/>
                  </a:cubicBezTo>
                  <a:cubicBezTo>
                    <a:pt x="97" y="41"/>
                    <a:pt x="93" y="48"/>
                    <a:pt x="98" y="58"/>
                  </a:cubicBezTo>
                  <a:cubicBezTo>
                    <a:pt x="105" y="73"/>
                    <a:pt x="111" y="62"/>
                    <a:pt x="125" y="65"/>
                  </a:cubicBezTo>
                  <a:cubicBezTo>
                    <a:pt x="134" y="66"/>
                    <a:pt x="142" y="74"/>
                    <a:pt x="146" y="83"/>
                  </a:cubicBezTo>
                  <a:cubicBezTo>
                    <a:pt x="161" y="114"/>
                    <a:pt x="171" y="82"/>
                    <a:pt x="189" y="89"/>
                  </a:cubicBezTo>
                  <a:close/>
                </a:path>
              </a:pathLst>
            </a:custGeom>
            <a:solidFill>
              <a:srgbClr val="D1EE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7" name="Freeform 483"/>
            <p:cNvSpPr>
              <a:spLocks/>
            </p:cNvSpPr>
            <p:nvPr/>
          </p:nvSpPr>
          <p:spPr bwMode="auto">
            <a:xfrm>
              <a:off x="1306" y="1440"/>
              <a:ext cx="143" cy="173"/>
            </a:xfrm>
            <a:custGeom>
              <a:avLst/>
              <a:gdLst>
                <a:gd name="T0" fmla="*/ 3 w 57"/>
                <a:gd name="T1" fmla="*/ 11 h 65"/>
                <a:gd name="T2" fmla="*/ 18 w 57"/>
                <a:gd name="T3" fmla="*/ 57 h 65"/>
                <a:gd name="T4" fmla="*/ 57 w 57"/>
                <a:gd name="T5" fmla="*/ 62 h 65"/>
                <a:gd name="T6" fmla="*/ 43 w 57"/>
                <a:gd name="T7" fmla="*/ 48 h 65"/>
                <a:gd name="T8" fmla="*/ 29 w 57"/>
                <a:gd name="T9" fmla="*/ 48 h 65"/>
                <a:gd name="T10" fmla="*/ 17 w 57"/>
                <a:gd name="T11" fmla="*/ 18 h 65"/>
                <a:gd name="T12" fmla="*/ 0 w 57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65">
                  <a:moveTo>
                    <a:pt x="3" y="11"/>
                  </a:moveTo>
                  <a:cubicBezTo>
                    <a:pt x="3" y="27"/>
                    <a:pt x="5" y="46"/>
                    <a:pt x="18" y="57"/>
                  </a:cubicBezTo>
                  <a:cubicBezTo>
                    <a:pt x="28" y="65"/>
                    <a:pt x="49" y="53"/>
                    <a:pt x="57" y="62"/>
                  </a:cubicBezTo>
                  <a:cubicBezTo>
                    <a:pt x="54" y="57"/>
                    <a:pt x="49" y="49"/>
                    <a:pt x="43" y="48"/>
                  </a:cubicBezTo>
                  <a:cubicBezTo>
                    <a:pt x="38" y="46"/>
                    <a:pt x="34" y="50"/>
                    <a:pt x="29" y="48"/>
                  </a:cubicBezTo>
                  <a:cubicBezTo>
                    <a:pt x="14" y="42"/>
                    <a:pt x="24" y="28"/>
                    <a:pt x="17" y="18"/>
                  </a:cubicBezTo>
                  <a:cubicBezTo>
                    <a:pt x="12" y="11"/>
                    <a:pt x="2" y="11"/>
                    <a:pt x="0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8" name="Freeform 484"/>
            <p:cNvSpPr>
              <a:spLocks/>
            </p:cNvSpPr>
            <p:nvPr/>
          </p:nvSpPr>
          <p:spPr bwMode="auto">
            <a:xfrm>
              <a:off x="1486" y="1600"/>
              <a:ext cx="175" cy="64"/>
            </a:xfrm>
            <a:custGeom>
              <a:avLst/>
              <a:gdLst>
                <a:gd name="T0" fmla="*/ 0 w 70"/>
                <a:gd name="T1" fmla="*/ 6 h 24"/>
                <a:gd name="T2" fmla="*/ 40 w 70"/>
                <a:gd name="T3" fmla="*/ 18 h 24"/>
                <a:gd name="T4" fmla="*/ 70 w 70"/>
                <a:gd name="T5" fmla="*/ 10 h 24"/>
                <a:gd name="T6" fmla="*/ 44 w 70"/>
                <a:gd name="T7" fmla="*/ 3 h 24"/>
                <a:gd name="T8" fmla="*/ 1 w 7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4">
                  <a:moveTo>
                    <a:pt x="0" y="6"/>
                  </a:moveTo>
                  <a:cubicBezTo>
                    <a:pt x="4" y="19"/>
                    <a:pt x="29" y="24"/>
                    <a:pt x="40" y="18"/>
                  </a:cubicBezTo>
                  <a:cubicBezTo>
                    <a:pt x="51" y="13"/>
                    <a:pt x="56" y="6"/>
                    <a:pt x="70" y="10"/>
                  </a:cubicBezTo>
                  <a:cubicBezTo>
                    <a:pt x="62" y="4"/>
                    <a:pt x="53" y="0"/>
                    <a:pt x="44" y="3"/>
                  </a:cubicBezTo>
                  <a:cubicBezTo>
                    <a:pt x="34" y="6"/>
                    <a:pt x="8" y="18"/>
                    <a:pt x="1" y="6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9" name="Freeform 485"/>
            <p:cNvSpPr>
              <a:spLocks/>
            </p:cNvSpPr>
            <p:nvPr/>
          </p:nvSpPr>
          <p:spPr bwMode="auto">
            <a:xfrm>
              <a:off x="1484" y="1499"/>
              <a:ext cx="122" cy="106"/>
            </a:xfrm>
            <a:custGeom>
              <a:avLst/>
              <a:gdLst>
                <a:gd name="T0" fmla="*/ 8 w 49"/>
                <a:gd name="T1" fmla="*/ 12 h 40"/>
                <a:gd name="T2" fmla="*/ 16 w 49"/>
                <a:gd name="T3" fmla="*/ 22 h 40"/>
                <a:gd name="T4" fmla="*/ 25 w 49"/>
                <a:gd name="T5" fmla="*/ 26 h 40"/>
                <a:gd name="T6" fmla="*/ 49 w 49"/>
                <a:gd name="T7" fmla="*/ 22 h 40"/>
                <a:gd name="T8" fmla="*/ 16 w 49"/>
                <a:gd name="T9" fmla="*/ 28 h 40"/>
                <a:gd name="T10" fmla="*/ 3 w 49"/>
                <a:gd name="T11" fmla="*/ 15 h 40"/>
                <a:gd name="T12" fmla="*/ 0 w 49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0">
                  <a:moveTo>
                    <a:pt x="8" y="12"/>
                  </a:moveTo>
                  <a:cubicBezTo>
                    <a:pt x="12" y="14"/>
                    <a:pt x="12" y="19"/>
                    <a:pt x="16" y="22"/>
                  </a:cubicBezTo>
                  <a:cubicBezTo>
                    <a:pt x="18" y="23"/>
                    <a:pt x="22" y="25"/>
                    <a:pt x="25" y="26"/>
                  </a:cubicBezTo>
                  <a:cubicBezTo>
                    <a:pt x="34" y="28"/>
                    <a:pt x="42" y="27"/>
                    <a:pt x="49" y="22"/>
                  </a:cubicBezTo>
                  <a:cubicBezTo>
                    <a:pt x="37" y="31"/>
                    <a:pt x="28" y="40"/>
                    <a:pt x="16" y="28"/>
                  </a:cubicBezTo>
                  <a:cubicBezTo>
                    <a:pt x="12" y="24"/>
                    <a:pt x="5" y="21"/>
                    <a:pt x="3" y="15"/>
                  </a:cubicBezTo>
                  <a:cubicBezTo>
                    <a:pt x="2" y="11"/>
                    <a:pt x="2" y="5"/>
                    <a:pt x="0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0" name="Freeform 486"/>
            <p:cNvSpPr>
              <a:spLocks/>
            </p:cNvSpPr>
            <p:nvPr/>
          </p:nvSpPr>
          <p:spPr bwMode="auto">
            <a:xfrm>
              <a:off x="1681" y="1528"/>
              <a:ext cx="152" cy="120"/>
            </a:xfrm>
            <a:custGeom>
              <a:avLst/>
              <a:gdLst>
                <a:gd name="T0" fmla="*/ 3 w 61"/>
                <a:gd name="T1" fmla="*/ 39 h 45"/>
                <a:gd name="T2" fmla="*/ 25 w 61"/>
                <a:gd name="T3" fmla="*/ 40 h 45"/>
                <a:gd name="T4" fmla="*/ 34 w 61"/>
                <a:gd name="T5" fmla="*/ 33 h 45"/>
                <a:gd name="T6" fmla="*/ 43 w 61"/>
                <a:gd name="T7" fmla="*/ 31 h 45"/>
                <a:gd name="T8" fmla="*/ 53 w 61"/>
                <a:gd name="T9" fmla="*/ 0 h 45"/>
                <a:gd name="T10" fmla="*/ 45 w 61"/>
                <a:gd name="T11" fmla="*/ 9 h 45"/>
                <a:gd name="T12" fmla="*/ 31 w 61"/>
                <a:gd name="T13" fmla="*/ 21 h 45"/>
                <a:gd name="T14" fmla="*/ 18 w 61"/>
                <a:gd name="T15" fmla="*/ 30 h 45"/>
                <a:gd name="T16" fmla="*/ 0 w 61"/>
                <a:gd name="T17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45">
                  <a:moveTo>
                    <a:pt x="3" y="39"/>
                  </a:moveTo>
                  <a:cubicBezTo>
                    <a:pt x="11" y="39"/>
                    <a:pt x="17" y="45"/>
                    <a:pt x="25" y="40"/>
                  </a:cubicBezTo>
                  <a:cubicBezTo>
                    <a:pt x="28" y="38"/>
                    <a:pt x="29" y="35"/>
                    <a:pt x="34" y="33"/>
                  </a:cubicBezTo>
                  <a:cubicBezTo>
                    <a:pt x="37" y="32"/>
                    <a:pt x="40" y="32"/>
                    <a:pt x="43" y="31"/>
                  </a:cubicBezTo>
                  <a:cubicBezTo>
                    <a:pt x="61" y="28"/>
                    <a:pt x="50" y="13"/>
                    <a:pt x="53" y="0"/>
                  </a:cubicBezTo>
                  <a:cubicBezTo>
                    <a:pt x="50" y="1"/>
                    <a:pt x="47" y="6"/>
                    <a:pt x="45" y="9"/>
                  </a:cubicBezTo>
                  <a:cubicBezTo>
                    <a:pt x="41" y="17"/>
                    <a:pt x="41" y="18"/>
                    <a:pt x="31" y="21"/>
                  </a:cubicBezTo>
                  <a:cubicBezTo>
                    <a:pt x="23" y="23"/>
                    <a:pt x="22" y="24"/>
                    <a:pt x="18" y="30"/>
                  </a:cubicBezTo>
                  <a:cubicBezTo>
                    <a:pt x="14" y="35"/>
                    <a:pt x="7" y="39"/>
                    <a:pt x="0" y="39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1" name="Freeform 487"/>
            <p:cNvSpPr>
              <a:spLocks/>
            </p:cNvSpPr>
            <p:nvPr/>
          </p:nvSpPr>
          <p:spPr bwMode="auto">
            <a:xfrm>
              <a:off x="1786" y="1419"/>
              <a:ext cx="92" cy="109"/>
            </a:xfrm>
            <a:custGeom>
              <a:avLst/>
              <a:gdLst>
                <a:gd name="T0" fmla="*/ 27 w 37"/>
                <a:gd name="T1" fmla="*/ 2 h 41"/>
                <a:gd name="T2" fmla="*/ 31 w 37"/>
                <a:gd name="T3" fmla="*/ 28 h 41"/>
                <a:gd name="T4" fmla="*/ 0 w 37"/>
                <a:gd name="T5" fmla="*/ 41 h 41"/>
                <a:gd name="T6" fmla="*/ 23 w 37"/>
                <a:gd name="T7" fmla="*/ 16 h 41"/>
                <a:gd name="T8" fmla="*/ 21 w 3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1">
                  <a:moveTo>
                    <a:pt x="27" y="2"/>
                  </a:moveTo>
                  <a:cubicBezTo>
                    <a:pt x="30" y="9"/>
                    <a:pt x="37" y="20"/>
                    <a:pt x="31" y="28"/>
                  </a:cubicBezTo>
                  <a:cubicBezTo>
                    <a:pt x="25" y="37"/>
                    <a:pt x="9" y="37"/>
                    <a:pt x="0" y="41"/>
                  </a:cubicBezTo>
                  <a:cubicBezTo>
                    <a:pt x="10" y="38"/>
                    <a:pt x="22" y="27"/>
                    <a:pt x="23" y="16"/>
                  </a:cubicBezTo>
                  <a:cubicBezTo>
                    <a:pt x="24" y="13"/>
                    <a:pt x="22" y="1"/>
                    <a:pt x="21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2" name="Freeform 488"/>
            <p:cNvSpPr>
              <a:spLocks/>
            </p:cNvSpPr>
            <p:nvPr/>
          </p:nvSpPr>
          <p:spPr bwMode="auto">
            <a:xfrm>
              <a:off x="1573" y="1373"/>
              <a:ext cx="58" cy="46"/>
            </a:xfrm>
            <a:custGeom>
              <a:avLst/>
              <a:gdLst>
                <a:gd name="T0" fmla="*/ 0 w 23"/>
                <a:gd name="T1" fmla="*/ 2 h 17"/>
                <a:gd name="T2" fmla="*/ 17 w 23"/>
                <a:gd name="T3" fmla="*/ 3 h 17"/>
                <a:gd name="T4" fmla="*/ 23 w 23"/>
                <a:gd name="T5" fmla="*/ 14 h 17"/>
                <a:gd name="T6" fmla="*/ 10 w 23"/>
                <a:gd name="T7" fmla="*/ 15 h 17"/>
                <a:gd name="T8" fmla="*/ 0 w 23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7">
                  <a:moveTo>
                    <a:pt x="0" y="2"/>
                  </a:moveTo>
                  <a:cubicBezTo>
                    <a:pt x="4" y="0"/>
                    <a:pt x="13" y="0"/>
                    <a:pt x="17" y="3"/>
                  </a:cubicBezTo>
                  <a:cubicBezTo>
                    <a:pt x="20" y="5"/>
                    <a:pt x="21" y="11"/>
                    <a:pt x="23" y="14"/>
                  </a:cubicBezTo>
                  <a:cubicBezTo>
                    <a:pt x="20" y="9"/>
                    <a:pt x="14" y="17"/>
                    <a:pt x="10" y="15"/>
                  </a:cubicBezTo>
                  <a:cubicBezTo>
                    <a:pt x="5" y="13"/>
                    <a:pt x="7" y="5"/>
                    <a:pt x="0" y="5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3" name="Freeform 489"/>
            <p:cNvSpPr>
              <a:spLocks/>
            </p:cNvSpPr>
            <p:nvPr/>
          </p:nvSpPr>
          <p:spPr bwMode="auto">
            <a:xfrm>
              <a:off x="1396" y="1216"/>
              <a:ext cx="40" cy="77"/>
            </a:xfrm>
            <a:custGeom>
              <a:avLst/>
              <a:gdLst>
                <a:gd name="T0" fmla="*/ 5 w 16"/>
                <a:gd name="T1" fmla="*/ 2 h 29"/>
                <a:gd name="T2" fmla="*/ 9 w 16"/>
                <a:gd name="T3" fmla="*/ 29 h 29"/>
                <a:gd name="T4" fmla="*/ 0 w 16"/>
                <a:gd name="T5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9">
                  <a:moveTo>
                    <a:pt x="5" y="2"/>
                  </a:moveTo>
                  <a:cubicBezTo>
                    <a:pt x="16" y="0"/>
                    <a:pt x="11" y="24"/>
                    <a:pt x="9" y="29"/>
                  </a:cubicBezTo>
                  <a:cubicBezTo>
                    <a:pt x="9" y="21"/>
                    <a:pt x="10" y="7"/>
                    <a:pt x="0" y="5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4" name="Freeform 490"/>
            <p:cNvSpPr>
              <a:spLocks/>
            </p:cNvSpPr>
            <p:nvPr/>
          </p:nvSpPr>
          <p:spPr bwMode="auto">
            <a:xfrm>
              <a:off x="1334" y="1560"/>
              <a:ext cx="102" cy="40"/>
            </a:xfrm>
            <a:custGeom>
              <a:avLst/>
              <a:gdLst>
                <a:gd name="T0" fmla="*/ 0 w 41"/>
                <a:gd name="T1" fmla="*/ 0 h 15"/>
                <a:gd name="T2" fmla="*/ 17 w 41"/>
                <a:gd name="T3" fmla="*/ 15 h 15"/>
                <a:gd name="T4" fmla="*/ 41 w 41"/>
                <a:gd name="T5" fmla="*/ 13 h 15"/>
                <a:gd name="T6" fmla="*/ 24 w 41"/>
                <a:gd name="T7" fmla="*/ 5 h 15"/>
                <a:gd name="T8" fmla="*/ 13 w 41"/>
                <a:gd name="T9" fmla="*/ 8 h 15"/>
                <a:gd name="T10" fmla="*/ 2 w 41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5">
                  <a:moveTo>
                    <a:pt x="0" y="0"/>
                  </a:moveTo>
                  <a:cubicBezTo>
                    <a:pt x="3" y="8"/>
                    <a:pt x="8" y="14"/>
                    <a:pt x="17" y="15"/>
                  </a:cubicBezTo>
                  <a:cubicBezTo>
                    <a:pt x="25" y="15"/>
                    <a:pt x="33" y="10"/>
                    <a:pt x="41" y="13"/>
                  </a:cubicBezTo>
                  <a:cubicBezTo>
                    <a:pt x="34" y="10"/>
                    <a:pt x="32" y="3"/>
                    <a:pt x="24" y="5"/>
                  </a:cubicBezTo>
                  <a:cubicBezTo>
                    <a:pt x="20" y="6"/>
                    <a:pt x="20" y="10"/>
                    <a:pt x="13" y="8"/>
                  </a:cubicBezTo>
                  <a:cubicBezTo>
                    <a:pt x="9" y="7"/>
                    <a:pt x="6" y="4"/>
                    <a:pt x="2" y="2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5" name="Freeform 491"/>
            <p:cNvSpPr>
              <a:spLocks/>
            </p:cNvSpPr>
            <p:nvPr/>
          </p:nvSpPr>
          <p:spPr bwMode="auto">
            <a:xfrm>
              <a:off x="1738" y="1533"/>
              <a:ext cx="83" cy="104"/>
            </a:xfrm>
            <a:custGeom>
              <a:avLst/>
              <a:gdLst>
                <a:gd name="T0" fmla="*/ 0 w 33"/>
                <a:gd name="T1" fmla="*/ 39 h 39"/>
                <a:gd name="T2" fmla="*/ 27 w 33"/>
                <a:gd name="T3" fmla="*/ 25 h 39"/>
                <a:gd name="T4" fmla="*/ 32 w 33"/>
                <a:gd name="T5" fmla="*/ 0 h 39"/>
                <a:gd name="T6" fmla="*/ 24 w 33"/>
                <a:gd name="T7" fmla="*/ 16 h 39"/>
                <a:gd name="T8" fmla="*/ 13 w 33"/>
                <a:gd name="T9" fmla="*/ 24 h 39"/>
                <a:gd name="T10" fmla="*/ 5 w 33"/>
                <a:gd name="T11" fmla="*/ 30 h 39"/>
                <a:gd name="T12" fmla="*/ 2 w 33"/>
                <a:gd name="T13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9">
                  <a:moveTo>
                    <a:pt x="0" y="39"/>
                  </a:moveTo>
                  <a:cubicBezTo>
                    <a:pt x="7" y="27"/>
                    <a:pt x="18" y="32"/>
                    <a:pt x="27" y="25"/>
                  </a:cubicBezTo>
                  <a:cubicBezTo>
                    <a:pt x="33" y="19"/>
                    <a:pt x="30" y="7"/>
                    <a:pt x="32" y="0"/>
                  </a:cubicBezTo>
                  <a:cubicBezTo>
                    <a:pt x="20" y="2"/>
                    <a:pt x="26" y="10"/>
                    <a:pt x="24" y="16"/>
                  </a:cubicBezTo>
                  <a:cubicBezTo>
                    <a:pt x="22" y="21"/>
                    <a:pt x="17" y="22"/>
                    <a:pt x="13" y="24"/>
                  </a:cubicBezTo>
                  <a:cubicBezTo>
                    <a:pt x="11" y="25"/>
                    <a:pt x="6" y="28"/>
                    <a:pt x="5" y="30"/>
                  </a:cubicBezTo>
                  <a:cubicBezTo>
                    <a:pt x="3" y="32"/>
                    <a:pt x="3" y="35"/>
                    <a:pt x="2" y="37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6" name="Freeform 492"/>
            <p:cNvSpPr>
              <a:spLocks/>
            </p:cNvSpPr>
            <p:nvPr/>
          </p:nvSpPr>
          <p:spPr bwMode="auto">
            <a:xfrm>
              <a:off x="1838" y="1440"/>
              <a:ext cx="30" cy="69"/>
            </a:xfrm>
            <a:custGeom>
              <a:avLst/>
              <a:gdLst>
                <a:gd name="T0" fmla="*/ 8 w 12"/>
                <a:gd name="T1" fmla="*/ 1 h 26"/>
                <a:gd name="T2" fmla="*/ 11 w 12"/>
                <a:gd name="T3" fmla="*/ 14 h 26"/>
                <a:gd name="T4" fmla="*/ 0 w 12"/>
                <a:gd name="T5" fmla="*/ 26 h 26"/>
                <a:gd name="T6" fmla="*/ 8 w 1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8" y="1"/>
                  </a:moveTo>
                  <a:cubicBezTo>
                    <a:pt x="8" y="6"/>
                    <a:pt x="12" y="9"/>
                    <a:pt x="11" y="14"/>
                  </a:cubicBezTo>
                  <a:cubicBezTo>
                    <a:pt x="10" y="20"/>
                    <a:pt x="6" y="24"/>
                    <a:pt x="0" y="26"/>
                  </a:cubicBezTo>
                  <a:cubicBezTo>
                    <a:pt x="9" y="20"/>
                    <a:pt x="8" y="9"/>
                    <a:pt x="8" y="0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7" name="Freeform 493"/>
            <p:cNvSpPr>
              <a:spLocks/>
            </p:cNvSpPr>
            <p:nvPr/>
          </p:nvSpPr>
          <p:spPr bwMode="auto">
            <a:xfrm>
              <a:off x="1543" y="1616"/>
              <a:ext cx="110" cy="43"/>
            </a:xfrm>
            <a:custGeom>
              <a:avLst/>
              <a:gdLst>
                <a:gd name="T0" fmla="*/ 8 w 44"/>
                <a:gd name="T1" fmla="*/ 16 h 16"/>
                <a:gd name="T2" fmla="*/ 44 w 44"/>
                <a:gd name="T3" fmla="*/ 4 h 16"/>
                <a:gd name="T4" fmla="*/ 23 w 44"/>
                <a:gd name="T5" fmla="*/ 3 h 16"/>
                <a:gd name="T6" fmla="*/ 12 w 44"/>
                <a:gd name="T7" fmla="*/ 12 h 16"/>
                <a:gd name="T8" fmla="*/ 0 w 44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6">
                  <a:moveTo>
                    <a:pt x="8" y="16"/>
                  </a:moveTo>
                  <a:cubicBezTo>
                    <a:pt x="21" y="11"/>
                    <a:pt x="30" y="2"/>
                    <a:pt x="44" y="4"/>
                  </a:cubicBezTo>
                  <a:cubicBezTo>
                    <a:pt x="38" y="1"/>
                    <a:pt x="30" y="0"/>
                    <a:pt x="23" y="3"/>
                  </a:cubicBezTo>
                  <a:cubicBezTo>
                    <a:pt x="18" y="5"/>
                    <a:pt x="16" y="9"/>
                    <a:pt x="12" y="12"/>
                  </a:cubicBezTo>
                  <a:cubicBezTo>
                    <a:pt x="8" y="14"/>
                    <a:pt x="5" y="13"/>
                    <a:pt x="0" y="14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8" name="Freeform 494"/>
            <p:cNvSpPr>
              <a:spLocks/>
            </p:cNvSpPr>
            <p:nvPr/>
          </p:nvSpPr>
          <p:spPr bwMode="auto">
            <a:xfrm>
              <a:off x="1653" y="1437"/>
              <a:ext cx="155" cy="51"/>
            </a:xfrm>
            <a:custGeom>
              <a:avLst/>
              <a:gdLst>
                <a:gd name="T0" fmla="*/ 1 w 62"/>
                <a:gd name="T1" fmla="*/ 3 h 19"/>
                <a:gd name="T2" fmla="*/ 34 w 62"/>
                <a:gd name="T3" fmla="*/ 5 h 19"/>
                <a:gd name="T4" fmla="*/ 62 w 62"/>
                <a:gd name="T5" fmla="*/ 0 h 19"/>
                <a:gd name="T6" fmla="*/ 33 w 62"/>
                <a:gd name="T7" fmla="*/ 13 h 19"/>
                <a:gd name="T8" fmla="*/ 14 w 62"/>
                <a:gd name="T9" fmla="*/ 16 h 19"/>
                <a:gd name="T10" fmla="*/ 0 w 62"/>
                <a:gd name="T11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9">
                  <a:moveTo>
                    <a:pt x="1" y="3"/>
                  </a:moveTo>
                  <a:cubicBezTo>
                    <a:pt x="11" y="16"/>
                    <a:pt x="22" y="8"/>
                    <a:pt x="34" y="5"/>
                  </a:cubicBezTo>
                  <a:cubicBezTo>
                    <a:pt x="41" y="3"/>
                    <a:pt x="58" y="8"/>
                    <a:pt x="62" y="0"/>
                  </a:cubicBezTo>
                  <a:cubicBezTo>
                    <a:pt x="58" y="11"/>
                    <a:pt x="42" y="10"/>
                    <a:pt x="33" y="13"/>
                  </a:cubicBezTo>
                  <a:cubicBezTo>
                    <a:pt x="25" y="16"/>
                    <a:pt x="22" y="19"/>
                    <a:pt x="14" y="16"/>
                  </a:cubicBezTo>
                  <a:cubicBezTo>
                    <a:pt x="7" y="13"/>
                    <a:pt x="5" y="9"/>
                    <a:pt x="0" y="5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9" name="Freeform 495"/>
            <p:cNvSpPr>
              <a:spLocks/>
            </p:cNvSpPr>
            <p:nvPr/>
          </p:nvSpPr>
          <p:spPr bwMode="auto">
            <a:xfrm>
              <a:off x="1421" y="1285"/>
              <a:ext cx="105" cy="64"/>
            </a:xfrm>
            <a:custGeom>
              <a:avLst/>
              <a:gdLst>
                <a:gd name="T0" fmla="*/ 0 w 42"/>
                <a:gd name="T1" fmla="*/ 10 h 24"/>
                <a:gd name="T2" fmla="*/ 42 w 42"/>
                <a:gd name="T3" fmla="*/ 24 h 24"/>
                <a:gd name="T4" fmla="*/ 28 w 42"/>
                <a:gd name="T5" fmla="*/ 15 h 24"/>
                <a:gd name="T6" fmla="*/ 23 w 42"/>
                <a:gd name="T7" fmla="*/ 17 h 24"/>
                <a:gd name="T8" fmla="*/ 13 w 42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4">
                  <a:moveTo>
                    <a:pt x="0" y="10"/>
                  </a:moveTo>
                  <a:cubicBezTo>
                    <a:pt x="13" y="20"/>
                    <a:pt x="37" y="0"/>
                    <a:pt x="42" y="24"/>
                  </a:cubicBezTo>
                  <a:cubicBezTo>
                    <a:pt x="40" y="18"/>
                    <a:pt x="34" y="15"/>
                    <a:pt x="28" y="15"/>
                  </a:cubicBezTo>
                  <a:cubicBezTo>
                    <a:pt x="27" y="15"/>
                    <a:pt x="25" y="17"/>
                    <a:pt x="23" y="17"/>
                  </a:cubicBezTo>
                  <a:cubicBezTo>
                    <a:pt x="20" y="17"/>
                    <a:pt x="17" y="16"/>
                    <a:pt x="13" y="15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0" name="Freeform 496"/>
            <p:cNvSpPr>
              <a:spLocks/>
            </p:cNvSpPr>
            <p:nvPr/>
          </p:nvSpPr>
          <p:spPr bwMode="auto">
            <a:xfrm>
              <a:off x="1301" y="1317"/>
              <a:ext cx="73" cy="94"/>
            </a:xfrm>
            <a:custGeom>
              <a:avLst/>
              <a:gdLst>
                <a:gd name="T0" fmla="*/ 29 w 29"/>
                <a:gd name="T1" fmla="*/ 0 h 35"/>
                <a:gd name="T2" fmla="*/ 11 w 29"/>
                <a:gd name="T3" fmla="*/ 35 h 35"/>
                <a:gd name="T4" fmla="*/ 14 w 29"/>
                <a:gd name="T5" fmla="*/ 16 h 35"/>
                <a:gd name="T6" fmla="*/ 27 w 29"/>
                <a:gd name="T7" fmla="*/ 4 h 35"/>
                <a:gd name="T8" fmla="*/ 26 w 29"/>
                <a:gd name="T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5">
                  <a:moveTo>
                    <a:pt x="29" y="0"/>
                  </a:moveTo>
                  <a:cubicBezTo>
                    <a:pt x="15" y="9"/>
                    <a:pt x="0" y="15"/>
                    <a:pt x="11" y="35"/>
                  </a:cubicBezTo>
                  <a:cubicBezTo>
                    <a:pt x="11" y="28"/>
                    <a:pt x="11" y="22"/>
                    <a:pt x="14" y="16"/>
                  </a:cubicBezTo>
                  <a:cubicBezTo>
                    <a:pt x="17" y="9"/>
                    <a:pt x="22" y="9"/>
                    <a:pt x="27" y="4"/>
                  </a:cubicBezTo>
                  <a:cubicBezTo>
                    <a:pt x="28" y="3"/>
                    <a:pt x="27" y="4"/>
                    <a:pt x="26" y="3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1" name="Freeform 497"/>
            <p:cNvSpPr>
              <a:spLocks/>
            </p:cNvSpPr>
            <p:nvPr/>
          </p:nvSpPr>
          <p:spPr bwMode="auto">
            <a:xfrm>
              <a:off x="1296" y="1198"/>
              <a:ext cx="590" cy="479"/>
            </a:xfrm>
            <a:custGeom>
              <a:avLst/>
              <a:gdLst>
                <a:gd name="T0" fmla="*/ 189 w 236"/>
                <a:gd name="T1" fmla="*/ 89 h 180"/>
                <a:gd name="T2" fmla="*/ 231 w 236"/>
                <a:gd name="T3" fmla="*/ 91 h 180"/>
                <a:gd name="T4" fmla="*/ 231 w 236"/>
                <a:gd name="T5" fmla="*/ 116 h 180"/>
                <a:gd name="T6" fmla="*/ 212 w 236"/>
                <a:gd name="T7" fmla="*/ 123 h 180"/>
                <a:gd name="T8" fmla="*/ 211 w 236"/>
                <a:gd name="T9" fmla="*/ 154 h 180"/>
                <a:gd name="T10" fmla="*/ 183 w 236"/>
                <a:gd name="T11" fmla="*/ 167 h 180"/>
                <a:gd name="T12" fmla="*/ 141 w 236"/>
                <a:gd name="T13" fmla="*/ 164 h 180"/>
                <a:gd name="T14" fmla="*/ 118 w 236"/>
                <a:gd name="T15" fmla="*/ 176 h 180"/>
                <a:gd name="T16" fmla="*/ 85 w 236"/>
                <a:gd name="T17" fmla="*/ 175 h 180"/>
                <a:gd name="T18" fmla="*/ 61 w 236"/>
                <a:gd name="T19" fmla="*/ 154 h 180"/>
                <a:gd name="T20" fmla="*/ 26 w 236"/>
                <a:gd name="T21" fmla="*/ 157 h 180"/>
                <a:gd name="T22" fmla="*/ 3 w 236"/>
                <a:gd name="T23" fmla="*/ 97 h 180"/>
                <a:gd name="T24" fmla="*/ 1 w 236"/>
                <a:gd name="T25" fmla="*/ 64 h 180"/>
                <a:gd name="T26" fmla="*/ 28 w 236"/>
                <a:gd name="T27" fmla="*/ 40 h 180"/>
                <a:gd name="T28" fmla="*/ 33 w 236"/>
                <a:gd name="T29" fmla="*/ 14 h 180"/>
                <a:gd name="T30" fmla="*/ 56 w 236"/>
                <a:gd name="T31" fmla="*/ 13 h 180"/>
                <a:gd name="T32" fmla="*/ 56 w 236"/>
                <a:gd name="T33" fmla="*/ 40 h 180"/>
                <a:gd name="T34" fmla="*/ 83 w 236"/>
                <a:gd name="T35" fmla="*/ 37 h 180"/>
                <a:gd name="T36" fmla="*/ 98 w 236"/>
                <a:gd name="T37" fmla="*/ 58 h 180"/>
                <a:gd name="T38" fmla="*/ 125 w 236"/>
                <a:gd name="T39" fmla="*/ 65 h 180"/>
                <a:gd name="T40" fmla="*/ 146 w 236"/>
                <a:gd name="T41" fmla="*/ 83 h 180"/>
                <a:gd name="T42" fmla="*/ 189 w 236"/>
                <a:gd name="T43" fmla="*/ 8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" h="180">
                  <a:moveTo>
                    <a:pt x="189" y="89"/>
                  </a:moveTo>
                  <a:cubicBezTo>
                    <a:pt x="207" y="95"/>
                    <a:pt x="219" y="64"/>
                    <a:pt x="231" y="91"/>
                  </a:cubicBezTo>
                  <a:cubicBezTo>
                    <a:pt x="234" y="98"/>
                    <a:pt x="236" y="109"/>
                    <a:pt x="231" y="116"/>
                  </a:cubicBezTo>
                  <a:cubicBezTo>
                    <a:pt x="227" y="121"/>
                    <a:pt x="216" y="119"/>
                    <a:pt x="212" y="123"/>
                  </a:cubicBezTo>
                  <a:cubicBezTo>
                    <a:pt x="205" y="133"/>
                    <a:pt x="217" y="144"/>
                    <a:pt x="211" y="154"/>
                  </a:cubicBezTo>
                  <a:cubicBezTo>
                    <a:pt x="205" y="162"/>
                    <a:pt x="190" y="158"/>
                    <a:pt x="183" y="167"/>
                  </a:cubicBezTo>
                  <a:cubicBezTo>
                    <a:pt x="177" y="176"/>
                    <a:pt x="150" y="166"/>
                    <a:pt x="141" y="164"/>
                  </a:cubicBezTo>
                  <a:cubicBezTo>
                    <a:pt x="130" y="162"/>
                    <a:pt x="126" y="172"/>
                    <a:pt x="118" y="176"/>
                  </a:cubicBezTo>
                  <a:cubicBezTo>
                    <a:pt x="108" y="180"/>
                    <a:pt x="95" y="178"/>
                    <a:pt x="85" y="175"/>
                  </a:cubicBezTo>
                  <a:cubicBezTo>
                    <a:pt x="71" y="172"/>
                    <a:pt x="71" y="159"/>
                    <a:pt x="61" y="154"/>
                  </a:cubicBezTo>
                  <a:cubicBezTo>
                    <a:pt x="51" y="149"/>
                    <a:pt x="39" y="161"/>
                    <a:pt x="26" y="157"/>
                  </a:cubicBezTo>
                  <a:cubicBezTo>
                    <a:pt x="2" y="150"/>
                    <a:pt x="1" y="118"/>
                    <a:pt x="3" y="97"/>
                  </a:cubicBezTo>
                  <a:cubicBezTo>
                    <a:pt x="4" y="85"/>
                    <a:pt x="0" y="75"/>
                    <a:pt x="1" y="64"/>
                  </a:cubicBezTo>
                  <a:cubicBezTo>
                    <a:pt x="3" y="50"/>
                    <a:pt x="19" y="49"/>
                    <a:pt x="28" y="40"/>
                  </a:cubicBezTo>
                  <a:cubicBezTo>
                    <a:pt x="40" y="29"/>
                    <a:pt x="29" y="27"/>
                    <a:pt x="33" y="14"/>
                  </a:cubicBezTo>
                  <a:cubicBezTo>
                    <a:pt x="37" y="0"/>
                    <a:pt x="51" y="0"/>
                    <a:pt x="56" y="13"/>
                  </a:cubicBezTo>
                  <a:cubicBezTo>
                    <a:pt x="59" y="21"/>
                    <a:pt x="49" y="34"/>
                    <a:pt x="56" y="40"/>
                  </a:cubicBezTo>
                  <a:cubicBezTo>
                    <a:pt x="60" y="43"/>
                    <a:pt x="75" y="35"/>
                    <a:pt x="83" y="37"/>
                  </a:cubicBezTo>
                  <a:cubicBezTo>
                    <a:pt x="97" y="41"/>
                    <a:pt x="93" y="48"/>
                    <a:pt x="98" y="58"/>
                  </a:cubicBezTo>
                  <a:cubicBezTo>
                    <a:pt x="105" y="73"/>
                    <a:pt x="111" y="62"/>
                    <a:pt x="125" y="65"/>
                  </a:cubicBezTo>
                  <a:cubicBezTo>
                    <a:pt x="134" y="66"/>
                    <a:pt x="142" y="74"/>
                    <a:pt x="146" y="83"/>
                  </a:cubicBezTo>
                  <a:cubicBezTo>
                    <a:pt x="161" y="114"/>
                    <a:pt x="171" y="82"/>
                    <a:pt x="189" y="89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2" name="Freeform 498"/>
            <p:cNvSpPr>
              <a:spLocks/>
            </p:cNvSpPr>
            <p:nvPr/>
          </p:nvSpPr>
          <p:spPr bwMode="auto">
            <a:xfrm>
              <a:off x="1396" y="1563"/>
              <a:ext cx="73" cy="66"/>
            </a:xfrm>
            <a:custGeom>
              <a:avLst/>
              <a:gdLst>
                <a:gd name="T0" fmla="*/ 29 w 29"/>
                <a:gd name="T1" fmla="*/ 25 h 25"/>
                <a:gd name="T2" fmla="*/ 0 w 29"/>
                <a:gd name="T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25">
                  <a:moveTo>
                    <a:pt x="29" y="25"/>
                  </a:moveTo>
                  <a:cubicBezTo>
                    <a:pt x="26" y="16"/>
                    <a:pt x="10" y="0"/>
                    <a:pt x="0" y="1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3" name="Freeform 499"/>
            <p:cNvSpPr>
              <a:spLocks/>
            </p:cNvSpPr>
            <p:nvPr/>
          </p:nvSpPr>
          <p:spPr bwMode="auto">
            <a:xfrm>
              <a:off x="1551" y="1371"/>
              <a:ext cx="40" cy="42"/>
            </a:xfrm>
            <a:custGeom>
              <a:avLst/>
              <a:gdLst>
                <a:gd name="T0" fmla="*/ 16 w 16"/>
                <a:gd name="T1" fmla="*/ 16 h 16"/>
                <a:gd name="T2" fmla="*/ 0 w 16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cubicBezTo>
                    <a:pt x="9" y="13"/>
                    <a:pt x="5" y="5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4" name="Freeform 500"/>
            <p:cNvSpPr>
              <a:spLocks/>
            </p:cNvSpPr>
            <p:nvPr/>
          </p:nvSpPr>
          <p:spPr bwMode="auto">
            <a:xfrm>
              <a:off x="1479" y="1491"/>
              <a:ext cx="132" cy="80"/>
            </a:xfrm>
            <a:custGeom>
              <a:avLst/>
              <a:gdLst>
                <a:gd name="T0" fmla="*/ 53 w 53"/>
                <a:gd name="T1" fmla="*/ 21 h 30"/>
                <a:gd name="T2" fmla="*/ 19 w 53"/>
                <a:gd name="T3" fmla="*/ 23 h 30"/>
                <a:gd name="T4" fmla="*/ 7 w 53"/>
                <a:gd name="T5" fmla="*/ 9 h 30"/>
                <a:gd name="T6" fmla="*/ 0 w 5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30">
                  <a:moveTo>
                    <a:pt x="53" y="21"/>
                  </a:moveTo>
                  <a:cubicBezTo>
                    <a:pt x="42" y="30"/>
                    <a:pt x="32" y="30"/>
                    <a:pt x="19" y="23"/>
                  </a:cubicBezTo>
                  <a:cubicBezTo>
                    <a:pt x="12" y="19"/>
                    <a:pt x="10" y="16"/>
                    <a:pt x="7" y="9"/>
                  </a:cubicBezTo>
                  <a:cubicBezTo>
                    <a:pt x="5" y="5"/>
                    <a:pt x="4" y="2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5" name="Freeform 501"/>
            <p:cNvSpPr>
              <a:spLocks/>
            </p:cNvSpPr>
            <p:nvPr/>
          </p:nvSpPr>
          <p:spPr bwMode="auto">
            <a:xfrm>
              <a:off x="1793" y="1525"/>
              <a:ext cx="35" cy="27"/>
            </a:xfrm>
            <a:custGeom>
              <a:avLst/>
              <a:gdLst>
                <a:gd name="T0" fmla="*/ 14 w 14"/>
                <a:gd name="T1" fmla="*/ 0 h 10"/>
                <a:gd name="T2" fmla="*/ 0 w 14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10">
                  <a:moveTo>
                    <a:pt x="14" y="0"/>
                  </a:moveTo>
                  <a:cubicBezTo>
                    <a:pt x="9" y="0"/>
                    <a:pt x="3" y="6"/>
                    <a:pt x="0" y="1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6" name="Freeform 502"/>
            <p:cNvSpPr>
              <a:spLocks/>
            </p:cNvSpPr>
            <p:nvPr/>
          </p:nvSpPr>
          <p:spPr bwMode="auto">
            <a:xfrm>
              <a:off x="1476" y="1485"/>
              <a:ext cx="20" cy="30"/>
            </a:xfrm>
            <a:custGeom>
              <a:avLst/>
              <a:gdLst>
                <a:gd name="T0" fmla="*/ 0 w 8"/>
                <a:gd name="T1" fmla="*/ 6 h 11"/>
                <a:gd name="T2" fmla="*/ 8 w 8"/>
                <a:gd name="T3" fmla="*/ 0 h 11"/>
                <a:gd name="T4" fmla="*/ 2 w 8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2" y="3"/>
                    <a:pt x="4" y="0"/>
                    <a:pt x="8" y="0"/>
                  </a:cubicBezTo>
                  <a:cubicBezTo>
                    <a:pt x="7" y="4"/>
                    <a:pt x="5" y="8"/>
                    <a:pt x="2" y="11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7" name="Freeform 503"/>
            <p:cNvSpPr>
              <a:spLocks/>
            </p:cNvSpPr>
            <p:nvPr/>
          </p:nvSpPr>
          <p:spPr bwMode="auto">
            <a:xfrm>
              <a:off x="1601" y="1547"/>
              <a:ext cx="7" cy="10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2" y="3"/>
                    <a:pt x="3" y="4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8" name="Freeform 504"/>
            <p:cNvSpPr>
              <a:spLocks/>
            </p:cNvSpPr>
            <p:nvPr/>
          </p:nvSpPr>
          <p:spPr bwMode="auto">
            <a:xfrm>
              <a:off x="1556" y="1397"/>
              <a:ext cx="32" cy="40"/>
            </a:xfrm>
            <a:custGeom>
              <a:avLst/>
              <a:gdLst>
                <a:gd name="T0" fmla="*/ 13 w 13"/>
                <a:gd name="T1" fmla="*/ 5 h 15"/>
                <a:gd name="T2" fmla="*/ 11 w 13"/>
                <a:gd name="T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5">
                  <a:moveTo>
                    <a:pt x="13" y="5"/>
                  </a:moveTo>
                  <a:cubicBezTo>
                    <a:pt x="7" y="15"/>
                    <a:pt x="0" y="6"/>
                    <a:pt x="11" y="0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9" name="Freeform 505"/>
            <p:cNvSpPr>
              <a:spLocks/>
            </p:cNvSpPr>
            <p:nvPr/>
          </p:nvSpPr>
          <p:spPr bwMode="auto">
            <a:xfrm>
              <a:off x="1404" y="1547"/>
              <a:ext cx="15" cy="26"/>
            </a:xfrm>
            <a:custGeom>
              <a:avLst/>
              <a:gdLst>
                <a:gd name="T0" fmla="*/ 0 w 6"/>
                <a:gd name="T1" fmla="*/ 8 h 10"/>
                <a:gd name="T2" fmla="*/ 4 w 6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0">
                  <a:moveTo>
                    <a:pt x="0" y="8"/>
                  </a:moveTo>
                  <a:cubicBezTo>
                    <a:pt x="3" y="0"/>
                    <a:pt x="6" y="8"/>
                    <a:pt x="4" y="10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510" name="Group 506"/>
          <p:cNvGrpSpPr>
            <a:grpSpLocks/>
          </p:cNvGrpSpPr>
          <p:nvPr/>
        </p:nvGrpSpPr>
        <p:grpSpPr bwMode="auto">
          <a:xfrm flipH="1">
            <a:off x="-764770" y="2271589"/>
            <a:ext cx="401638" cy="268287"/>
            <a:chOff x="3479" y="1488"/>
            <a:chExt cx="630" cy="421"/>
          </a:xfrm>
        </p:grpSpPr>
        <p:sp>
          <p:nvSpPr>
            <p:cNvPr id="511" name="Freeform 507"/>
            <p:cNvSpPr>
              <a:spLocks/>
            </p:cNvSpPr>
            <p:nvPr/>
          </p:nvSpPr>
          <p:spPr bwMode="auto">
            <a:xfrm>
              <a:off x="3479" y="1488"/>
              <a:ext cx="630" cy="421"/>
            </a:xfrm>
            <a:custGeom>
              <a:avLst/>
              <a:gdLst>
                <a:gd name="T0" fmla="*/ 44 w 252"/>
                <a:gd name="T1" fmla="*/ 65 h 158"/>
                <a:gd name="T2" fmla="*/ 53 w 252"/>
                <a:gd name="T3" fmla="*/ 44 h 158"/>
                <a:gd name="T4" fmla="*/ 61 w 252"/>
                <a:gd name="T5" fmla="*/ 17 h 158"/>
                <a:gd name="T6" fmla="*/ 83 w 252"/>
                <a:gd name="T7" fmla="*/ 26 h 158"/>
                <a:gd name="T8" fmla="*/ 107 w 252"/>
                <a:gd name="T9" fmla="*/ 0 h 158"/>
                <a:gd name="T10" fmla="*/ 138 w 252"/>
                <a:gd name="T11" fmla="*/ 8 h 158"/>
                <a:gd name="T12" fmla="*/ 173 w 252"/>
                <a:gd name="T13" fmla="*/ 7 h 158"/>
                <a:gd name="T14" fmla="*/ 199 w 252"/>
                <a:gd name="T15" fmla="*/ 32 h 158"/>
                <a:gd name="T16" fmla="*/ 231 w 252"/>
                <a:gd name="T17" fmla="*/ 53 h 158"/>
                <a:gd name="T18" fmla="*/ 215 w 252"/>
                <a:gd name="T19" fmla="*/ 98 h 158"/>
                <a:gd name="T20" fmla="*/ 236 w 252"/>
                <a:gd name="T21" fmla="*/ 121 h 158"/>
                <a:gd name="T22" fmla="*/ 216 w 252"/>
                <a:gd name="T23" fmla="*/ 144 h 158"/>
                <a:gd name="T24" fmla="*/ 185 w 252"/>
                <a:gd name="T25" fmla="*/ 140 h 158"/>
                <a:gd name="T26" fmla="*/ 160 w 252"/>
                <a:gd name="T27" fmla="*/ 123 h 158"/>
                <a:gd name="T28" fmla="*/ 159 w 252"/>
                <a:gd name="T29" fmla="*/ 150 h 158"/>
                <a:gd name="T30" fmla="*/ 117 w 252"/>
                <a:gd name="T31" fmla="*/ 143 h 158"/>
                <a:gd name="T32" fmla="*/ 104 w 252"/>
                <a:gd name="T33" fmla="*/ 124 h 158"/>
                <a:gd name="T34" fmla="*/ 79 w 252"/>
                <a:gd name="T35" fmla="*/ 121 h 158"/>
                <a:gd name="T36" fmla="*/ 56 w 252"/>
                <a:gd name="T37" fmla="*/ 116 h 158"/>
                <a:gd name="T38" fmla="*/ 32 w 252"/>
                <a:gd name="T39" fmla="*/ 116 h 158"/>
                <a:gd name="T40" fmla="*/ 29 w 252"/>
                <a:gd name="T41" fmla="*/ 87 h 158"/>
                <a:gd name="T42" fmla="*/ 46 w 252"/>
                <a:gd name="T43" fmla="*/ 83 h 158"/>
                <a:gd name="T44" fmla="*/ 44 w 252"/>
                <a:gd name="T45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2" h="158">
                  <a:moveTo>
                    <a:pt x="44" y="65"/>
                  </a:moveTo>
                  <a:cubicBezTo>
                    <a:pt x="48" y="53"/>
                    <a:pt x="52" y="58"/>
                    <a:pt x="53" y="44"/>
                  </a:cubicBezTo>
                  <a:cubicBezTo>
                    <a:pt x="54" y="39"/>
                    <a:pt x="57" y="20"/>
                    <a:pt x="61" y="17"/>
                  </a:cubicBezTo>
                  <a:cubicBezTo>
                    <a:pt x="76" y="9"/>
                    <a:pt x="70" y="34"/>
                    <a:pt x="83" y="26"/>
                  </a:cubicBezTo>
                  <a:cubicBezTo>
                    <a:pt x="94" y="18"/>
                    <a:pt x="87" y="1"/>
                    <a:pt x="107" y="0"/>
                  </a:cubicBezTo>
                  <a:cubicBezTo>
                    <a:pt x="117" y="0"/>
                    <a:pt x="128" y="6"/>
                    <a:pt x="138" y="8"/>
                  </a:cubicBezTo>
                  <a:cubicBezTo>
                    <a:pt x="150" y="10"/>
                    <a:pt x="161" y="4"/>
                    <a:pt x="173" y="7"/>
                  </a:cubicBezTo>
                  <a:cubicBezTo>
                    <a:pt x="187" y="11"/>
                    <a:pt x="189" y="23"/>
                    <a:pt x="199" y="32"/>
                  </a:cubicBezTo>
                  <a:cubicBezTo>
                    <a:pt x="208" y="40"/>
                    <a:pt x="223" y="43"/>
                    <a:pt x="231" y="53"/>
                  </a:cubicBezTo>
                  <a:cubicBezTo>
                    <a:pt x="252" y="81"/>
                    <a:pt x="198" y="77"/>
                    <a:pt x="215" y="98"/>
                  </a:cubicBezTo>
                  <a:cubicBezTo>
                    <a:pt x="221" y="107"/>
                    <a:pt x="235" y="109"/>
                    <a:pt x="236" y="121"/>
                  </a:cubicBezTo>
                  <a:cubicBezTo>
                    <a:pt x="237" y="130"/>
                    <a:pt x="225" y="141"/>
                    <a:pt x="216" y="144"/>
                  </a:cubicBezTo>
                  <a:cubicBezTo>
                    <a:pt x="207" y="146"/>
                    <a:pt x="199" y="147"/>
                    <a:pt x="185" y="140"/>
                  </a:cubicBezTo>
                  <a:cubicBezTo>
                    <a:pt x="177" y="136"/>
                    <a:pt x="166" y="119"/>
                    <a:pt x="160" y="123"/>
                  </a:cubicBezTo>
                  <a:cubicBezTo>
                    <a:pt x="152" y="129"/>
                    <a:pt x="170" y="141"/>
                    <a:pt x="159" y="150"/>
                  </a:cubicBezTo>
                  <a:cubicBezTo>
                    <a:pt x="149" y="158"/>
                    <a:pt x="126" y="151"/>
                    <a:pt x="117" y="143"/>
                  </a:cubicBezTo>
                  <a:cubicBezTo>
                    <a:pt x="111" y="137"/>
                    <a:pt x="111" y="128"/>
                    <a:pt x="104" y="124"/>
                  </a:cubicBezTo>
                  <a:cubicBezTo>
                    <a:pt x="96" y="118"/>
                    <a:pt x="88" y="123"/>
                    <a:pt x="79" y="121"/>
                  </a:cubicBezTo>
                  <a:cubicBezTo>
                    <a:pt x="68" y="118"/>
                    <a:pt x="67" y="114"/>
                    <a:pt x="56" y="116"/>
                  </a:cubicBezTo>
                  <a:cubicBezTo>
                    <a:pt x="45" y="118"/>
                    <a:pt x="44" y="122"/>
                    <a:pt x="32" y="116"/>
                  </a:cubicBezTo>
                  <a:cubicBezTo>
                    <a:pt x="12" y="106"/>
                    <a:pt x="0" y="82"/>
                    <a:pt x="29" y="87"/>
                  </a:cubicBezTo>
                  <a:cubicBezTo>
                    <a:pt x="38" y="89"/>
                    <a:pt x="40" y="92"/>
                    <a:pt x="46" y="83"/>
                  </a:cubicBezTo>
                  <a:cubicBezTo>
                    <a:pt x="51" y="76"/>
                    <a:pt x="40" y="77"/>
                    <a:pt x="44" y="65"/>
                  </a:cubicBezTo>
                  <a:close/>
                </a:path>
              </a:pathLst>
            </a:custGeom>
            <a:solidFill>
              <a:srgbClr val="D1EE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2" name="Freeform 508"/>
            <p:cNvSpPr>
              <a:spLocks/>
            </p:cNvSpPr>
            <p:nvPr/>
          </p:nvSpPr>
          <p:spPr bwMode="auto">
            <a:xfrm>
              <a:off x="3656" y="1741"/>
              <a:ext cx="218" cy="147"/>
            </a:xfrm>
            <a:custGeom>
              <a:avLst/>
              <a:gdLst>
                <a:gd name="T0" fmla="*/ 37 w 87"/>
                <a:gd name="T1" fmla="*/ 24 h 55"/>
                <a:gd name="T2" fmla="*/ 70 w 87"/>
                <a:gd name="T3" fmla="*/ 54 h 55"/>
                <a:gd name="T4" fmla="*/ 85 w 87"/>
                <a:gd name="T5" fmla="*/ 50 h 55"/>
                <a:gd name="T6" fmla="*/ 84 w 87"/>
                <a:gd name="T7" fmla="*/ 30 h 55"/>
                <a:gd name="T8" fmla="*/ 75 w 87"/>
                <a:gd name="T9" fmla="*/ 43 h 55"/>
                <a:gd name="T10" fmla="*/ 56 w 87"/>
                <a:gd name="T11" fmla="*/ 24 h 55"/>
                <a:gd name="T12" fmla="*/ 27 w 87"/>
                <a:gd name="T13" fmla="*/ 12 h 55"/>
                <a:gd name="T14" fmla="*/ 0 w 87"/>
                <a:gd name="T15" fmla="*/ 0 h 55"/>
                <a:gd name="T16" fmla="*/ 22 w 87"/>
                <a:gd name="T17" fmla="*/ 16 h 55"/>
                <a:gd name="T18" fmla="*/ 36 w 87"/>
                <a:gd name="T19" fmla="*/ 21 h 55"/>
                <a:gd name="T20" fmla="*/ 41 w 87"/>
                <a:gd name="T2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55">
                  <a:moveTo>
                    <a:pt x="37" y="24"/>
                  </a:moveTo>
                  <a:cubicBezTo>
                    <a:pt x="48" y="38"/>
                    <a:pt x="51" y="50"/>
                    <a:pt x="70" y="54"/>
                  </a:cubicBezTo>
                  <a:cubicBezTo>
                    <a:pt x="75" y="54"/>
                    <a:pt x="83" y="55"/>
                    <a:pt x="85" y="50"/>
                  </a:cubicBezTo>
                  <a:cubicBezTo>
                    <a:pt x="87" y="46"/>
                    <a:pt x="85" y="35"/>
                    <a:pt x="84" y="30"/>
                  </a:cubicBezTo>
                  <a:cubicBezTo>
                    <a:pt x="82" y="33"/>
                    <a:pt x="78" y="41"/>
                    <a:pt x="75" y="43"/>
                  </a:cubicBezTo>
                  <a:cubicBezTo>
                    <a:pt x="65" y="48"/>
                    <a:pt x="61" y="29"/>
                    <a:pt x="56" y="24"/>
                  </a:cubicBezTo>
                  <a:cubicBezTo>
                    <a:pt x="48" y="16"/>
                    <a:pt x="38" y="15"/>
                    <a:pt x="27" y="12"/>
                  </a:cubicBezTo>
                  <a:cubicBezTo>
                    <a:pt x="18" y="9"/>
                    <a:pt x="9" y="2"/>
                    <a:pt x="0" y="0"/>
                  </a:cubicBezTo>
                  <a:cubicBezTo>
                    <a:pt x="3" y="7"/>
                    <a:pt x="15" y="13"/>
                    <a:pt x="22" y="16"/>
                  </a:cubicBezTo>
                  <a:cubicBezTo>
                    <a:pt x="26" y="18"/>
                    <a:pt x="32" y="19"/>
                    <a:pt x="36" y="21"/>
                  </a:cubicBezTo>
                  <a:cubicBezTo>
                    <a:pt x="38" y="23"/>
                    <a:pt x="38" y="26"/>
                    <a:pt x="41" y="27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3" name="Freeform 509"/>
            <p:cNvSpPr>
              <a:spLocks/>
            </p:cNvSpPr>
            <p:nvPr/>
          </p:nvSpPr>
          <p:spPr bwMode="auto">
            <a:xfrm>
              <a:off x="3521" y="1733"/>
              <a:ext cx="198" cy="70"/>
            </a:xfrm>
            <a:custGeom>
              <a:avLst/>
              <a:gdLst>
                <a:gd name="T0" fmla="*/ 0 w 79"/>
                <a:gd name="T1" fmla="*/ 2 h 26"/>
                <a:gd name="T2" fmla="*/ 35 w 79"/>
                <a:gd name="T3" fmla="*/ 19 h 26"/>
                <a:gd name="T4" fmla="*/ 54 w 79"/>
                <a:gd name="T5" fmla="*/ 20 h 26"/>
                <a:gd name="T6" fmla="*/ 79 w 79"/>
                <a:gd name="T7" fmla="*/ 23 h 26"/>
                <a:gd name="T8" fmla="*/ 58 w 79"/>
                <a:gd name="T9" fmla="*/ 16 h 26"/>
                <a:gd name="T10" fmla="*/ 48 w 79"/>
                <a:gd name="T11" fmla="*/ 3 h 26"/>
                <a:gd name="T12" fmla="*/ 28 w 79"/>
                <a:gd name="T13" fmla="*/ 11 h 26"/>
                <a:gd name="T14" fmla="*/ 8 w 79"/>
                <a:gd name="T15" fmla="*/ 4 h 26"/>
                <a:gd name="T16" fmla="*/ 1 w 79"/>
                <a:gd name="T17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6">
                  <a:moveTo>
                    <a:pt x="0" y="2"/>
                  </a:moveTo>
                  <a:cubicBezTo>
                    <a:pt x="5" y="16"/>
                    <a:pt x="21" y="24"/>
                    <a:pt x="35" y="19"/>
                  </a:cubicBezTo>
                  <a:cubicBezTo>
                    <a:pt x="43" y="17"/>
                    <a:pt x="46" y="17"/>
                    <a:pt x="54" y="20"/>
                  </a:cubicBezTo>
                  <a:cubicBezTo>
                    <a:pt x="61" y="23"/>
                    <a:pt x="71" y="26"/>
                    <a:pt x="79" y="23"/>
                  </a:cubicBezTo>
                  <a:cubicBezTo>
                    <a:pt x="74" y="24"/>
                    <a:pt x="62" y="19"/>
                    <a:pt x="58" y="16"/>
                  </a:cubicBezTo>
                  <a:cubicBezTo>
                    <a:pt x="52" y="13"/>
                    <a:pt x="52" y="7"/>
                    <a:pt x="48" y="3"/>
                  </a:cubicBezTo>
                  <a:cubicBezTo>
                    <a:pt x="47" y="10"/>
                    <a:pt x="34" y="10"/>
                    <a:pt x="28" y="11"/>
                  </a:cubicBezTo>
                  <a:cubicBezTo>
                    <a:pt x="21" y="11"/>
                    <a:pt x="15" y="8"/>
                    <a:pt x="8" y="4"/>
                  </a:cubicBezTo>
                  <a:cubicBezTo>
                    <a:pt x="5" y="3"/>
                    <a:pt x="3" y="0"/>
                    <a:pt x="1" y="2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4" name="Freeform 510"/>
            <p:cNvSpPr>
              <a:spLocks/>
            </p:cNvSpPr>
            <p:nvPr/>
          </p:nvSpPr>
          <p:spPr bwMode="auto">
            <a:xfrm>
              <a:off x="3844" y="1773"/>
              <a:ext cx="215" cy="96"/>
            </a:xfrm>
            <a:custGeom>
              <a:avLst/>
              <a:gdLst>
                <a:gd name="T0" fmla="*/ 28 w 86"/>
                <a:gd name="T1" fmla="*/ 15 h 36"/>
                <a:gd name="T2" fmla="*/ 62 w 86"/>
                <a:gd name="T3" fmla="*/ 34 h 36"/>
                <a:gd name="T4" fmla="*/ 83 w 86"/>
                <a:gd name="T5" fmla="*/ 10 h 36"/>
                <a:gd name="T6" fmla="*/ 64 w 86"/>
                <a:gd name="T7" fmla="*/ 25 h 36"/>
                <a:gd name="T8" fmla="*/ 41 w 86"/>
                <a:gd name="T9" fmla="*/ 10 h 36"/>
                <a:gd name="T10" fmla="*/ 14 w 86"/>
                <a:gd name="T11" fmla="*/ 2 h 36"/>
                <a:gd name="T12" fmla="*/ 1 w 86"/>
                <a:gd name="T13" fmla="*/ 21 h 36"/>
                <a:gd name="T14" fmla="*/ 28 w 86"/>
                <a:gd name="T1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36">
                  <a:moveTo>
                    <a:pt x="28" y="15"/>
                  </a:moveTo>
                  <a:cubicBezTo>
                    <a:pt x="35" y="26"/>
                    <a:pt x="48" y="36"/>
                    <a:pt x="62" y="34"/>
                  </a:cubicBezTo>
                  <a:cubicBezTo>
                    <a:pt x="74" y="32"/>
                    <a:pt x="86" y="25"/>
                    <a:pt x="83" y="10"/>
                  </a:cubicBezTo>
                  <a:cubicBezTo>
                    <a:pt x="79" y="18"/>
                    <a:pt x="73" y="25"/>
                    <a:pt x="64" y="25"/>
                  </a:cubicBezTo>
                  <a:cubicBezTo>
                    <a:pt x="55" y="25"/>
                    <a:pt x="48" y="15"/>
                    <a:pt x="41" y="10"/>
                  </a:cubicBezTo>
                  <a:cubicBezTo>
                    <a:pt x="33" y="5"/>
                    <a:pt x="23" y="0"/>
                    <a:pt x="14" y="2"/>
                  </a:cubicBezTo>
                  <a:cubicBezTo>
                    <a:pt x="7" y="3"/>
                    <a:pt x="0" y="13"/>
                    <a:pt x="1" y="21"/>
                  </a:cubicBezTo>
                  <a:cubicBezTo>
                    <a:pt x="6" y="10"/>
                    <a:pt x="20" y="12"/>
                    <a:pt x="28" y="17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5" name="Freeform 511"/>
            <p:cNvSpPr>
              <a:spLocks/>
            </p:cNvSpPr>
            <p:nvPr/>
          </p:nvSpPr>
          <p:spPr bwMode="auto">
            <a:xfrm>
              <a:off x="3956" y="1568"/>
              <a:ext cx="115" cy="157"/>
            </a:xfrm>
            <a:custGeom>
              <a:avLst/>
              <a:gdLst>
                <a:gd name="T0" fmla="*/ 19 w 46"/>
                <a:gd name="T1" fmla="*/ 13 h 59"/>
                <a:gd name="T2" fmla="*/ 37 w 46"/>
                <a:gd name="T3" fmla="*/ 39 h 59"/>
                <a:gd name="T4" fmla="*/ 17 w 46"/>
                <a:gd name="T5" fmla="*/ 59 h 59"/>
                <a:gd name="T6" fmla="*/ 7 w 46"/>
                <a:gd name="T7" fmla="*/ 43 h 59"/>
                <a:gd name="T8" fmla="*/ 20 w 46"/>
                <a:gd name="T9" fmla="*/ 36 h 59"/>
                <a:gd name="T10" fmla="*/ 13 w 46"/>
                <a:gd name="T11" fmla="*/ 16 h 59"/>
                <a:gd name="T12" fmla="*/ 0 w 46"/>
                <a:gd name="T13" fmla="*/ 0 h 59"/>
                <a:gd name="T14" fmla="*/ 23 w 46"/>
                <a:gd name="T15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9">
                  <a:moveTo>
                    <a:pt x="19" y="13"/>
                  </a:moveTo>
                  <a:cubicBezTo>
                    <a:pt x="25" y="20"/>
                    <a:pt x="46" y="27"/>
                    <a:pt x="37" y="39"/>
                  </a:cubicBezTo>
                  <a:cubicBezTo>
                    <a:pt x="32" y="47"/>
                    <a:pt x="16" y="46"/>
                    <a:pt x="17" y="59"/>
                  </a:cubicBezTo>
                  <a:cubicBezTo>
                    <a:pt x="15" y="54"/>
                    <a:pt x="8" y="48"/>
                    <a:pt x="7" y="43"/>
                  </a:cubicBezTo>
                  <a:cubicBezTo>
                    <a:pt x="5" y="34"/>
                    <a:pt x="14" y="41"/>
                    <a:pt x="20" y="36"/>
                  </a:cubicBezTo>
                  <a:cubicBezTo>
                    <a:pt x="28" y="29"/>
                    <a:pt x="19" y="20"/>
                    <a:pt x="13" y="16"/>
                  </a:cubicBezTo>
                  <a:cubicBezTo>
                    <a:pt x="5" y="11"/>
                    <a:pt x="4" y="9"/>
                    <a:pt x="0" y="0"/>
                  </a:cubicBezTo>
                  <a:cubicBezTo>
                    <a:pt x="0" y="9"/>
                    <a:pt x="17" y="11"/>
                    <a:pt x="23" y="16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6" name="Freeform 512"/>
            <p:cNvSpPr>
              <a:spLocks/>
            </p:cNvSpPr>
            <p:nvPr/>
          </p:nvSpPr>
          <p:spPr bwMode="auto">
            <a:xfrm>
              <a:off x="3771" y="1573"/>
              <a:ext cx="143" cy="104"/>
            </a:xfrm>
            <a:custGeom>
              <a:avLst/>
              <a:gdLst>
                <a:gd name="T0" fmla="*/ 16 w 57"/>
                <a:gd name="T1" fmla="*/ 21 h 39"/>
                <a:gd name="T2" fmla="*/ 57 w 57"/>
                <a:gd name="T3" fmla="*/ 0 h 39"/>
                <a:gd name="T4" fmla="*/ 33 w 57"/>
                <a:gd name="T5" fmla="*/ 35 h 39"/>
                <a:gd name="T6" fmla="*/ 0 w 57"/>
                <a:gd name="T7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39">
                  <a:moveTo>
                    <a:pt x="16" y="21"/>
                  </a:moveTo>
                  <a:cubicBezTo>
                    <a:pt x="25" y="28"/>
                    <a:pt x="55" y="12"/>
                    <a:pt x="57" y="0"/>
                  </a:cubicBezTo>
                  <a:cubicBezTo>
                    <a:pt x="56" y="15"/>
                    <a:pt x="48" y="31"/>
                    <a:pt x="33" y="35"/>
                  </a:cubicBezTo>
                  <a:cubicBezTo>
                    <a:pt x="17" y="39"/>
                    <a:pt x="13" y="23"/>
                    <a:pt x="0" y="18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7" name="Freeform 513"/>
            <p:cNvSpPr>
              <a:spLocks/>
            </p:cNvSpPr>
            <p:nvPr/>
          </p:nvSpPr>
          <p:spPr bwMode="auto">
            <a:xfrm>
              <a:off x="3619" y="1544"/>
              <a:ext cx="82" cy="61"/>
            </a:xfrm>
            <a:custGeom>
              <a:avLst/>
              <a:gdLst>
                <a:gd name="T0" fmla="*/ 12 w 33"/>
                <a:gd name="T1" fmla="*/ 1 h 23"/>
                <a:gd name="T2" fmla="*/ 33 w 33"/>
                <a:gd name="T3" fmla="*/ 4 h 23"/>
                <a:gd name="T4" fmla="*/ 13 w 33"/>
                <a:gd name="T5" fmla="*/ 17 h 23"/>
                <a:gd name="T6" fmla="*/ 8 w 33"/>
                <a:gd name="T7" fmla="*/ 13 h 23"/>
                <a:gd name="T8" fmla="*/ 0 w 33"/>
                <a:gd name="T9" fmla="*/ 22 h 23"/>
                <a:gd name="T10" fmla="*/ 3 w 33"/>
                <a:gd name="T11" fmla="*/ 9 h 23"/>
                <a:gd name="T12" fmla="*/ 9 w 3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3">
                  <a:moveTo>
                    <a:pt x="12" y="1"/>
                  </a:moveTo>
                  <a:cubicBezTo>
                    <a:pt x="16" y="8"/>
                    <a:pt x="27" y="12"/>
                    <a:pt x="33" y="4"/>
                  </a:cubicBezTo>
                  <a:cubicBezTo>
                    <a:pt x="30" y="11"/>
                    <a:pt x="22" y="23"/>
                    <a:pt x="13" y="17"/>
                  </a:cubicBezTo>
                  <a:cubicBezTo>
                    <a:pt x="10" y="15"/>
                    <a:pt x="11" y="12"/>
                    <a:pt x="8" y="13"/>
                  </a:cubicBezTo>
                  <a:cubicBezTo>
                    <a:pt x="4" y="13"/>
                    <a:pt x="2" y="19"/>
                    <a:pt x="0" y="22"/>
                  </a:cubicBezTo>
                  <a:cubicBezTo>
                    <a:pt x="1" y="18"/>
                    <a:pt x="1" y="13"/>
                    <a:pt x="3" y="9"/>
                  </a:cubicBezTo>
                  <a:cubicBezTo>
                    <a:pt x="4" y="6"/>
                    <a:pt x="7" y="3"/>
                    <a:pt x="9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8" name="Freeform 514"/>
            <p:cNvSpPr>
              <a:spLocks/>
            </p:cNvSpPr>
            <p:nvPr/>
          </p:nvSpPr>
          <p:spPr bwMode="auto">
            <a:xfrm>
              <a:off x="3976" y="1669"/>
              <a:ext cx="68" cy="59"/>
            </a:xfrm>
            <a:custGeom>
              <a:avLst/>
              <a:gdLst>
                <a:gd name="T0" fmla="*/ 0 w 27"/>
                <a:gd name="T1" fmla="*/ 6 h 22"/>
                <a:gd name="T2" fmla="*/ 10 w 27"/>
                <a:gd name="T3" fmla="*/ 22 h 22"/>
                <a:gd name="T4" fmla="*/ 13 w 27"/>
                <a:gd name="T5" fmla="*/ 10 h 22"/>
                <a:gd name="T6" fmla="*/ 27 w 27"/>
                <a:gd name="T7" fmla="*/ 0 h 22"/>
                <a:gd name="T8" fmla="*/ 12 w 27"/>
                <a:gd name="T9" fmla="*/ 7 h 22"/>
                <a:gd name="T10" fmla="*/ 1 w 27"/>
                <a:gd name="T11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2">
                  <a:moveTo>
                    <a:pt x="0" y="6"/>
                  </a:moveTo>
                  <a:cubicBezTo>
                    <a:pt x="4" y="12"/>
                    <a:pt x="5" y="17"/>
                    <a:pt x="10" y="22"/>
                  </a:cubicBezTo>
                  <a:cubicBezTo>
                    <a:pt x="9" y="18"/>
                    <a:pt x="10" y="14"/>
                    <a:pt x="13" y="10"/>
                  </a:cubicBezTo>
                  <a:cubicBezTo>
                    <a:pt x="17" y="6"/>
                    <a:pt x="26" y="5"/>
                    <a:pt x="27" y="0"/>
                  </a:cubicBezTo>
                  <a:cubicBezTo>
                    <a:pt x="22" y="2"/>
                    <a:pt x="17" y="5"/>
                    <a:pt x="12" y="7"/>
                  </a:cubicBezTo>
                  <a:cubicBezTo>
                    <a:pt x="7" y="8"/>
                    <a:pt x="4" y="6"/>
                    <a:pt x="1" y="6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9" name="Freeform 515"/>
            <p:cNvSpPr>
              <a:spLocks/>
            </p:cNvSpPr>
            <p:nvPr/>
          </p:nvSpPr>
          <p:spPr bwMode="auto">
            <a:xfrm>
              <a:off x="3756" y="1811"/>
              <a:ext cx="123" cy="77"/>
            </a:xfrm>
            <a:custGeom>
              <a:avLst/>
              <a:gdLst>
                <a:gd name="T0" fmla="*/ 16 w 49"/>
                <a:gd name="T1" fmla="*/ 23 h 29"/>
                <a:gd name="T2" fmla="*/ 41 w 49"/>
                <a:gd name="T3" fmla="*/ 26 h 29"/>
                <a:gd name="T4" fmla="*/ 44 w 49"/>
                <a:gd name="T5" fmla="*/ 6 h 29"/>
                <a:gd name="T6" fmla="*/ 19 w 49"/>
                <a:gd name="T7" fmla="*/ 18 h 29"/>
                <a:gd name="T8" fmla="*/ 0 w 49"/>
                <a:gd name="T9" fmla="*/ 0 h 29"/>
                <a:gd name="T10" fmla="*/ 22 w 49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9">
                  <a:moveTo>
                    <a:pt x="16" y="23"/>
                  </a:moveTo>
                  <a:cubicBezTo>
                    <a:pt x="23" y="24"/>
                    <a:pt x="34" y="29"/>
                    <a:pt x="41" y="26"/>
                  </a:cubicBezTo>
                  <a:cubicBezTo>
                    <a:pt x="49" y="23"/>
                    <a:pt x="46" y="12"/>
                    <a:pt x="44" y="6"/>
                  </a:cubicBezTo>
                  <a:cubicBezTo>
                    <a:pt x="36" y="14"/>
                    <a:pt x="33" y="26"/>
                    <a:pt x="19" y="18"/>
                  </a:cubicBezTo>
                  <a:cubicBezTo>
                    <a:pt x="11" y="14"/>
                    <a:pt x="7" y="5"/>
                    <a:pt x="0" y="0"/>
                  </a:cubicBezTo>
                  <a:cubicBezTo>
                    <a:pt x="3" y="9"/>
                    <a:pt x="11" y="22"/>
                    <a:pt x="22" y="23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0" name="Freeform 516"/>
            <p:cNvSpPr>
              <a:spLocks/>
            </p:cNvSpPr>
            <p:nvPr/>
          </p:nvSpPr>
          <p:spPr bwMode="auto">
            <a:xfrm>
              <a:off x="3919" y="1827"/>
              <a:ext cx="115" cy="40"/>
            </a:xfrm>
            <a:custGeom>
              <a:avLst/>
              <a:gdLst>
                <a:gd name="T0" fmla="*/ 1 w 46"/>
                <a:gd name="T1" fmla="*/ 0 h 15"/>
                <a:gd name="T2" fmla="*/ 21 w 46"/>
                <a:gd name="T3" fmla="*/ 13 h 15"/>
                <a:gd name="T4" fmla="*/ 46 w 46"/>
                <a:gd name="T5" fmla="*/ 6 h 15"/>
                <a:gd name="T6" fmla="*/ 0 w 4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5">
                  <a:moveTo>
                    <a:pt x="1" y="0"/>
                  </a:moveTo>
                  <a:cubicBezTo>
                    <a:pt x="5" y="6"/>
                    <a:pt x="14" y="11"/>
                    <a:pt x="21" y="13"/>
                  </a:cubicBezTo>
                  <a:cubicBezTo>
                    <a:pt x="28" y="14"/>
                    <a:pt x="43" y="14"/>
                    <a:pt x="46" y="6"/>
                  </a:cubicBezTo>
                  <a:cubicBezTo>
                    <a:pt x="32" y="15"/>
                    <a:pt x="12" y="9"/>
                    <a:pt x="0" y="0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1" name="Freeform 517"/>
            <p:cNvSpPr>
              <a:spLocks/>
            </p:cNvSpPr>
            <p:nvPr/>
          </p:nvSpPr>
          <p:spPr bwMode="auto">
            <a:xfrm>
              <a:off x="3594" y="1741"/>
              <a:ext cx="127" cy="59"/>
            </a:xfrm>
            <a:custGeom>
              <a:avLst/>
              <a:gdLst>
                <a:gd name="T0" fmla="*/ 0 w 51"/>
                <a:gd name="T1" fmla="*/ 16 h 22"/>
                <a:gd name="T2" fmla="*/ 32 w 51"/>
                <a:gd name="T3" fmla="*/ 19 h 22"/>
                <a:gd name="T4" fmla="*/ 43 w 51"/>
                <a:gd name="T5" fmla="*/ 22 h 22"/>
                <a:gd name="T6" fmla="*/ 51 w 51"/>
                <a:gd name="T7" fmla="*/ 21 h 22"/>
                <a:gd name="T8" fmla="*/ 35 w 51"/>
                <a:gd name="T9" fmla="*/ 15 h 22"/>
                <a:gd name="T10" fmla="*/ 22 w 51"/>
                <a:gd name="T11" fmla="*/ 0 h 22"/>
                <a:gd name="T12" fmla="*/ 16 w 51"/>
                <a:gd name="T13" fmla="*/ 10 h 22"/>
                <a:gd name="T14" fmla="*/ 4 w 51"/>
                <a:gd name="T15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22">
                  <a:moveTo>
                    <a:pt x="0" y="16"/>
                  </a:moveTo>
                  <a:cubicBezTo>
                    <a:pt x="12" y="16"/>
                    <a:pt x="20" y="14"/>
                    <a:pt x="32" y="19"/>
                  </a:cubicBezTo>
                  <a:cubicBezTo>
                    <a:pt x="37" y="22"/>
                    <a:pt x="38" y="22"/>
                    <a:pt x="43" y="22"/>
                  </a:cubicBezTo>
                  <a:cubicBezTo>
                    <a:pt x="46" y="21"/>
                    <a:pt x="48" y="20"/>
                    <a:pt x="51" y="21"/>
                  </a:cubicBezTo>
                  <a:cubicBezTo>
                    <a:pt x="46" y="16"/>
                    <a:pt x="41" y="17"/>
                    <a:pt x="35" y="15"/>
                  </a:cubicBezTo>
                  <a:cubicBezTo>
                    <a:pt x="26" y="13"/>
                    <a:pt x="24" y="8"/>
                    <a:pt x="22" y="0"/>
                  </a:cubicBezTo>
                  <a:cubicBezTo>
                    <a:pt x="19" y="3"/>
                    <a:pt x="19" y="7"/>
                    <a:pt x="16" y="10"/>
                  </a:cubicBezTo>
                  <a:cubicBezTo>
                    <a:pt x="13" y="12"/>
                    <a:pt x="6" y="14"/>
                    <a:pt x="4" y="15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2" name="Freeform 518"/>
            <p:cNvSpPr>
              <a:spLocks/>
            </p:cNvSpPr>
            <p:nvPr/>
          </p:nvSpPr>
          <p:spPr bwMode="auto">
            <a:xfrm>
              <a:off x="3734" y="1504"/>
              <a:ext cx="137" cy="45"/>
            </a:xfrm>
            <a:custGeom>
              <a:avLst/>
              <a:gdLst>
                <a:gd name="T0" fmla="*/ 0 w 55"/>
                <a:gd name="T1" fmla="*/ 7 h 17"/>
                <a:gd name="T2" fmla="*/ 20 w 55"/>
                <a:gd name="T3" fmla="*/ 5 h 17"/>
                <a:gd name="T4" fmla="*/ 55 w 55"/>
                <a:gd name="T5" fmla="*/ 9 h 17"/>
                <a:gd name="T6" fmla="*/ 40 w 55"/>
                <a:gd name="T7" fmla="*/ 15 h 17"/>
                <a:gd name="T8" fmla="*/ 27 w 55"/>
                <a:gd name="T9" fmla="*/ 13 h 17"/>
                <a:gd name="T10" fmla="*/ 0 w 55"/>
                <a:gd name="T1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7">
                  <a:moveTo>
                    <a:pt x="0" y="7"/>
                  </a:moveTo>
                  <a:cubicBezTo>
                    <a:pt x="7" y="0"/>
                    <a:pt x="12" y="2"/>
                    <a:pt x="20" y="5"/>
                  </a:cubicBezTo>
                  <a:cubicBezTo>
                    <a:pt x="32" y="10"/>
                    <a:pt x="42" y="10"/>
                    <a:pt x="55" y="9"/>
                  </a:cubicBezTo>
                  <a:cubicBezTo>
                    <a:pt x="50" y="11"/>
                    <a:pt x="45" y="13"/>
                    <a:pt x="40" y="15"/>
                  </a:cubicBezTo>
                  <a:cubicBezTo>
                    <a:pt x="33" y="17"/>
                    <a:pt x="34" y="16"/>
                    <a:pt x="27" y="13"/>
                  </a:cubicBezTo>
                  <a:cubicBezTo>
                    <a:pt x="18" y="9"/>
                    <a:pt x="10" y="8"/>
                    <a:pt x="0" y="10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3" name="Freeform 519"/>
            <p:cNvSpPr>
              <a:spLocks/>
            </p:cNvSpPr>
            <p:nvPr/>
          </p:nvSpPr>
          <p:spPr bwMode="auto">
            <a:xfrm>
              <a:off x="3949" y="1664"/>
              <a:ext cx="65" cy="123"/>
            </a:xfrm>
            <a:custGeom>
              <a:avLst/>
              <a:gdLst>
                <a:gd name="T0" fmla="*/ 0 w 26"/>
                <a:gd name="T1" fmla="*/ 0 h 46"/>
                <a:gd name="T2" fmla="*/ 9 w 26"/>
                <a:gd name="T3" fmla="*/ 26 h 46"/>
                <a:gd name="T4" fmla="*/ 26 w 26"/>
                <a:gd name="T5" fmla="*/ 46 h 46"/>
                <a:gd name="T6" fmla="*/ 6 w 26"/>
                <a:gd name="T7" fmla="*/ 26 h 46"/>
                <a:gd name="T8" fmla="*/ 1 w 26"/>
                <a:gd name="T9" fmla="*/ 14 h 46"/>
                <a:gd name="T10" fmla="*/ 0 w 26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46">
                  <a:moveTo>
                    <a:pt x="0" y="0"/>
                  </a:moveTo>
                  <a:cubicBezTo>
                    <a:pt x="1" y="9"/>
                    <a:pt x="4" y="19"/>
                    <a:pt x="9" y="26"/>
                  </a:cubicBezTo>
                  <a:cubicBezTo>
                    <a:pt x="14" y="33"/>
                    <a:pt x="23" y="38"/>
                    <a:pt x="26" y="46"/>
                  </a:cubicBezTo>
                  <a:cubicBezTo>
                    <a:pt x="15" y="43"/>
                    <a:pt x="10" y="35"/>
                    <a:pt x="6" y="26"/>
                  </a:cubicBezTo>
                  <a:cubicBezTo>
                    <a:pt x="3" y="21"/>
                    <a:pt x="2" y="19"/>
                    <a:pt x="1" y="14"/>
                  </a:cubicBezTo>
                  <a:cubicBezTo>
                    <a:pt x="1" y="9"/>
                    <a:pt x="2" y="5"/>
                    <a:pt x="0" y="0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4" name="Freeform 520"/>
            <p:cNvSpPr>
              <a:spLocks/>
            </p:cNvSpPr>
            <p:nvPr/>
          </p:nvSpPr>
          <p:spPr bwMode="auto">
            <a:xfrm>
              <a:off x="3479" y="1488"/>
              <a:ext cx="630" cy="421"/>
            </a:xfrm>
            <a:custGeom>
              <a:avLst/>
              <a:gdLst>
                <a:gd name="T0" fmla="*/ 44 w 252"/>
                <a:gd name="T1" fmla="*/ 65 h 158"/>
                <a:gd name="T2" fmla="*/ 53 w 252"/>
                <a:gd name="T3" fmla="*/ 44 h 158"/>
                <a:gd name="T4" fmla="*/ 61 w 252"/>
                <a:gd name="T5" fmla="*/ 17 h 158"/>
                <a:gd name="T6" fmla="*/ 83 w 252"/>
                <a:gd name="T7" fmla="*/ 26 h 158"/>
                <a:gd name="T8" fmla="*/ 107 w 252"/>
                <a:gd name="T9" fmla="*/ 0 h 158"/>
                <a:gd name="T10" fmla="*/ 138 w 252"/>
                <a:gd name="T11" fmla="*/ 8 h 158"/>
                <a:gd name="T12" fmla="*/ 173 w 252"/>
                <a:gd name="T13" fmla="*/ 7 h 158"/>
                <a:gd name="T14" fmla="*/ 199 w 252"/>
                <a:gd name="T15" fmla="*/ 32 h 158"/>
                <a:gd name="T16" fmla="*/ 231 w 252"/>
                <a:gd name="T17" fmla="*/ 53 h 158"/>
                <a:gd name="T18" fmla="*/ 215 w 252"/>
                <a:gd name="T19" fmla="*/ 98 h 158"/>
                <a:gd name="T20" fmla="*/ 236 w 252"/>
                <a:gd name="T21" fmla="*/ 121 h 158"/>
                <a:gd name="T22" fmla="*/ 216 w 252"/>
                <a:gd name="T23" fmla="*/ 144 h 158"/>
                <a:gd name="T24" fmla="*/ 185 w 252"/>
                <a:gd name="T25" fmla="*/ 140 h 158"/>
                <a:gd name="T26" fmla="*/ 160 w 252"/>
                <a:gd name="T27" fmla="*/ 123 h 158"/>
                <a:gd name="T28" fmla="*/ 159 w 252"/>
                <a:gd name="T29" fmla="*/ 150 h 158"/>
                <a:gd name="T30" fmla="*/ 117 w 252"/>
                <a:gd name="T31" fmla="*/ 143 h 158"/>
                <a:gd name="T32" fmla="*/ 104 w 252"/>
                <a:gd name="T33" fmla="*/ 124 h 158"/>
                <a:gd name="T34" fmla="*/ 79 w 252"/>
                <a:gd name="T35" fmla="*/ 121 h 158"/>
                <a:gd name="T36" fmla="*/ 56 w 252"/>
                <a:gd name="T37" fmla="*/ 116 h 158"/>
                <a:gd name="T38" fmla="*/ 32 w 252"/>
                <a:gd name="T39" fmla="*/ 116 h 158"/>
                <a:gd name="T40" fmla="*/ 29 w 252"/>
                <a:gd name="T41" fmla="*/ 87 h 158"/>
                <a:gd name="T42" fmla="*/ 46 w 252"/>
                <a:gd name="T43" fmla="*/ 83 h 158"/>
                <a:gd name="T44" fmla="*/ 44 w 252"/>
                <a:gd name="T45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2" h="158">
                  <a:moveTo>
                    <a:pt x="44" y="65"/>
                  </a:moveTo>
                  <a:cubicBezTo>
                    <a:pt x="48" y="53"/>
                    <a:pt x="52" y="58"/>
                    <a:pt x="53" y="44"/>
                  </a:cubicBezTo>
                  <a:cubicBezTo>
                    <a:pt x="54" y="39"/>
                    <a:pt x="57" y="20"/>
                    <a:pt x="61" y="17"/>
                  </a:cubicBezTo>
                  <a:cubicBezTo>
                    <a:pt x="76" y="9"/>
                    <a:pt x="70" y="34"/>
                    <a:pt x="83" y="26"/>
                  </a:cubicBezTo>
                  <a:cubicBezTo>
                    <a:pt x="94" y="18"/>
                    <a:pt x="87" y="1"/>
                    <a:pt x="107" y="0"/>
                  </a:cubicBezTo>
                  <a:cubicBezTo>
                    <a:pt x="117" y="0"/>
                    <a:pt x="128" y="6"/>
                    <a:pt x="138" y="8"/>
                  </a:cubicBezTo>
                  <a:cubicBezTo>
                    <a:pt x="150" y="10"/>
                    <a:pt x="161" y="4"/>
                    <a:pt x="173" y="7"/>
                  </a:cubicBezTo>
                  <a:cubicBezTo>
                    <a:pt x="187" y="11"/>
                    <a:pt x="189" y="23"/>
                    <a:pt x="199" y="32"/>
                  </a:cubicBezTo>
                  <a:cubicBezTo>
                    <a:pt x="208" y="40"/>
                    <a:pt x="223" y="43"/>
                    <a:pt x="231" y="53"/>
                  </a:cubicBezTo>
                  <a:cubicBezTo>
                    <a:pt x="252" y="81"/>
                    <a:pt x="198" y="77"/>
                    <a:pt x="215" y="98"/>
                  </a:cubicBezTo>
                  <a:cubicBezTo>
                    <a:pt x="221" y="107"/>
                    <a:pt x="235" y="109"/>
                    <a:pt x="236" y="121"/>
                  </a:cubicBezTo>
                  <a:cubicBezTo>
                    <a:pt x="237" y="130"/>
                    <a:pt x="225" y="141"/>
                    <a:pt x="216" y="144"/>
                  </a:cubicBezTo>
                  <a:cubicBezTo>
                    <a:pt x="207" y="146"/>
                    <a:pt x="199" y="147"/>
                    <a:pt x="185" y="140"/>
                  </a:cubicBezTo>
                  <a:cubicBezTo>
                    <a:pt x="177" y="136"/>
                    <a:pt x="166" y="119"/>
                    <a:pt x="160" y="123"/>
                  </a:cubicBezTo>
                  <a:cubicBezTo>
                    <a:pt x="152" y="129"/>
                    <a:pt x="170" y="141"/>
                    <a:pt x="159" y="150"/>
                  </a:cubicBezTo>
                  <a:cubicBezTo>
                    <a:pt x="149" y="158"/>
                    <a:pt x="126" y="151"/>
                    <a:pt x="117" y="143"/>
                  </a:cubicBezTo>
                  <a:cubicBezTo>
                    <a:pt x="111" y="137"/>
                    <a:pt x="111" y="128"/>
                    <a:pt x="104" y="124"/>
                  </a:cubicBezTo>
                  <a:cubicBezTo>
                    <a:pt x="96" y="118"/>
                    <a:pt x="88" y="123"/>
                    <a:pt x="79" y="121"/>
                  </a:cubicBezTo>
                  <a:cubicBezTo>
                    <a:pt x="68" y="118"/>
                    <a:pt x="67" y="114"/>
                    <a:pt x="56" y="116"/>
                  </a:cubicBezTo>
                  <a:cubicBezTo>
                    <a:pt x="45" y="118"/>
                    <a:pt x="44" y="122"/>
                    <a:pt x="32" y="116"/>
                  </a:cubicBezTo>
                  <a:cubicBezTo>
                    <a:pt x="12" y="106"/>
                    <a:pt x="0" y="82"/>
                    <a:pt x="29" y="87"/>
                  </a:cubicBezTo>
                  <a:cubicBezTo>
                    <a:pt x="38" y="89"/>
                    <a:pt x="40" y="92"/>
                    <a:pt x="46" y="83"/>
                  </a:cubicBezTo>
                  <a:cubicBezTo>
                    <a:pt x="51" y="76"/>
                    <a:pt x="40" y="77"/>
                    <a:pt x="44" y="65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5" name="Freeform 521"/>
            <p:cNvSpPr>
              <a:spLocks/>
            </p:cNvSpPr>
            <p:nvPr/>
          </p:nvSpPr>
          <p:spPr bwMode="auto">
            <a:xfrm>
              <a:off x="3749" y="1549"/>
              <a:ext cx="180" cy="94"/>
            </a:xfrm>
            <a:custGeom>
              <a:avLst/>
              <a:gdLst>
                <a:gd name="T0" fmla="*/ 64 w 72"/>
                <a:gd name="T1" fmla="*/ 0 h 35"/>
                <a:gd name="T2" fmla="*/ 41 w 72"/>
                <a:gd name="T3" fmla="*/ 29 h 35"/>
                <a:gd name="T4" fmla="*/ 0 w 72"/>
                <a:gd name="T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35">
                  <a:moveTo>
                    <a:pt x="64" y="0"/>
                  </a:moveTo>
                  <a:cubicBezTo>
                    <a:pt x="72" y="15"/>
                    <a:pt x="53" y="25"/>
                    <a:pt x="41" y="29"/>
                  </a:cubicBezTo>
                  <a:cubicBezTo>
                    <a:pt x="25" y="35"/>
                    <a:pt x="15" y="27"/>
                    <a:pt x="0" y="2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6" name="Freeform 522"/>
            <p:cNvSpPr>
              <a:spLocks/>
            </p:cNvSpPr>
            <p:nvPr/>
          </p:nvSpPr>
          <p:spPr bwMode="auto">
            <a:xfrm>
              <a:off x="3641" y="1704"/>
              <a:ext cx="105" cy="123"/>
            </a:xfrm>
            <a:custGeom>
              <a:avLst/>
              <a:gdLst>
                <a:gd name="T0" fmla="*/ 0 w 42"/>
                <a:gd name="T1" fmla="*/ 0 h 46"/>
                <a:gd name="T2" fmla="*/ 16 w 42"/>
                <a:gd name="T3" fmla="*/ 26 h 46"/>
                <a:gd name="T4" fmla="*/ 28 w 42"/>
                <a:gd name="T5" fmla="*/ 30 h 46"/>
                <a:gd name="T6" fmla="*/ 42 w 42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6">
                  <a:moveTo>
                    <a:pt x="0" y="0"/>
                  </a:moveTo>
                  <a:cubicBezTo>
                    <a:pt x="1" y="13"/>
                    <a:pt x="3" y="20"/>
                    <a:pt x="16" y="26"/>
                  </a:cubicBezTo>
                  <a:cubicBezTo>
                    <a:pt x="19" y="28"/>
                    <a:pt x="25" y="28"/>
                    <a:pt x="28" y="30"/>
                  </a:cubicBezTo>
                  <a:cubicBezTo>
                    <a:pt x="33" y="34"/>
                    <a:pt x="34" y="32"/>
                    <a:pt x="42" y="46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7" name="Freeform 523"/>
            <p:cNvSpPr>
              <a:spLocks/>
            </p:cNvSpPr>
            <p:nvPr/>
          </p:nvSpPr>
          <p:spPr bwMode="auto">
            <a:xfrm>
              <a:off x="3969" y="1688"/>
              <a:ext cx="50" cy="69"/>
            </a:xfrm>
            <a:custGeom>
              <a:avLst/>
              <a:gdLst>
                <a:gd name="T0" fmla="*/ 0 w 20"/>
                <a:gd name="T1" fmla="*/ 0 h 26"/>
                <a:gd name="T2" fmla="*/ 20 w 20"/>
                <a:gd name="T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26">
                  <a:moveTo>
                    <a:pt x="0" y="0"/>
                  </a:moveTo>
                  <a:cubicBezTo>
                    <a:pt x="3" y="10"/>
                    <a:pt x="12" y="19"/>
                    <a:pt x="20" y="26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8" name="Freeform 524"/>
            <p:cNvSpPr>
              <a:spLocks/>
            </p:cNvSpPr>
            <p:nvPr/>
          </p:nvSpPr>
          <p:spPr bwMode="auto">
            <a:xfrm>
              <a:off x="3839" y="1811"/>
              <a:ext cx="42" cy="45"/>
            </a:xfrm>
            <a:custGeom>
              <a:avLst/>
              <a:gdLst>
                <a:gd name="T0" fmla="*/ 17 w 17"/>
                <a:gd name="T1" fmla="*/ 2 h 17"/>
                <a:gd name="T2" fmla="*/ 0 w 17"/>
                <a:gd name="T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17">
                  <a:moveTo>
                    <a:pt x="17" y="2"/>
                  </a:moveTo>
                  <a:cubicBezTo>
                    <a:pt x="11" y="0"/>
                    <a:pt x="7" y="15"/>
                    <a:pt x="0" y="17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9" name="Freeform 525"/>
            <p:cNvSpPr>
              <a:spLocks/>
            </p:cNvSpPr>
            <p:nvPr/>
          </p:nvSpPr>
          <p:spPr bwMode="auto">
            <a:xfrm>
              <a:off x="3576" y="1725"/>
              <a:ext cx="33" cy="8"/>
            </a:xfrm>
            <a:custGeom>
              <a:avLst/>
              <a:gdLst>
                <a:gd name="T0" fmla="*/ 0 w 13"/>
                <a:gd name="T1" fmla="*/ 0 h 3"/>
                <a:gd name="T2" fmla="*/ 13 w 13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4" y="2"/>
                    <a:pt x="9" y="1"/>
                    <a:pt x="13" y="3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0" name="Freeform 526"/>
            <p:cNvSpPr>
              <a:spLocks/>
            </p:cNvSpPr>
            <p:nvPr/>
          </p:nvSpPr>
          <p:spPr bwMode="auto">
            <a:xfrm>
              <a:off x="3629" y="1704"/>
              <a:ext cx="27" cy="24"/>
            </a:xfrm>
            <a:custGeom>
              <a:avLst/>
              <a:gdLst>
                <a:gd name="T0" fmla="*/ 0 w 11"/>
                <a:gd name="T1" fmla="*/ 5 h 9"/>
                <a:gd name="T2" fmla="*/ 10 w 11"/>
                <a:gd name="T3" fmla="*/ 0 h 9"/>
                <a:gd name="T4" fmla="*/ 4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0" y="5"/>
                  </a:moveTo>
                  <a:cubicBezTo>
                    <a:pt x="4" y="3"/>
                    <a:pt x="7" y="1"/>
                    <a:pt x="10" y="0"/>
                  </a:cubicBezTo>
                  <a:cubicBezTo>
                    <a:pt x="11" y="4"/>
                    <a:pt x="7" y="7"/>
                    <a:pt x="4" y="9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1" name="Freeform 527"/>
            <p:cNvSpPr>
              <a:spLocks/>
            </p:cNvSpPr>
            <p:nvPr/>
          </p:nvSpPr>
          <p:spPr bwMode="auto">
            <a:xfrm>
              <a:off x="3744" y="1595"/>
              <a:ext cx="20" cy="32"/>
            </a:xfrm>
            <a:custGeom>
              <a:avLst/>
              <a:gdLst>
                <a:gd name="T0" fmla="*/ 0 w 8"/>
                <a:gd name="T1" fmla="*/ 10 h 12"/>
                <a:gd name="T2" fmla="*/ 8 w 8"/>
                <a:gd name="T3" fmla="*/ 0 h 12"/>
                <a:gd name="T4" fmla="*/ 5 w 8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2">
                  <a:moveTo>
                    <a:pt x="0" y="10"/>
                  </a:moveTo>
                  <a:cubicBezTo>
                    <a:pt x="0" y="5"/>
                    <a:pt x="4" y="1"/>
                    <a:pt x="8" y="0"/>
                  </a:cubicBezTo>
                  <a:cubicBezTo>
                    <a:pt x="7" y="4"/>
                    <a:pt x="6" y="8"/>
                    <a:pt x="5" y="12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2" name="Freeform 528"/>
            <p:cNvSpPr>
              <a:spLocks/>
            </p:cNvSpPr>
            <p:nvPr/>
          </p:nvSpPr>
          <p:spPr bwMode="auto">
            <a:xfrm>
              <a:off x="3891" y="1544"/>
              <a:ext cx="33" cy="29"/>
            </a:xfrm>
            <a:custGeom>
              <a:avLst/>
              <a:gdLst>
                <a:gd name="T0" fmla="*/ 11 w 13"/>
                <a:gd name="T1" fmla="*/ 4 h 11"/>
                <a:gd name="T2" fmla="*/ 1 w 13"/>
                <a:gd name="T3" fmla="*/ 5 h 11"/>
                <a:gd name="T4" fmla="*/ 13 w 13"/>
                <a:gd name="T5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1">
                  <a:moveTo>
                    <a:pt x="11" y="4"/>
                  </a:moveTo>
                  <a:cubicBezTo>
                    <a:pt x="9" y="2"/>
                    <a:pt x="0" y="0"/>
                    <a:pt x="1" y="5"/>
                  </a:cubicBezTo>
                  <a:cubicBezTo>
                    <a:pt x="2" y="11"/>
                    <a:pt x="12" y="6"/>
                    <a:pt x="13" y="9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3" name="Freeform 529"/>
            <p:cNvSpPr>
              <a:spLocks/>
            </p:cNvSpPr>
            <p:nvPr/>
          </p:nvSpPr>
          <p:spPr bwMode="auto">
            <a:xfrm>
              <a:off x="3961" y="1691"/>
              <a:ext cx="18" cy="29"/>
            </a:xfrm>
            <a:custGeom>
              <a:avLst/>
              <a:gdLst>
                <a:gd name="T0" fmla="*/ 6 w 7"/>
                <a:gd name="T1" fmla="*/ 0 h 11"/>
                <a:gd name="T2" fmla="*/ 7 w 7"/>
                <a:gd name="T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11">
                  <a:moveTo>
                    <a:pt x="6" y="0"/>
                  </a:moveTo>
                  <a:cubicBezTo>
                    <a:pt x="0" y="3"/>
                    <a:pt x="3" y="11"/>
                    <a:pt x="7" y="5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4" name="Freeform 530"/>
            <p:cNvSpPr>
              <a:spLocks/>
            </p:cNvSpPr>
            <p:nvPr/>
          </p:nvSpPr>
          <p:spPr bwMode="auto">
            <a:xfrm>
              <a:off x="3604" y="1717"/>
              <a:ext cx="5" cy="22"/>
            </a:xfrm>
            <a:custGeom>
              <a:avLst/>
              <a:gdLst>
                <a:gd name="T0" fmla="*/ 0 w 2"/>
                <a:gd name="T1" fmla="*/ 8 h 8"/>
                <a:gd name="T2" fmla="*/ 2 w 2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0" y="5"/>
                    <a:pt x="0" y="3"/>
                    <a:pt x="2" y="0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535" name="Group 531"/>
          <p:cNvGrpSpPr>
            <a:grpSpLocks/>
          </p:cNvGrpSpPr>
          <p:nvPr/>
        </p:nvGrpSpPr>
        <p:grpSpPr bwMode="auto">
          <a:xfrm flipH="1">
            <a:off x="-621895" y="2344614"/>
            <a:ext cx="288925" cy="217487"/>
            <a:chOff x="1145" y="2589"/>
            <a:chExt cx="454" cy="342"/>
          </a:xfrm>
        </p:grpSpPr>
        <p:sp>
          <p:nvSpPr>
            <p:cNvPr id="536" name="Freeform 532"/>
            <p:cNvSpPr>
              <a:spLocks/>
            </p:cNvSpPr>
            <p:nvPr/>
          </p:nvSpPr>
          <p:spPr bwMode="auto">
            <a:xfrm>
              <a:off x="1145" y="2589"/>
              <a:ext cx="454" cy="342"/>
            </a:xfrm>
            <a:custGeom>
              <a:avLst/>
              <a:gdLst>
                <a:gd name="T0" fmla="*/ 128 w 182"/>
                <a:gd name="T1" fmla="*/ 15 h 128"/>
                <a:gd name="T2" fmla="*/ 170 w 182"/>
                <a:gd name="T3" fmla="*/ 45 h 128"/>
                <a:gd name="T4" fmla="*/ 177 w 182"/>
                <a:gd name="T5" fmla="*/ 59 h 128"/>
                <a:gd name="T6" fmla="*/ 171 w 182"/>
                <a:gd name="T7" fmla="*/ 64 h 128"/>
                <a:gd name="T8" fmla="*/ 155 w 182"/>
                <a:gd name="T9" fmla="*/ 96 h 128"/>
                <a:gd name="T10" fmla="*/ 132 w 182"/>
                <a:gd name="T11" fmla="*/ 99 h 128"/>
                <a:gd name="T12" fmla="*/ 129 w 182"/>
                <a:gd name="T13" fmla="*/ 119 h 128"/>
                <a:gd name="T14" fmla="*/ 105 w 182"/>
                <a:gd name="T15" fmla="*/ 120 h 128"/>
                <a:gd name="T16" fmla="*/ 80 w 182"/>
                <a:gd name="T17" fmla="*/ 119 h 128"/>
                <a:gd name="T18" fmla="*/ 31 w 182"/>
                <a:gd name="T19" fmla="*/ 116 h 128"/>
                <a:gd name="T20" fmla="*/ 23 w 182"/>
                <a:gd name="T21" fmla="*/ 94 h 128"/>
                <a:gd name="T22" fmla="*/ 17 w 182"/>
                <a:gd name="T23" fmla="*/ 73 h 128"/>
                <a:gd name="T24" fmla="*/ 10 w 182"/>
                <a:gd name="T25" fmla="*/ 24 h 128"/>
                <a:gd name="T26" fmla="*/ 60 w 182"/>
                <a:gd name="T27" fmla="*/ 2 h 128"/>
                <a:gd name="T28" fmla="*/ 128 w 182"/>
                <a:gd name="T29" fmla="*/ 1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128">
                  <a:moveTo>
                    <a:pt x="128" y="15"/>
                  </a:moveTo>
                  <a:cubicBezTo>
                    <a:pt x="141" y="12"/>
                    <a:pt x="164" y="36"/>
                    <a:pt x="170" y="45"/>
                  </a:cubicBezTo>
                  <a:cubicBezTo>
                    <a:pt x="173" y="49"/>
                    <a:pt x="178" y="56"/>
                    <a:pt x="177" y="59"/>
                  </a:cubicBezTo>
                  <a:cubicBezTo>
                    <a:pt x="177" y="63"/>
                    <a:pt x="172" y="60"/>
                    <a:pt x="171" y="64"/>
                  </a:cubicBezTo>
                  <a:cubicBezTo>
                    <a:pt x="167" y="78"/>
                    <a:pt x="182" y="94"/>
                    <a:pt x="155" y="96"/>
                  </a:cubicBezTo>
                  <a:cubicBezTo>
                    <a:pt x="146" y="97"/>
                    <a:pt x="138" y="94"/>
                    <a:pt x="132" y="99"/>
                  </a:cubicBezTo>
                  <a:cubicBezTo>
                    <a:pt x="125" y="105"/>
                    <a:pt x="132" y="113"/>
                    <a:pt x="129" y="119"/>
                  </a:cubicBezTo>
                  <a:cubicBezTo>
                    <a:pt x="125" y="128"/>
                    <a:pt x="116" y="123"/>
                    <a:pt x="105" y="120"/>
                  </a:cubicBezTo>
                  <a:cubicBezTo>
                    <a:pt x="90" y="115"/>
                    <a:pt x="92" y="116"/>
                    <a:pt x="80" y="119"/>
                  </a:cubicBezTo>
                  <a:cubicBezTo>
                    <a:pt x="69" y="123"/>
                    <a:pt x="44" y="128"/>
                    <a:pt x="31" y="116"/>
                  </a:cubicBezTo>
                  <a:cubicBezTo>
                    <a:pt x="22" y="109"/>
                    <a:pt x="23" y="101"/>
                    <a:pt x="23" y="94"/>
                  </a:cubicBezTo>
                  <a:cubicBezTo>
                    <a:pt x="24" y="84"/>
                    <a:pt x="25" y="83"/>
                    <a:pt x="17" y="73"/>
                  </a:cubicBezTo>
                  <a:cubicBezTo>
                    <a:pt x="5" y="56"/>
                    <a:pt x="0" y="37"/>
                    <a:pt x="10" y="24"/>
                  </a:cubicBezTo>
                  <a:cubicBezTo>
                    <a:pt x="19" y="13"/>
                    <a:pt x="40" y="0"/>
                    <a:pt x="60" y="2"/>
                  </a:cubicBezTo>
                  <a:cubicBezTo>
                    <a:pt x="77" y="3"/>
                    <a:pt x="111" y="18"/>
                    <a:pt x="128" y="15"/>
                  </a:cubicBezTo>
                  <a:close/>
                </a:path>
              </a:pathLst>
            </a:custGeom>
            <a:solidFill>
              <a:srgbClr val="D1EE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7" name="Freeform 533"/>
            <p:cNvSpPr>
              <a:spLocks/>
            </p:cNvSpPr>
            <p:nvPr/>
          </p:nvSpPr>
          <p:spPr bwMode="auto">
            <a:xfrm>
              <a:off x="1207" y="2829"/>
              <a:ext cx="155" cy="94"/>
            </a:xfrm>
            <a:custGeom>
              <a:avLst/>
              <a:gdLst>
                <a:gd name="T0" fmla="*/ 4 w 62"/>
                <a:gd name="T1" fmla="*/ 0 h 35"/>
                <a:gd name="T2" fmla="*/ 7 w 62"/>
                <a:gd name="T3" fmla="*/ 22 h 35"/>
                <a:gd name="T4" fmla="*/ 22 w 62"/>
                <a:gd name="T5" fmla="*/ 31 h 35"/>
                <a:gd name="T6" fmla="*/ 62 w 62"/>
                <a:gd name="T7" fmla="*/ 26 h 35"/>
                <a:gd name="T8" fmla="*/ 47 w 62"/>
                <a:gd name="T9" fmla="*/ 22 h 35"/>
                <a:gd name="T10" fmla="*/ 32 w 62"/>
                <a:gd name="T11" fmla="*/ 15 h 35"/>
                <a:gd name="T12" fmla="*/ 15 w 62"/>
                <a:gd name="T13" fmla="*/ 15 h 35"/>
                <a:gd name="T14" fmla="*/ 4 w 62"/>
                <a:gd name="T15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35">
                  <a:moveTo>
                    <a:pt x="4" y="0"/>
                  </a:moveTo>
                  <a:cubicBezTo>
                    <a:pt x="4" y="9"/>
                    <a:pt x="0" y="14"/>
                    <a:pt x="7" y="22"/>
                  </a:cubicBezTo>
                  <a:cubicBezTo>
                    <a:pt x="11" y="26"/>
                    <a:pt x="16" y="30"/>
                    <a:pt x="22" y="31"/>
                  </a:cubicBezTo>
                  <a:cubicBezTo>
                    <a:pt x="34" y="35"/>
                    <a:pt x="50" y="30"/>
                    <a:pt x="62" y="26"/>
                  </a:cubicBezTo>
                  <a:cubicBezTo>
                    <a:pt x="57" y="25"/>
                    <a:pt x="52" y="23"/>
                    <a:pt x="47" y="22"/>
                  </a:cubicBezTo>
                  <a:cubicBezTo>
                    <a:pt x="41" y="20"/>
                    <a:pt x="38" y="18"/>
                    <a:pt x="32" y="15"/>
                  </a:cubicBezTo>
                  <a:cubicBezTo>
                    <a:pt x="25" y="12"/>
                    <a:pt x="21" y="15"/>
                    <a:pt x="15" y="15"/>
                  </a:cubicBezTo>
                  <a:cubicBezTo>
                    <a:pt x="7" y="14"/>
                    <a:pt x="6" y="7"/>
                    <a:pt x="4" y="1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8" name="Freeform 534"/>
            <p:cNvSpPr>
              <a:spLocks/>
            </p:cNvSpPr>
            <p:nvPr/>
          </p:nvSpPr>
          <p:spPr bwMode="auto">
            <a:xfrm>
              <a:off x="1382" y="2827"/>
              <a:ext cx="80" cy="93"/>
            </a:xfrm>
            <a:custGeom>
              <a:avLst/>
              <a:gdLst>
                <a:gd name="T0" fmla="*/ 0 w 32"/>
                <a:gd name="T1" fmla="*/ 24 h 35"/>
                <a:gd name="T2" fmla="*/ 29 w 32"/>
                <a:gd name="T3" fmla="*/ 31 h 35"/>
                <a:gd name="T4" fmla="*/ 27 w 32"/>
                <a:gd name="T5" fmla="*/ 17 h 35"/>
                <a:gd name="T6" fmla="*/ 29 w 32"/>
                <a:gd name="T7" fmla="*/ 0 h 35"/>
                <a:gd name="T8" fmla="*/ 24 w 32"/>
                <a:gd name="T9" fmla="*/ 18 h 35"/>
                <a:gd name="T10" fmla="*/ 8 w 32"/>
                <a:gd name="T11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5">
                  <a:moveTo>
                    <a:pt x="0" y="24"/>
                  </a:moveTo>
                  <a:cubicBezTo>
                    <a:pt x="6" y="24"/>
                    <a:pt x="24" y="35"/>
                    <a:pt x="29" y="31"/>
                  </a:cubicBezTo>
                  <a:cubicBezTo>
                    <a:pt x="32" y="28"/>
                    <a:pt x="28" y="20"/>
                    <a:pt x="27" y="17"/>
                  </a:cubicBezTo>
                  <a:cubicBezTo>
                    <a:pt x="26" y="11"/>
                    <a:pt x="29" y="6"/>
                    <a:pt x="29" y="0"/>
                  </a:cubicBezTo>
                  <a:cubicBezTo>
                    <a:pt x="27" y="6"/>
                    <a:pt x="26" y="12"/>
                    <a:pt x="24" y="18"/>
                  </a:cubicBezTo>
                  <a:cubicBezTo>
                    <a:pt x="21" y="24"/>
                    <a:pt x="14" y="23"/>
                    <a:pt x="8" y="23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9" name="Freeform 535"/>
            <p:cNvSpPr>
              <a:spLocks/>
            </p:cNvSpPr>
            <p:nvPr/>
          </p:nvSpPr>
          <p:spPr bwMode="auto">
            <a:xfrm>
              <a:off x="1472" y="2773"/>
              <a:ext cx="92" cy="67"/>
            </a:xfrm>
            <a:custGeom>
              <a:avLst/>
              <a:gdLst>
                <a:gd name="T0" fmla="*/ 8 w 37"/>
                <a:gd name="T1" fmla="*/ 12 h 25"/>
                <a:gd name="T2" fmla="*/ 2 w 37"/>
                <a:gd name="T3" fmla="*/ 25 h 25"/>
                <a:gd name="T4" fmla="*/ 28 w 37"/>
                <a:gd name="T5" fmla="*/ 23 h 25"/>
                <a:gd name="T6" fmla="*/ 33 w 37"/>
                <a:gd name="T7" fmla="*/ 0 h 25"/>
                <a:gd name="T8" fmla="*/ 24 w 37"/>
                <a:gd name="T9" fmla="*/ 14 h 25"/>
                <a:gd name="T10" fmla="*/ 8 w 37"/>
                <a:gd name="T11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5">
                  <a:moveTo>
                    <a:pt x="8" y="12"/>
                  </a:moveTo>
                  <a:cubicBezTo>
                    <a:pt x="5" y="16"/>
                    <a:pt x="0" y="19"/>
                    <a:pt x="2" y="25"/>
                  </a:cubicBezTo>
                  <a:cubicBezTo>
                    <a:pt x="8" y="19"/>
                    <a:pt x="21" y="25"/>
                    <a:pt x="28" y="23"/>
                  </a:cubicBezTo>
                  <a:cubicBezTo>
                    <a:pt x="37" y="21"/>
                    <a:pt x="37" y="8"/>
                    <a:pt x="33" y="0"/>
                  </a:cubicBezTo>
                  <a:cubicBezTo>
                    <a:pt x="33" y="7"/>
                    <a:pt x="32" y="14"/>
                    <a:pt x="24" y="14"/>
                  </a:cubicBezTo>
                  <a:cubicBezTo>
                    <a:pt x="19" y="15"/>
                    <a:pt x="13" y="7"/>
                    <a:pt x="8" y="12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0" name="Freeform 536"/>
            <p:cNvSpPr>
              <a:spLocks/>
            </p:cNvSpPr>
            <p:nvPr/>
          </p:nvSpPr>
          <p:spPr bwMode="auto">
            <a:xfrm>
              <a:off x="1512" y="2661"/>
              <a:ext cx="62" cy="139"/>
            </a:xfrm>
            <a:custGeom>
              <a:avLst/>
              <a:gdLst>
                <a:gd name="T0" fmla="*/ 4 w 25"/>
                <a:gd name="T1" fmla="*/ 4 h 52"/>
                <a:gd name="T2" fmla="*/ 23 w 25"/>
                <a:gd name="T3" fmla="*/ 25 h 52"/>
                <a:gd name="T4" fmla="*/ 17 w 25"/>
                <a:gd name="T5" fmla="*/ 36 h 52"/>
                <a:gd name="T6" fmla="*/ 18 w 25"/>
                <a:gd name="T7" fmla="*/ 52 h 52"/>
                <a:gd name="T8" fmla="*/ 15 w 25"/>
                <a:gd name="T9" fmla="*/ 22 h 52"/>
                <a:gd name="T10" fmla="*/ 0 w 25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52">
                  <a:moveTo>
                    <a:pt x="4" y="4"/>
                  </a:moveTo>
                  <a:cubicBezTo>
                    <a:pt x="9" y="10"/>
                    <a:pt x="20" y="18"/>
                    <a:pt x="23" y="25"/>
                  </a:cubicBezTo>
                  <a:cubicBezTo>
                    <a:pt x="25" y="32"/>
                    <a:pt x="19" y="30"/>
                    <a:pt x="17" y="36"/>
                  </a:cubicBezTo>
                  <a:cubicBezTo>
                    <a:pt x="15" y="41"/>
                    <a:pt x="22" y="48"/>
                    <a:pt x="18" y="52"/>
                  </a:cubicBezTo>
                  <a:cubicBezTo>
                    <a:pt x="14" y="42"/>
                    <a:pt x="18" y="31"/>
                    <a:pt x="15" y="22"/>
                  </a:cubicBezTo>
                  <a:cubicBezTo>
                    <a:pt x="12" y="15"/>
                    <a:pt x="4" y="5"/>
                    <a:pt x="0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1" name="Freeform 537"/>
            <p:cNvSpPr>
              <a:spLocks/>
            </p:cNvSpPr>
            <p:nvPr/>
          </p:nvSpPr>
          <p:spPr bwMode="auto">
            <a:xfrm>
              <a:off x="1270" y="2632"/>
              <a:ext cx="155" cy="69"/>
            </a:xfrm>
            <a:custGeom>
              <a:avLst/>
              <a:gdLst>
                <a:gd name="T0" fmla="*/ 8 w 62"/>
                <a:gd name="T1" fmla="*/ 2 h 26"/>
                <a:gd name="T2" fmla="*/ 31 w 62"/>
                <a:gd name="T3" fmla="*/ 22 h 26"/>
                <a:gd name="T4" fmla="*/ 62 w 62"/>
                <a:gd name="T5" fmla="*/ 22 h 26"/>
                <a:gd name="T6" fmla="*/ 32 w 62"/>
                <a:gd name="T7" fmla="*/ 11 h 26"/>
                <a:gd name="T8" fmla="*/ 15 w 62"/>
                <a:gd name="T9" fmla="*/ 3 h 26"/>
                <a:gd name="T10" fmla="*/ 0 w 62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6">
                  <a:moveTo>
                    <a:pt x="8" y="2"/>
                  </a:moveTo>
                  <a:cubicBezTo>
                    <a:pt x="17" y="8"/>
                    <a:pt x="21" y="18"/>
                    <a:pt x="31" y="22"/>
                  </a:cubicBezTo>
                  <a:cubicBezTo>
                    <a:pt x="41" y="26"/>
                    <a:pt x="52" y="23"/>
                    <a:pt x="62" y="22"/>
                  </a:cubicBezTo>
                  <a:cubicBezTo>
                    <a:pt x="49" y="24"/>
                    <a:pt x="43" y="18"/>
                    <a:pt x="32" y="11"/>
                  </a:cubicBezTo>
                  <a:cubicBezTo>
                    <a:pt x="27" y="7"/>
                    <a:pt x="21" y="4"/>
                    <a:pt x="15" y="3"/>
                  </a:cubicBezTo>
                  <a:cubicBezTo>
                    <a:pt x="10" y="1"/>
                    <a:pt x="5" y="2"/>
                    <a:pt x="0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2" name="Freeform 538"/>
            <p:cNvSpPr>
              <a:spLocks/>
            </p:cNvSpPr>
            <p:nvPr/>
          </p:nvSpPr>
          <p:spPr bwMode="auto">
            <a:xfrm>
              <a:off x="1242" y="2888"/>
              <a:ext cx="103" cy="29"/>
            </a:xfrm>
            <a:custGeom>
              <a:avLst/>
              <a:gdLst>
                <a:gd name="T0" fmla="*/ 0 w 41"/>
                <a:gd name="T1" fmla="*/ 4 h 11"/>
                <a:gd name="T2" fmla="*/ 10 w 41"/>
                <a:gd name="T3" fmla="*/ 9 h 11"/>
                <a:gd name="T4" fmla="*/ 22 w 41"/>
                <a:gd name="T5" fmla="*/ 9 h 11"/>
                <a:gd name="T6" fmla="*/ 41 w 41"/>
                <a:gd name="T7" fmla="*/ 4 h 11"/>
                <a:gd name="T8" fmla="*/ 26 w 41"/>
                <a:gd name="T9" fmla="*/ 1 h 11"/>
                <a:gd name="T10" fmla="*/ 0 w 41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1">
                  <a:moveTo>
                    <a:pt x="0" y="4"/>
                  </a:moveTo>
                  <a:cubicBezTo>
                    <a:pt x="4" y="5"/>
                    <a:pt x="6" y="8"/>
                    <a:pt x="10" y="9"/>
                  </a:cubicBezTo>
                  <a:cubicBezTo>
                    <a:pt x="14" y="11"/>
                    <a:pt x="18" y="9"/>
                    <a:pt x="22" y="9"/>
                  </a:cubicBezTo>
                  <a:cubicBezTo>
                    <a:pt x="29" y="8"/>
                    <a:pt x="35" y="7"/>
                    <a:pt x="41" y="4"/>
                  </a:cubicBezTo>
                  <a:cubicBezTo>
                    <a:pt x="38" y="0"/>
                    <a:pt x="31" y="0"/>
                    <a:pt x="26" y="1"/>
                  </a:cubicBezTo>
                  <a:cubicBezTo>
                    <a:pt x="19" y="4"/>
                    <a:pt x="8" y="8"/>
                    <a:pt x="0" y="2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3" name="Freeform 539"/>
            <p:cNvSpPr>
              <a:spLocks/>
            </p:cNvSpPr>
            <p:nvPr/>
          </p:nvSpPr>
          <p:spPr bwMode="auto">
            <a:xfrm>
              <a:off x="1472" y="2789"/>
              <a:ext cx="67" cy="54"/>
            </a:xfrm>
            <a:custGeom>
              <a:avLst/>
              <a:gdLst>
                <a:gd name="T0" fmla="*/ 9 w 27"/>
                <a:gd name="T1" fmla="*/ 7 h 20"/>
                <a:gd name="T2" fmla="*/ 2 w 27"/>
                <a:gd name="T3" fmla="*/ 20 h 20"/>
                <a:gd name="T4" fmla="*/ 27 w 27"/>
                <a:gd name="T5" fmla="*/ 12 h 20"/>
                <a:gd name="T6" fmla="*/ 14 w 27"/>
                <a:gd name="T7" fmla="*/ 11 h 20"/>
                <a:gd name="T8" fmla="*/ 6 w 27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0">
                  <a:moveTo>
                    <a:pt x="9" y="7"/>
                  </a:moveTo>
                  <a:cubicBezTo>
                    <a:pt x="5" y="10"/>
                    <a:pt x="0" y="14"/>
                    <a:pt x="2" y="20"/>
                  </a:cubicBezTo>
                  <a:cubicBezTo>
                    <a:pt x="9" y="11"/>
                    <a:pt x="19" y="18"/>
                    <a:pt x="27" y="12"/>
                  </a:cubicBezTo>
                  <a:cubicBezTo>
                    <a:pt x="22" y="14"/>
                    <a:pt x="18" y="14"/>
                    <a:pt x="14" y="11"/>
                  </a:cubicBezTo>
                  <a:cubicBezTo>
                    <a:pt x="12" y="9"/>
                    <a:pt x="9" y="0"/>
                    <a:pt x="6" y="7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4" name="Freeform 540"/>
            <p:cNvSpPr>
              <a:spLocks/>
            </p:cNvSpPr>
            <p:nvPr/>
          </p:nvSpPr>
          <p:spPr bwMode="auto">
            <a:xfrm>
              <a:off x="1165" y="2629"/>
              <a:ext cx="57" cy="150"/>
            </a:xfrm>
            <a:custGeom>
              <a:avLst/>
              <a:gdLst>
                <a:gd name="T0" fmla="*/ 23 w 23"/>
                <a:gd name="T1" fmla="*/ 0 h 56"/>
                <a:gd name="T2" fmla="*/ 3 w 23"/>
                <a:gd name="T3" fmla="*/ 24 h 56"/>
                <a:gd name="T4" fmla="*/ 14 w 23"/>
                <a:gd name="T5" fmla="*/ 56 h 56"/>
                <a:gd name="T6" fmla="*/ 11 w 23"/>
                <a:gd name="T7" fmla="*/ 20 h 56"/>
                <a:gd name="T8" fmla="*/ 21 w 23"/>
                <a:gd name="T9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6">
                  <a:moveTo>
                    <a:pt x="23" y="0"/>
                  </a:moveTo>
                  <a:cubicBezTo>
                    <a:pt x="14" y="7"/>
                    <a:pt x="6" y="12"/>
                    <a:pt x="3" y="24"/>
                  </a:cubicBezTo>
                  <a:cubicBezTo>
                    <a:pt x="0" y="35"/>
                    <a:pt x="11" y="45"/>
                    <a:pt x="14" y="56"/>
                  </a:cubicBezTo>
                  <a:cubicBezTo>
                    <a:pt x="9" y="42"/>
                    <a:pt x="5" y="34"/>
                    <a:pt x="11" y="20"/>
                  </a:cubicBezTo>
                  <a:cubicBezTo>
                    <a:pt x="14" y="13"/>
                    <a:pt x="16" y="8"/>
                    <a:pt x="21" y="3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5" name="Freeform 541"/>
            <p:cNvSpPr>
              <a:spLocks/>
            </p:cNvSpPr>
            <p:nvPr/>
          </p:nvSpPr>
          <p:spPr bwMode="auto">
            <a:xfrm>
              <a:off x="1287" y="2659"/>
              <a:ext cx="135" cy="88"/>
            </a:xfrm>
            <a:custGeom>
              <a:avLst/>
              <a:gdLst>
                <a:gd name="T0" fmla="*/ 0 w 54"/>
                <a:gd name="T1" fmla="*/ 0 h 33"/>
                <a:gd name="T2" fmla="*/ 19 w 54"/>
                <a:gd name="T3" fmla="*/ 17 h 33"/>
                <a:gd name="T4" fmla="*/ 54 w 54"/>
                <a:gd name="T5" fmla="*/ 21 h 33"/>
                <a:gd name="T6" fmla="*/ 20 w 54"/>
                <a:gd name="T7" fmla="*/ 24 h 33"/>
                <a:gd name="T8" fmla="*/ 0 w 54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3">
                  <a:moveTo>
                    <a:pt x="0" y="0"/>
                  </a:moveTo>
                  <a:cubicBezTo>
                    <a:pt x="5" y="6"/>
                    <a:pt x="11" y="13"/>
                    <a:pt x="19" y="17"/>
                  </a:cubicBezTo>
                  <a:cubicBezTo>
                    <a:pt x="31" y="23"/>
                    <a:pt x="40" y="21"/>
                    <a:pt x="54" y="21"/>
                  </a:cubicBezTo>
                  <a:cubicBezTo>
                    <a:pt x="42" y="23"/>
                    <a:pt x="31" y="33"/>
                    <a:pt x="20" y="24"/>
                  </a:cubicBezTo>
                  <a:cubicBezTo>
                    <a:pt x="13" y="18"/>
                    <a:pt x="6" y="9"/>
                    <a:pt x="0" y="2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6" name="Freeform 542"/>
            <p:cNvSpPr>
              <a:spLocks/>
            </p:cNvSpPr>
            <p:nvPr/>
          </p:nvSpPr>
          <p:spPr bwMode="auto">
            <a:xfrm>
              <a:off x="1145" y="2589"/>
              <a:ext cx="454" cy="342"/>
            </a:xfrm>
            <a:custGeom>
              <a:avLst/>
              <a:gdLst>
                <a:gd name="T0" fmla="*/ 128 w 182"/>
                <a:gd name="T1" fmla="*/ 15 h 128"/>
                <a:gd name="T2" fmla="*/ 170 w 182"/>
                <a:gd name="T3" fmla="*/ 45 h 128"/>
                <a:gd name="T4" fmla="*/ 177 w 182"/>
                <a:gd name="T5" fmla="*/ 59 h 128"/>
                <a:gd name="T6" fmla="*/ 171 w 182"/>
                <a:gd name="T7" fmla="*/ 64 h 128"/>
                <a:gd name="T8" fmla="*/ 155 w 182"/>
                <a:gd name="T9" fmla="*/ 96 h 128"/>
                <a:gd name="T10" fmla="*/ 132 w 182"/>
                <a:gd name="T11" fmla="*/ 99 h 128"/>
                <a:gd name="T12" fmla="*/ 129 w 182"/>
                <a:gd name="T13" fmla="*/ 119 h 128"/>
                <a:gd name="T14" fmla="*/ 105 w 182"/>
                <a:gd name="T15" fmla="*/ 120 h 128"/>
                <a:gd name="T16" fmla="*/ 80 w 182"/>
                <a:gd name="T17" fmla="*/ 119 h 128"/>
                <a:gd name="T18" fmla="*/ 31 w 182"/>
                <a:gd name="T19" fmla="*/ 116 h 128"/>
                <a:gd name="T20" fmla="*/ 23 w 182"/>
                <a:gd name="T21" fmla="*/ 94 h 128"/>
                <a:gd name="T22" fmla="*/ 17 w 182"/>
                <a:gd name="T23" fmla="*/ 73 h 128"/>
                <a:gd name="T24" fmla="*/ 10 w 182"/>
                <a:gd name="T25" fmla="*/ 24 h 128"/>
                <a:gd name="T26" fmla="*/ 60 w 182"/>
                <a:gd name="T27" fmla="*/ 2 h 128"/>
                <a:gd name="T28" fmla="*/ 128 w 182"/>
                <a:gd name="T29" fmla="*/ 1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128">
                  <a:moveTo>
                    <a:pt x="128" y="15"/>
                  </a:moveTo>
                  <a:cubicBezTo>
                    <a:pt x="141" y="12"/>
                    <a:pt x="164" y="36"/>
                    <a:pt x="170" y="45"/>
                  </a:cubicBezTo>
                  <a:cubicBezTo>
                    <a:pt x="173" y="49"/>
                    <a:pt x="178" y="56"/>
                    <a:pt x="177" y="59"/>
                  </a:cubicBezTo>
                  <a:cubicBezTo>
                    <a:pt x="177" y="63"/>
                    <a:pt x="172" y="60"/>
                    <a:pt x="171" y="64"/>
                  </a:cubicBezTo>
                  <a:cubicBezTo>
                    <a:pt x="167" y="78"/>
                    <a:pt x="182" y="94"/>
                    <a:pt x="155" y="96"/>
                  </a:cubicBezTo>
                  <a:cubicBezTo>
                    <a:pt x="146" y="97"/>
                    <a:pt x="138" y="94"/>
                    <a:pt x="132" y="99"/>
                  </a:cubicBezTo>
                  <a:cubicBezTo>
                    <a:pt x="125" y="105"/>
                    <a:pt x="132" y="113"/>
                    <a:pt x="129" y="119"/>
                  </a:cubicBezTo>
                  <a:cubicBezTo>
                    <a:pt x="125" y="128"/>
                    <a:pt x="116" y="123"/>
                    <a:pt x="105" y="120"/>
                  </a:cubicBezTo>
                  <a:cubicBezTo>
                    <a:pt x="90" y="115"/>
                    <a:pt x="92" y="116"/>
                    <a:pt x="80" y="119"/>
                  </a:cubicBezTo>
                  <a:cubicBezTo>
                    <a:pt x="69" y="123"/>
                    <a:pt x="44" y="128"/>
                    <a:pt x="31" y="116"/>
                  </a:cubicBezTo>
                  <a:cubicBezTo>
                    <a:pt x="22" y="109"/>
                    <a:pt x="23" y="101"/>
                    <a:pt x="23" y="94"/>
                  </a:cubicBezTo>
                  <a:cubicBezTo>
                    <a:pt x="24" y="84"/>
                    <a:pt x="25" y="83"/>
                    <a:pt x="17" y="73"/>
                  </a:cubicBezTo>
                  <a:cubicBezTo>
                    <a:pt x="5" y="56"/>
                    <a:pt x="0" y="37"/>
                    <a:pt x="10" y="24"/>
                  </a:cubicBezTo>
                  <a:cubicBezTo>
                    <a:pt x="19" y="13"/>
                    <a:pt x="40" y="0"/>
                    <a:pt x="60" y="2"/>
                  </a:cubicBezTo>
                  <a:cubicBezTo>
                    <a:pt x="77" y="3"/>
                    <a:pt x="111" y="18"/>
                    <a:pt x="128" y="15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7" name="Freeform 543"/>
            <p:cNvSpPr>
              <a:spLocks/>
            </p:cNvSpPr>
            <p:nvPr/>
          </p:nvSpPr>
          <p:spPr bwMode="auto">
            <a:xfrm>
              <a:off x="1464" y="2792"/>
              <a:ext cx="33" cy="77"/>
            </a:xfrm>
            <a:custGeom>
              <a:avLst/>
              <a:gdLst>
                <a:gd name="T0" fmla="*/ 13 w 13"/>
                <a:gd name="T1" fmla="*/ 0 h 29"/>
                <a:gd name="T2" fmla="*/ 1 w 13"/>
                <a:gd name="T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29">
                  <a:moveTo>
                    <a:pt x="13" y="0"/>
                  </a:moveTo>
                  <a:cubicBezTo>
                    <a:pt x="0" y="7"/>
                    <a:pt x="1" y="19"/>
                    <a:pt x="1" y="29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8" name="Freeform 544"/>
            <p:cNvSpPr>
              <a:spLocks/>
            </p:cNvSpPr>
            <p:nvPr/>
          </p:nvSpPr>
          <p:spPr bwMode="auto">
            <a:xfrm>
              <a:off x="1260" y="2624"/>
              <a:ext cx="182" cy="83"/>
            </a:xfrm>
            <a:custGeom>
              <a:avLst/>
              <a:gdLst>
                <a:gd name="T0" fmla="*/ 73 w 73"/>
                <a:gd name="T1" fmla="*/ 26 h 31"/>
                <a:gd name="T2" fmla="*/ 32 w 73"/>
                <a:gd name="T3" fmla="*/ 24 h 31"/>
                <a:gd name="T4" fmla="*/ 0 w 7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1">
                  <a:moveTo>
                    <a:pt x="73" y="26"/>
                  </a:moveTo>
                  <a:cubicBezTo>
                    <a:pt x="59" y="27"/>
                    <a:pt x="49" y="31"/>
                    <a:pt x="32" y="24"/>
                  </a:cubicBezTo>
                  <a:cubicBezTo>
                    <a:pt x="21" y="18"/>
                    <a:pt x="11" y="0"/>
                    <a:pt x="0" y="3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9" name="Freeform 545"/>
            <p:cNvSpPr>
              <a:spLocks/>
            </p:cNvSpPr>
            <p:nvPr/>
          </p:nvSpPr>
          <p:spPr bwMode="auto">
            <a:xfrm>
              <a:off x="1315" y="2885"/>
              <a:ext cx="57" cy="14"/>
            </a:xfrm>
            <a:custGeom>
              <a:avLst/>
              <a:gdLst>
                <a:gd name="T0" fmla="*/ 23 w 23"/>
                <a:gd name="T1" fmla="*/ 5 h 5"/>
                <a:gd name="T2" fmla="*/ 0 w 23"/>
                <a:gd name="T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5">
                  <a:moveTo>
                    <a:pt x="23" y="5"/>
                  </a:moveTo>
                  <a:cubicBezTo>
                    <a:pt x="17" y="3"/>
                    <a:pt x="4" y="0"/>
                    <a:pt x="0" y="1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0" name="Freeform 546"/>
            <p:cNvSpPr>
              <a:spLocks/>
            </p:cNvSpPr>
            <p:nvPr/>
          </p:nvSpPr>
          <p:spPr bwMode="auto">
            <a:xfrm>
              <a:off x="1262" y="2621"/>
              <a:ext cx="25" cy="30"/>
            </a:xfrm>
            <a:custGeom>
              <a:avLst/>
              <a:gdLst>
                <a:gd name="T0" fmla="*/ 0 w 10"/>
                <a:gd name="T1" fmla="*/ 9 h 11"/>
                <a:gd name="T2" fmla="*/ 6 w 10"/>
                <a:gd name="T3" fmla="*/ 1 h 11"/>
                <a:gd name="T4" fmla="*/ 4 w 10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1">
                  <a:moveTo>
                    <a:pt x="0" y="9"/>
                  </a:moveTo>
                  <a:cubicBezTo>
                    <a:pt x="1" y="6"/>
                    <a:pt x="3" y="0"/>
                    <a:pt x="6" y="1"/>
                  </a:cubicBezTo>
                  <a:cubicBezTo>
                    <a:pt x="10" y="2"/>
                    <a:pt x="4" y="11"/>
                    <a:pt x="4" y="11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1" name="Freeform 547"/>
            <p:cNvSpPr>
              <a:spLocks/>
            </p:cNvSpPr>
            <p:nvPr/>
          </p:nvSpPr>
          <p:spPr bwMode="auto">
            <a:xfrm>
              <a:off x="1415" y="2677"/>
              <a:ext cx="25" cy="35"/>
            </a:xfrm>
            <a:custGeom>
              <a:avLst/>
              <a:gdLst>
                <a:gd name="T0" fmla="*/ 10 w 10"/>
                <a:gd name="T1" fmla="*/ 8 h 13"/>
                <a:gd name="T2" fmla="*/ 8 w 10"/>
                <a:gd name="T3" fmla="*/ 0 h 13"/>
                <a:gd name="T4" fmla="*/ 8 w 10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10" y="8"/>
                  </a:moveTo>
                  <a:cubicBezTo>
                    <a:pt x="10" y="6"/>
                    <a:pt x="9" y="3"/>
                    <a:pt x="8" y="0"/>
                  </a:cubicBezTo>
                  <a:cubicBezTo>
                    <a:pt x="0" y="1"/>
                    <a:pt x="6" y="10"/>
                    <a:pt x="8" y="13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2" name="Freeform 548"/>
            <p:cNvSpPr>
              <a:spLocks/>
            </p:cNvSpPr>
            <p:nvPr/>
          </p:nvSpPr>
          <p:spPr bwMode="auto">
            <a:xfrm>
              <a:off x="1484" y="2789"/>
              <a:ext cx="8" cy="11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553" name="Group 549"/>
          <p:cNvGrpSpPr>
            <a:grpSpLocks/>
          </p:cNvGrpSpPr>
          <p:nvPr/>
        </p:nvGrpSpPr>
        <p:grpSpPr bwMode="auto">
          <a:xfrm rot="14473941" flipH="1">
            <a:off x="-695713" y="2275557"/>
            <a:ext cx="228600" cy="366713"/>
            <a:chOff x="480" y="1091"/>
            <a:chExt cx="360" cy="576"/>
          </a:xfrm>
        </p:grpSpPr>
        <p:sp>
          <p:nvSpPr>
            <p:cNvPr id="554" name="Freeform 550"/>
            <p:cNvSpPr>
              <a:spLocks/>
            </p:cNvSpPr>
            <p:nvPr/>
          </p:nvSpPr>
          <p:spPr bwMode="auto">
            <a:xfrm>
              <a:off x="480" y="1091"/>
              <a:ext cx="360" cy="568"/>
            </a:xfrm>
            <a:custGeom>
              <a:avLst/>
              <a:gdLst>
                <a:gd name="T0" fmla="*/ 76 w 144"/>
                <a:gd name="T1" fmla="*/ 42 h 213"/>
                <a:gd name="T2" fmla="*/ 102 w 144"/>
                <a:gd name="T3" fmla="*/ 36 h 213"/>
                <a:gd name="T4" fmla="*/ 137 w 144"/>
                <a:gd name="T5" fmla="*/ 40 h 213"/>
                <a:gd name="T6" fmla="*/ 136 w 144"/>
                <a:gd name="T7" fmla="*/ 73 h 213"/>
                <a:gd name="T8" fmla="*/ 124 w 144"/>
                <a:gd name="T9" fmla="*/ 93 h 213"/>
                <a:gd name="T10" fmla="*/ 126 w 144"/>
                <a:gd name="T11" fmla="*/ 121 h 213"/>
                <a:gd name="T12" fmla="*/ 108 w 144"/>
                <a:gd name="T13" fmla="*/ 147 h 213"/>
                <a:gd name="T14" fmla="*/ 95 w 144"/>
                <a:gd name="T15" fmla="*/ 169 h 213"/>
                <a:gd name="T16" fmla="*/ 86 w 144"/>
                <a:gd name="T17" fmla="*/ 203 h 213"/>
                <a:gd name="T18" fmla="*/ 60 w 144"/>
                <a:gd name="T19" fmla="*/ 204 h 213"/>
                <a:gd name="T20" fmla="*/ 39 w 144"/>
                <a:gd name="T21" fmla="*/ 182 h 213"/>
                <a:gd name="T22" fmla="*/ 20 w 144"/>
                <a:gd name="T23" fmla="*/ 176 h 213"/>
                <a:gd name="T24" fmla="*/ 24 w 144"/>
                <a:gd name="T25" fmla="*/ 158 h 213"/>
                <a:gd name="T26" fmla="*/ 14 w 144"/>
                <a:gd name="T27" fmla="*/ 150 h 213"/>
                <a:gd name="T28" fmla="*/ 11 w 144"/>
                <a:gd name="T29" fmla="*/ 121 h 213"/>
                <a:gd name="T30" fmla="*/ 3 w 144"/>
                <a:gd name="T31" fmla="*/ 110 h 213"/>
                <a:gd name="T32" fmla="*/ 3 w 144"/>
                <a:gd name="T33" fmla="*/ 85 h 213"/>
                <a:gd name="T34" fmla="*/ 20 w 144"/>
                <a:gd name="T35" fmla="*/ 62 h 213"/>
                <a:gd name="T36" fmla="*/ 25 w 144"/>
                <a:gd name="T37" fmla="*/ 20 h 213"/>
                <a:gd name="T38" fmla="*/ 53 w 144"/>
                <a:gd name="T39" fmla="*/ 22 h 213"/>
                <a:gd name="T40" fmla="*/ 59 w 144"/>
                <a:gd name="T41" fmla="*/ 41 h 213"/>
                <a:gd name="T42" fmla="*/ 76 w 144"/>
                <a:gd name="T43" fmla="*/ 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213">
                  <a:moveTo>
                    <a:pt x="76" y="42"/>
                  </a:moveTo>
                  <a:cubicBezTo>
                    <a:pt x="92" y="52"/>
                    <a:pt x="89" y="53"/>
                    <a:pt x="102" y="36"/>
                  </a:cubicBezTo>
                  <a:cubicBezTo>
                    <a:pt x="113" y="23"/>
                    <a:pt x="128" y="23"/>
                    <a:pt x="137" y="40"/>
                  </a:cubicBezTo>
                  <a:cubicBezTo>
                    <a:pt x="143" y="50"/>
                    <a:pt x="144" y="63"/>
                    <a:pt x="136" y="73"/>
                  </a:cubicBezTo>
                  <a:cubicBezTo>
                    <a:pt x="128" y="82"/>
                    <a:pt x="117" y="75"/>
                    <a:pt x="124" y="93"/>
                  </a:cubicBezTo>
                  <a:cubicBezTo>
                    <a:pt x="128" y="103"/>
                    <a:pt x="136" y="109"/>
                    <a:pt x="126" y="121"/>
                  </a:cubicBezTo>
                  <a:cubicBezTo>
                    <a:pt x="116" y="132"/>
                    <a:pt x="111" y="125"/>
                    <a:pt x="108" y="147"/>
                  </a:cubicBezTo>
                  <a:cubicBezTo>
                    <a:pt x="106" y="167"/>
                    <a:pt x="106" y="160"/>
                    <a:pt x="95" y="169"/>
                  </a:cubicBezTo>
                  <a:cubicBezTo>
                    <a:pt x="84" y="178"/>
                    <a:pt x="93" y="191"/>
                    <a:pt x="86" y="203"/>
                  </a:cubicBezTo>
                  <a:cubicBezTo>
                    <a:pt x="81" y="213"/>
                    <a:pt x="67" y="210"/>
                    <a:pt x="60" y="204"/>
                  </a:cubicBezTo>
                  <a:cubicBezTo>
                    <a:pt x="51" y="196"/>
                    <a:pt x="51" y="183"/>
                    <a:pt x="39" y="182"/>
                  </a:cubicBezTo>
                  <a:cubicBezTo>
                    <a:pt x="33" y="181"/>
                    <a:pt x="22" y="190"/>
                    <a:pt x="20" y="176"/>
                  </a:cubicBezTo>
                  <a:cubicBezTo>
                    <a:pt x="19" y="170"/>
                    <a:pt x="24" y="164"/>
                    <a:pt x="24" y="158"/>
                  </a:cubicBezTo>
                  <a:cubicBezTo>
                    <a:pt x="22" y="147"/>
                    <a:pt x="19" y="155"/>
                    <a:pt x="14" y="150"/>
                  </a:cubicBezTo>
                  <a:cubicBezTo>
                    <a:pt x="6" y="140"/>
                    <a:pt x="15" y="135"/>
                    <a:pt x="11" y="121"/>
                  </a:cubicBezTo>
                  <a:cubicBezTo>
                    <a:pt x="10" y="115"/>
                    <a:pt x="5" y="115"/>
                    <a:pt x="3" y="110"/>
                  </a:cubicBezTo>
                  <a:cubicBezTo>
                    <a:pt x="0" y="104"/>
                    <a:pt x="1" y="92"/>
                    <a:pt x="3" y="85"/>
                  </a:cubicBezTo>
                  <a:cubicBezTo>
                    <a:pt x="7" y="72"/>
                    <a:pt x="15" y="72"/>
                    <a:pt x="20" y="62"/>
                  </a:cubicBezTo>
                  <a:cubicBezTo>
                    <a:pt x="24" y="51"/>
                    <a:pt x="20" y="32"/>
                    <a:pt x="25" y="20"/>
                  </a:cubicBezTo>
                  <a:cubicBezTo>
                    <a:pt x="32" y="0"/>
                    <a:pt x="48" y="3"/>
                    <a:pt x="53" y="22"/>
                  </a:cubicBezTo>
                  <a:cubicBezTo>
                    <a:pt x="56" y="30"/>
                    <a:pt x="54" y="33"/>
                    <a:pt x="59" y="41"/>
                  </a:cubicBezTo>
                  <a:cubicBezTo>
                    <a:pt x="64" y="48"/>
                    <a:pt x="69" y="39"/>
                    <a:pt x="76" y="42"/>
                  </a:cubicBezTo>
                  <a:close/>
                </a:path>
              </a:pathLst>
            </a:custGeom>
            <a:solidFill>
              <a:srgbClr val="D1EE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5" name="Freeform 551"/>
            <p:cNvSpPr>
              <a:spLocks/>
            </p:cNvSpPr>
            <p:nvPr/>
          </p:nvSpPr>
          <p:spPr bwMode="auto">
            <a:xfrm>
              <a:off x="745" y="1173"/>
              <a:ext cx="87" cy="160"/>
            </a:xfrm>
            <a:custGeom>
              <a:avLst/>
              <a:gdLst>
                <a:gd name="T0" fmla="*/ 22 w 35"/>
                <a:gd name="T1" fmla="*/ 6 h 60"/>
                <a:gd name="T2" fmla="*/ 30 w 35"/>
                <a:gd name="T3" fmla="*/ 37 h 60"/>
                <a:gd name="T4" fmla="*/ 19 w 35"/>
                <a:gd name="T5" fmla="*/ 44 h 60"/>
                <a:gd name="T6" fmla="*/ 0 w 35"/>
                <a:gd name="T7" fmla="*/ 60 h 60"/>
                <a:gd name="T8" fmla="*/ 10 w 35"/>
                <a:gd name="T9" fmla="*/ 40 h 60"/>
                <a:gd name="T10" fmla="*/ 21 w 35"/>
                <a:gd name="T11" fmla="*/ 20 h 60"/>
                <a:gd name="T12" fmla="*/ 14 w 35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0">
                  <a:moveTo>
                    <a:pt x="22" y="6"/>
                  </a:moveTo>
                  <a:cubicBezTo>
                    <a:pt x="32" y="8"/>
                    <a:pt x="35" y="30"/>
                    <a:pt x="30" y="37"/>
                  </a:cubicBezTo>
                  <a:cubicBezTo>
                    <a:pt x="27" y="40"/>
                    <a:pt x="23" y="42"/>
                    <a:pt x="19" y="44"/>
                  </a:cubicBezTo>
                  <a:cubicBezTo>
                    <a:pt x="11" y="49"/>
                    <a:pt x="6" y="53"/>
                    <a:pt x="0" y="60"/>
                  </a:cubicBezTo>
                  <a:cubicBezTo>
                    <a:pt x="3" y="54"/>
                    <a:pt x="6" y="45"/>
                    <a:pt x="10" y="40"/>
                  </a:cubicBezTo>
                  <a:cubicBezTo>
                    <a:pt x="15" y="33"/>
                    <a:pt x="21" y="29"/>
                    <a:pt x="21" y="20"/>
                  </a:cubicBezTo>
                  <a:cubicBezTo>
                    <a:pt x="22" y="10"/>
                    <a:pt x="19" y="6"/>
                    <a:pt x="14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6" name="Freeform 552"/>
            <p:cNvSpPr>
              <a:spLocks/>
            </p:cNvSpPr>
            <p:nvPr/>
          </p:nvSpPr>
          <p:spPr bwMode="auto">
            <a:xfrm>
              <a:off x="715" y="1328"/>
              <a:ext cx="82" cy="208"/>
            </a:xfrm>
            <a:custGeom>
              <a:avLst/>
              <a:gdLst>
                <a:gd name="T0" fmla="*/ 26 w 33"/>
                <a:gd name="T1" fmla="*/ 1 h 78"/>
                <a:gd name="T2" fmla="*/ 32 w 33"/>
                <a:gd name="T3" fmla="*/ 21 h 78"/>
                <a:gd name="T4" fmla="*/ 20 w 33"/>
                <a:gd name="T5" fmla="*/ 35 h 78"/>
                <a:gd name="T6" fmla="*/ 0 w 33"/>
                <a:gd name="T7" fmla="*/ 78 h 78"/>
                <a:gd name="T8" fmla="*/ 5 w 33"/>
                <a:gd name="T9" fmla="*/ 59 h 78"/>
                <a:gd name="T10" fmla="*/ 10 w 33"/>
                <a:gd name="T11" fmla="*/ 36 h 78"/>
                <a:gd name="T12" fmla="*/ 22 w 33"/>
                <a:gd name="T13" fmla="*/ 11 h 78"/>
                <a:gd name="T14" fmla="*/ 26 w 33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78">
                  <a:moveTo>
                    <a:pt x="26" y="1"/>
                  </a:moveTo>
                  <a:cubicBezTo>
                    <a:pt x="25" y="8"/>
                    <a:pt x="33" y="13"/>
                    <a:pt x="32" y="21"/>
                  </a:cubicBezTo>
                  <a:cubicBezTo>
                    <a:pt x="31" y="29"/>
                    <a:pt x="26" y="30"/>
                    <a:pt x="20" y="35"/>
                  </a:cubicBezTo>
                  <a:cubicBezTo>
                    <a:pt x="8" y="46"/>
                    <a:pt x="13" y="66"/>
                    <a:pt x="0" y="78"/>
                  </a:cubicBezTo>
                  <a:cubicBezTo>
                    <a:pt x="5" y="72"/>
                    <a:pt x="6" y="67"/>
                    <a:pt x="5" y="59"/>
                  </a:cubicBezTo>
                  <a:cubicBezTo>
                    <a:pt x="3" y="50"/>
                    <a:pt x="4" y="44"/>
                    <a:pt x="10" y="36"/>
                  </a:cubicBezTo>
                  <a:cubicBezTo>
                    <a:pt x="18" y="28"/>
                    <a:pt x="19" y="22"/>
                    <a:pt x="22" y="11"/>
                  </a:cubicBezTo>
                  <a:cubicBezTo>
                    <a:pt x="22" y="6"/>
                    <a:pt x="23" y="3"/>
                    <a:pt x="26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7" name="Freeform 553"/>
            <p:cNvSpPr>
              <a:spLocks/>
            </p:cNvSpPr>
            <p:nvPr/>
          </p:nvSpPr>
          <p:spPr bwMode="auto">
            <a:xfrm>
              <a:off x="635" y="1520"/>
              <a:ext cx="70" cy="123"/>
            </a:xfrm>
            <a:custGeom>
              <a:avLst/>
              <a:gdLst>
                <a:gd name="T0" fmla="*/ 28 w 28"/>
                <a:gd name="T1" fmla="*/ 2 h 46"/>
                <a:gd name="T2" fmla="*/ 23 w 28"/>
                <a:gd name="T3" fmla="*/ 18 h 46"/>
                <a:gd name="T4" fmla="*/ 20 w 28"/>
                <a:gd name="T5" fmla="*/ 38 h 46"/>
                <a:gd name="T6" fmla="*/ 0 w 28"/>
                <a:gd name="T7" fmla="*/ 36 h 46"/>
                <a:gd name="T8" fmla="*/ 16 w 28"/>
                <a:gd name="T9" fmla="*/ 24 h 46"/>
                <a:gd name="T10" fmla="*/ 20 w 28"/>
                <a:gd name="T11" fmla="*/ 6 h 46"/>
                <a:gd name="T12" fmla="*/ 27 w 28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6">
                  <a:moveTo>
                    <a:pt x="28" y="2"/>
                  </a:moveTo>
                  <a:cubicBezTo>
                    <a:pt x="25" y="8"/>
                    <a:pt x="24" y="12"/>
                    <a:pt x="23" y="18"/>
                  </a:cubicBezTo>
                  <a:cubicBezTo>
                    <a:pt x="22" y="24"/>
                    <a:pt x="23" y="32"/>
                    <a:pt x="20" y="38"/>
                  </a:cubicBezTo>
                  <a:cubicBezTo>
                    <a:pt x="15" y="46"/>
                    <a:pt x="3" y="45"/>
                    <a:pt x="0" y="36"/>
                  </a:cubicBezTo>
                  <a:cubicBezTo>
                    <a:pt x="8" y="45"/>
                    <a:pt x="15" y="30"/>
                    <a:pt x="16" y="24"/>
                  </a:cubicBezTo>
                  <a:cubicBezTo>
                    <a:pt x="17" y="17"/>
                    <a:pt x="15" y="12"/>
                    <a:pt x="20" y="6"/>
                  </a:cubicBezTo>
                  <a:cubicBezTo>
                    <a:pt x="22" y="4"/>
                    <a:pt x="26" y="4"/>
                    <a:pt x="27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8" name="Freeform 554"/>
            <p:cNvSpPr>
              <a:spLocks/>
            </p:cNvSpPr>
            <p:nvPr/>
          </p:nvSpPr>
          <p:spPr bwMode="auto">
            <a:xfrm>
              <a:off x="607" y="1432"/>
              <a:ext cx="75" cy="77"/>
            </a:xfrm>
            <a:custGeom>
              <a:avLst/>
              <a:gdLst>
                <a:gd name="T0" fmla="*/ 8 w 30"/>
                <a:gd name="T1" fmla="*/ 17 h 29"/>
                <a:gd name="T2" fmla="*/ 27 w 30"/>
                <a:gd name="T3" fmla="*/ 0 h 29"/>
                <a:gd name="T4" fmla="*/ 20 w 30"/>
                <a:gd name="T5" fmla="*/ 25 h 29"/>
                <a:gd name="T6" fmla="*/ 0 w 30"/>
                <a:gd name="T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9">
                  <a:moveTo>
                    <a:pt x="8" y="17"/>
                  </a:moveTo>
                  <a:cubicBezTo>
                    <a:pt x="18" y="14"/>
                    <a:pt x="24" y="10"/>
                    <a:pt x="27" y="0"/>
                  </a:cubicBezTo>
                  <a:cubicBezTo>
                    <a:pt x="22" y="8"/>
                    <a:pt x="30" y="18"/>
                    <a:pt x="20" y="25"/>
                  </a:cubicBezTo>
                  <a:cubicBezTo>
                    <a:pt x="14" y="29"/>
                    <a:pt x="5" y="24"/>
                    <a:pt x="0" y="2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9" name="Freeform 555"/>
            <p:cNvSpPr>
              <a:spLocks/>
            </p:cNvSpPr>
            <p:nvPr/>
          </p:nvSpPr>
          <p:spPr bwMode="auto">
            <a:xfrm>
              <a:off x="555" y="1110"/>
              <a:ext cx="97" cy="135"/>
            </a:xfrm>
            <a:custGeom>
              <a:avLst/>
              <a:gdLst>
                <a:gd name="T0" fmla="*/ 8 w 39"/>
                <a:gd name="T1" fmla="*/ 4 h 51"/>
                <a:gd name="T2" fmla="*/ 39 w 39"/>
                <a:gd name="T3" fmla="*/ 41 h 51"/>
                <a:gd name="T4" fmla="*/ 15 w 39"/>
                <a:gd name="T5" fmla="*/ 21 h 51"/>
                <a:gd name="T6" fmla="*/ 0 w 39"/>
                <a:gd name="T7" fmla="*/ 14 h 51"/>
                <a:gd name="T8" fmla="*/ 8 w 39"/>
                <a:gd name="T9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1">
                  <a:moveTo>
                    <a:pt x="8" y="4"/>
                  </a:moveTo>
                  <a:cubicBezTo>
                    <a:pt x="26" y="0"/>
                    <a:pt x="17" y="48"/>
                    <a:pt x="39" y="41"/>
                  </a:cubicBezTo>
                  <a:cubicBezTo>
                    <a:pt x="24" y="51"/>
                    <a:pt x="19" y="31"/>
                    <a:pt x="15" y="21"/>
                  </a:cubicBezTo>
                  <a:cubicBezTo>
                    <a:pt x="13" y="16"/>
                    <a:pt x="5" y="3"/>
                    <a:pt x="0" y="14"/>
                  </a:cubicBezTo>
                  <a:cubicBezTo>
                    <a:pt x="2" y="10"/>
                    <a:pt x="4" y="6"/>
                    <a:pt x="8" y="4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0" name="Freeform 556"/>
            <p:cNvSpPr>
              <a:spLocks/>
            </p:cNvSpPr>
            <p:nvPr/>
          </p:nvSpPr>
          <p:spPr bwMode="auto">
            <a:xfrm>
              <a:off x="485" y="1269"/>
              <a:ext cx="40" cy="83"/>
            </a:xfrm>
            <a:custGeom>
              <a:avLst/>
              <a:gdLst>
                <a:gd name="T0" fmla="*/ 16 w 16"/>
                <a:gd name="T1" fmla="*/ 0 h 31"/>
                <a:gd name="T2" fmla="*/ 6 w 16"/>
                <a:gd name="T3" fmla="*/ 31 h 31"/>
                <a:gd name="T4" fmla="*/ 13 w 16"/>
                <a:gd name="T5" fmla="*/ 15 h 31"/>
                <a:gd name="T6" fmla="*/ 16 w 16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1">
                  <a:moveTo>
                    <a:pt x="16" y="0"/>
                  </a:moveTo>
                  <a:cubicBezTo>
                    <a:pt x="11" y="8"/>
                    <a:pt x="0" y="21"/>
                    <a:pt x="6" y="31"/>
                  </a:cubicBezTo>
                  <a:cubicBezTo>
                    <a:pt x="6" y="22"/>
                    <a:pt x="9" y="21"/>
                    <a:pt x="13" y="15"/>
                  </a:cubicBezTo>
                  <a:cubicBezTo>
                    <a:pt x="15" y="10"/>
                    <a:pt x="15" y="5"/>
                    <a:pt x="16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1" name="Freeform 557"/>
            <p:cNvSpPr>
              <a:spLocks/>
            </p:cNvSpPr>
            <p:nvPr/>
          </p:nvSpPr>
          <p:spPr bwMode="auto">
            <a:xfrm>
              <a:off x="532" y="1512"/>
              <a:ext cx="38" cy="64"/>
            </a:xfrm>
            <a:custGeom>
              <a:avLst/>
              <a:gdLst>
                <a:gd name="T0" fmla="*/ 3 w 15"/>
                <a:gd name="T1" fmla="*/ 0 h 24"/>
                <a:gd name="T2" fmla="*/ 15 w 15"/>
                <a:gd name="T3" fmla="*/ 20 h 24"/>
                <a:gd name="T4" fmla="*/ 3 w 15"/>
                <a:gd name="T5" fmla="*/ 24 h 24"/>
                <a:gd name="T6" fmla="*/ 5 w 15"/>
                <a:gd name="T7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4">
                  <a:moveTo>
                    <a:pt x="3" y="0"/>
                  </a:moveTo>
                  <a:cubicBezTo>
                    <a:pt x="6" y="8"/>
                    <a:pt x="9" y="16"/>
                    <a:pt x="15" y="20"/>
                  </a:cubicBezTo>
                  <a:cubicBezTo>
                    <a:pt x="13" y="24"/>
                    <a:pt x="7" y="22"/>
                    <a:pt x="3" y="24"/>
                  </a:cubicBezTo>
                  <a:cubicBezTo>
                    <a:pt x="3" y="18"/>
                    <a:pt x="0" y="10"/>
                    <a:pt x="5" y="5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2" name="Freeform 558"/>
            <p:cNvSpPr>
              <a:spLocks/>
            </p:cNvSpPr>
            <p:nvPr/>
          </p:nvSpPr>
          <p:spPr bwMode="auto">
            <a:xfrm>
              <a:off x="580" y="1536"/>
              <a:ext cx="87" cy="93"/>
            </a:xfrm>
            <a:custGeom>
              <a:avLst/>
              <a:gdLst>
                <a:gd name="T0" fmla="*/ 2 w 35"/>
                <a:gd name="T1" fmla="*/ 10 h 35"/>
                <a:gd name="T2" fmla="*/ 19 w 35"/>
                <a:gd name="T3" fmla="*/ 25 h 35"/>
                <a:gd name="T4" fmla="*/ 35 w 35"/>
                <a:gd name="T5" fmla="*/ 34 h 35"/>
                <a:gd name="T6" fmla="*/ 18 w 35"/>
                <a:gd name="T7" fmla="*/ 3 h 35"/>
                <a:gd name="T8" fmla="*/ 0 w 35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" y="10"/>
                  </a:moveTo>
                  <a:cubicBezTo>
                    <a:pt x="13" y="5"/>
                    <a:pt x="14" y="20"/>
                    <a:pt x="19" y="25"/>
                  </a:cubicBezTo>
                  <a:cubicBezTo>
                    <a:pt x="20" y="33"/>
                    <a:pt x="28" y="35"/>
                    <a:pt x="35" y="34"/>
                  </a:cubicBezTo>
                  <a:cubicBezTo>
                    <a:pt x="19" y="32"/>
                    <a:pt x="28" y="9"/>
                    <a:pt x="18" y="3"/>
                  </a:cubicBezTo>
                  <a:cubicBezTo>
                    <a:pt x="12" y="0"/>
                    <a:pt x="2" y="4"/>
                    <a:pt x="0" y="1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3" name="Freeform 559"/>
            <p:cNvSpPr>
              <a:spLocks/>
            </p:cNvSpPr>
            <p:nvPr/>
          </p:nvSpPr>
          <p:spPr bwMode="auto">
            <a:xfrm>
              <a:off x="590" y="1269"/>
              <a:ext cx="102" cy="88"/>
            </a:xfrm>
            <a:custGeom>
              <a:avLst/>
              <a:gdLst>
                <a:gd name="T0" fmla="*/ 16 w 41"/>
                <a:gd name="T1" fmla="*/ 4 h 33"/>
                <a:gd name="T2" fmla="*/ 29 w 41"/>
                <a:gd name="T3" fmla="*/ 18 h 33"/>
                <a:gd name="T4" fmla="*/ 41 w 41"/>
                <a:gd name="T5" fmla="*/ 33 h 33"/>
                <a:gd name="T6" fmla="*/ 36 w 41"/>
                <a:gd name="T7" fmla="*/ 16 h 33"/>
                <a:gd name="T8" fmla="*/ 22 w 41"/>
                <a:gd name="T9" fmla="*/ 5 h 33"/>
                <a:gd name="T10" fmla="*/ 12 w 41"/>
                <a:gd name="T11" fmla="*/ 1 h 33"/>
                <a:gd name="T12" fmla="*/ 1 w 41"/>
                <a:gd name="T13" fmla="*/ 8 h 33"/>
                <a:gd name="T14" fmla="*/ 0 w 41"/>
                <a:gd name="T1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16" y="4"/>
                  </a:moveTo>
                  <a:cubicBezTo>
                    <a:pt x="24" y="7"/>
                    <a:pt x="25" y="13"/>
                    <a:pt x="29" y="18"/>
                  </a:cubicBezTo>
                  <a:cubicBezTo>
                    <a:pt x="33" y="24"/>
                    <a:pt x="38" y="27"/>
                    <a:pt x="41" y="33"/>
                  </a:cubicBezTo>
                  <a:cubicBezTo>
                    <a:pt x="40" y="28"/>
                    <a:pt x="39" y="20"/>
                    <a:pt x="36" y="16"/>
                  </a:cubicBezTo>
                  <a:cubicBezTo>
                    <a:pt x="33" y="10"/>
                    <a:pt x="27" y="8"/>
                    <a:pt x="22" y="5"/>
                  </a:cubicBezTo>
                  <a:cubicBezTo>
                    <a:pt x="18" y="2"/>
                    <a:pt x="18" y="0"/>
                    <a:pt x="12" y="1"/>
                  </a:cubicBezTo>
                  <a:cubicBezTo>
                    <a:pt x="7" y="2"/>
                    <a:pt x="4" y="4"/>
                    <a:pt x="1" y="8"/>
                  </a:cubicBezTo>
                  <a:cubicBezTo>
                    <a:pt x="0" y="8"/>
                    <a:pt x="0" y="7"/>
                    <a:pt x="0" y="6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4" name="Freeform 560"/>
            <p:cNvSpPr>
              <a:spLocks/>
            </p:cNvSpPr>
            <p:nvPr/>
          </p:nvSpPr>
          <p:spPr bwMode="auto">
            <a:xfrm>
              <a:off x="647" y="1552"/>
              <a:ext cx="45" cy="115"/>
            </a:xfrm>
            <a:custGeom>
              <a:avLst/>
              <a:gdLst>
                <a:gd name="T0" fmla="*/ 18 w 18"/>
                <a:gd name="T1" fmla="*/ 0 h 43"/>
                <a:gd name="T2" fmla="*/ 0 w 18"/>
                <a:gd name="T3" fmla="*/ 31 h 43"/>
                <a:gd name="T4" fmla="*/ 10 w 18"/>
                <a:gd name="T5" fmla="*/ 25 h 43"/>
                <a:gd name="T6" fmla="*/ 18 w 18"/>
                <a:gd name="T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43">
                  <a:moveTo>
                    <a:pt x="18" y="0"/>
                  </a:moveTo>
                  <a:cubicBezTo>
                    <a:pt x="17" y="6"/>
                    <a:pt x="14" y="43"/>
                    <a:pt x="0" y="31"/>
                  </a:cubicBezTo>
                  <a:cubicBezTo>
                    <a:pt x="3" y="29"/>
                    <a:pt x="7" y="28"/>
                    <a:pt x="10" y="25"/>
                  </a:cubicBezTo>
                  <a:cubicBezTo>
                    <a:pt x="15" y="19"/>
                    <a:pt x="12" y="9"/>
                    <a:pt x="18" y="4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5" name="Freeform 561"/>
            <p:cNvSpPr>
              <a:spLocks/>
            </p:cNvSpPr>
            <p:nvPr/>
          </p:nvSpPr>
          <p:spPr bwMode="auto">
            <a:xfrm>
              <a:off x="765" y="1197"/>
              <a:ext cx="72" cy="120"/>
            </a:xfrm>
            <a:custGeom>
              <a:avLst/>
              <a:gdLst>
                <a:gd name="T0" fmla="*/ 20 w 29"/>
                <a:gd name="T1" fmla="*/ 2 h 45"/>
                <a:gd name="T2" fmla="*/ 17 w 29"/>
                <a:gd name="T3" fmla="*/ 29 h 45"/>
                <a:gd name="T4" fmla="*/ 0 w 29"/>
                <a:gd name="T5" fmla="*/ 45 h 45"/>
                <a:gd name="T6" fmla="*/ 16 w 29"/>
                <a:gd name="T7" fmla="*/ 22 h 45"/>
                <a:gd name="T8" fmla="*/ 22 w 2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5">
                  <a:moveTo>
                    <a:pt x="20" y="2"/>
                  </a:moveTo>
                  <a:cubicBezTo>
                    <a:pt x="29" y="8"/>
                    <a:pt x="22" y="24"/>
                    <a:pt x="17" y="29"/>
                  </a:cubicBezTo>
                  <a:cubicBezTo>
                    <a:pt x="13" y="35"/>
                    <a:pt x="1" y="38"/>
                    <a:pt x="0" y="45"/>
                  </a:cubicBezTo>
                  <a:cubicBezTo>
                    <a:pt x="2" y="35"/>
                    <a:pt x="11" y="30"/>
                    <a:pt x="16" y="22"/>
                  </a:cubicBezTo>
                  <a:cubicBezTo>
                    <a:pt x="21" y="15"/>
                    <a:pt x="20" y="8"/>
                    <a:pt x="22" y="0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6" name="Freeform 562"/>
            <p:cNvSpPr>
              <a:spLocks/>
            </p:cNvSpPr>
            <p:nvPr/>
          </p:nvSpPr>
          <p:spPr bwMode="auto">
            <a:xfrm>
              <a:off x="765" y="1323"/>
              <a:ext cx="42" cy="96"/>
            </a:xfrm>
            <a:custGeom>
              <a:avLst/>
              <a:gdLst>
                <a:gd name="T0" fmla="*/ 5 w 17"/>
                <a:gd name="T1" fmla="*/ 1 h 36"/>
                <a:gd name="T2" fmla="*/ 2 w 17"/>
                <a:gd name="T3" fmla="*/ 36 h 36"/>
                <a:gd name="T4" fmla="*/ 3 w 17"/>
                <a:gd name="T5" fmla="*/ 14 h 36"/>
                <a:gd name="T6" fmla="*/ 5 w 17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36">
                  <a:moveTo>
                    <a:pt x="5" y="1"/>
                  </a:moveTo>
                  <a:cubicBezTo>
                    <a:pt x="8" y="15"/>
                    <a:pt x="17" y="26"/>
                    <a:pt x="2" y="36"/>
                  </a:cubicBezTo>
                  <a:cubicBezTo>
                    <a:pt x="7" y="29"/>
                    <a:pt x="6" y="23"/>
                    <a:pt x="3" y="14"/>
                  </a:cubicBezTo>
                  <a:cubicBezTo>
                    <a:pt x="1" y="8"/>
                    <a:pt x="0" y="6"/>
                    <a:pt x="5" y="0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7" name="Freeform 563"/>
            <p:cNvSpPr>
              <a:spLocks/>
            </p:cNvSpPr>
            <p:nvPr/>
          </p:nvSpPr>
          <p:spPr bwMode="auto">
            <a:xfrm>
              <a:off x="530" y="1523"/>
              <a:ext cx="37" cy="58"/>
            </a:xfrm>
            <a:custGeom>
              <a:avLst/>
              <a:gdLst>
                <a:gd name="T0" fmla="*/ 6 w 15"/>
                <a:gd name="T1" fmla="*/ 3 h 22"/>
                <a:gd name="T2" fmla="*/ 15 w 15"/>
                <a:gd name="T3" fmla="*/ 15 h 22"/>
                <a:gd name="T4" fmla="*/ 8 w 15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2">
                  <a:moveTo>
                    <a:pt x="6" y="3"/>
                  </a:moveTo>
                  <a:cubicBezTo>
                    <a:pt x="0" y="12"/>
                    <a:pt x="3" y="22"/>
                    <a:pt x="15" y="15"/>
                  </a:cubicBezTo>
                  <a:cubicBezTo>
                    <a:pt x="10" y="18"/>
                    <a:pt x="5" y="3"/>
                    <a:pt x="8" y="0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8" name="Freeform 564"/>
            <p:cNvSpPr>
              <a:spLocks/>
            </p:cNvSpPr>
            <p:nvPr/>
          </p:nvSpPr>
          <p:spPr bwMode="auto">
            <a:xfrm>
              <a:off x="535" y="1173"/>
              <a:ext cx="25" cy="131"/>
            </a:xfrm>
            <a:custGeom>
              <a:avLst/>
              <a:gdLst>
                <a:gd name="T0" fmla="*/ 5 w 10"/>
                <a:gd name="T1" fmla="*/ 4 h 49"/>
                <a:gd name="T2" fmla="*/ 4 w 10"/>
                <a:gd name="T3" fmla="*/ 25 h 49"/>
                <a:gd name="T4" fmla="*/ 2 w 10"/>
                <a:gd name="T5" fmla="*/ 49 h 49"/>
                <a:gd name="T6" fmla="*/ 9 w 10"/>
                <a:gd name="T7" fmla="*/ 20 h 49"/>
                <a:gd name="T8" fmla="*/ 6 w 10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5" y="4"/>
                  </a:moveTo>
                  <a:cubicBezTo>
                    <a:pt x="5" y="11"/>
                    <a:pt x="4" y="18"/>
                    <a:pt x="4" y="25"/>
                  </a:cubicBezTo>
                  <a:cubicBezTo>
                    <a:pt x="4" y="30"/>
                    <a:pt x="0" y="45"/>
                    <a:pt x="2" y="49"/>
                  </a:cubicBezTo>
                  <a:cubicBezTo>
                    <a:pt x="8" y="40"/>
                    <a:pt x="9" y="29"/>
                    <a:pt x="9" y="20"/>
                  </a:cubicBezTo>
                  <a:cubicBezTo>
                    <a:pt x="10" y="12"/>
                    <a:pt x="8" y="8"/>
                    <a:pt x="6" y="0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9" name="Freeform 565"/>
            <p:cNvSpPr>
              <a:spLocks/>
            </p:cNvSpPr>
            <p:nvPr/>
          </p:nvSpPr>
          <p:spPr bwMode="auto">
            <a:xfrm>
              <a:off x="590" y="1293"/>
              <a:ext cx="65" cy="46"/>
            </a:xfrm>
            <a:custGeom>
              <a:avLst/>
              <a:gdLst>
                <a:gd name="T0" fmla="*/ 0 w 26"/>
                <a:gd name="T1" fmla="*/ 5 h 17"/>
                <a:gd name="T2" fmla="*/ 14 w 26"/>
                <a:gd name="T3" fmla="*/ 2 h 17"/>
                <a:gd name="T4" fmla="*/ 26 w 26"/>
                <a:gd name="T5" fmla="*/ 17 h 17"/>
                <a:gd name="T6" fmla="*/ 12 w 26"/>
                <a:gd name="T7" fmla="*/ 7 h 17"/>
                <a:gd name="T8" fmla="*/ 2 w 2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5"/>
                  </a:moveTo>
                  <a:cubicBezTo>
                    <a:pt x="5" y="8"/>
                    <a:pt x="8" y="0"/>
                    <a:pt x="14" y="2"/>
                  </a:cubicBezTo>
                  <a:cubicBezTo>
                    <a:pt x="20" y="4"/>
                    <a:pt x="23" y="12"/>
                    <a:pt x="26" y="17"/>
                  </a:cubicBezTo>
                  <a:cubicBezTo>
                    <a:pt x="21" y="13"/>
                    <a:pt x="19" y="8"/>
                    <a:pt x="12" y="7"/>
                  </a:cubicBezTo>
                  <a:cubicBezTo>
                    <a:pt x="10" y="6"/>
                    <a:pt x="4" y="6"/>
                    <a:pt x="2" y="6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0" name="Freeform 566"/>
            <p:cNvSpPr>
              <a:spLocks/>
            </p:cNvSpPr>
            <p:nvPr/>
          </p:nvSpPr>
          <p:spPr bwMode="auto">
            <a:xfrm>
              <a:off x="685" y="1187"/>
              <a:ext cx="80" cy="77"/>
            </a:xfrm>
            <a:custGeom>
              <a:avLst/>
              <a:gdLst>
                <a:gd name="T0" fmla="*/ 0 w 32"/>
                <a:gd name="T1" fmla="*/ 17 h 29"/>
                <a:gd name="T2" fmla="*/ 32 w 32"/>
                <a:gd name="T3" fmla="*/ 0 h 29"/>
                <a:gd name="T4" fmla="*/ 4 w 32"/>
                <a:gd name="T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9">
                  <a:moveTo>
                    <a:pt x="0" y="17"/>
                  </a:moveTo>
                  <a:cubicBezTo>
                    <a:pt x="14" y="21"/>
                    <a:pt x="22" y="6"/>
                    <a:pt x="32" y="0"/>
                  </a:cubicBezTo>
                  <a:cubicBezTo>
                    <a:pt x="26" y="4"/>
                    <a:pt x="14" y="29"/>
                    <a:pt x="4" y="16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1" name="Freeform 567"/>
            <p:cNvSpPr>
              <a:spLocks/>
            </p:cNvSpPr>
            <p:nvPr/>
          </p:nvSpPr>
          <p:spPr bwMode="auto">
            <a:xfrm>
              <a:off x="480" y="1091"/>
              <a:ext cx="360" cy="568"/>
            </a:xfrm>
            <a:custGeom>
              <a:avLst/>
              <a:gdLst>
                <a:gd name="T0" fmla="*/ 76 w 144"/>
                <a:gd name="T1" fmla="*/ 42 h 213"/>
                <a:gd name="T2" fmla="*/ 102 w 144"/>
                <a:gd name="T3" fmla="*/ 36 h 213"/>
                <a:gd name="T4" fmla="*/ 137 w 144"/>
                <a:gd name="T5" fmla="*/ 40 h 213"/>
                <a:gd name="T6" fmla="*/ 136 w 144"/>
                <a:gd name="T7" fmla="*/ 73 h 213"/>
                <a:gd name="T8" fmla="*/ 124 w 144"/>
                <a:gd name="T9" fmla="*/ 93 h 213"/>
                <a:gd name="T10" fmla="*/ 126 w 144"/>
                <a:gd name="T11" fmla="*/ 121 h 213"/>
                <a:gd name="T12" fmla="*/ 108 w 144"/>
                <a:gd name="T13" fmla="*/ 147 h 213"/>
                <a:gd name="T14" fmla="*/ 95 w 144"/>
                <a:gd name="T15" fmla="*/ 169 h 213"/>
                <a:gd name="T16" fmla="*/ 86 w 144"/>
                <a:gd name="T17" fmla="*/ 203 h 213"/>
                <a:gd name="T18" fmla="*/ 60 w 144"/>
                <a:gd name="T19" fmla="*/ 204 h 213"/>
                <a:gd name="T20" fmla="*/ 39 w 144"/>
                <a:gd name="T21" fmla="*/ 182 h 213"/>
                <a:gd name="T22" fmla="*/ 20 w 144"/>
                <a:gd name="T23" fmla="*/ 176 h 213"/>
                <a:gd name="T24" fmla="*/ 24 w 144"/>
                <a:gd name="T25" fmla="*/ 158 h 213"/>
                <a:gd name="T26" fmla="*/ 14 w 144"/>
                <a:gd name="T27" fmla="*/ 150 h 213"/>
                <a:gd name="T28" fmla="*/ 11 w 144"/>
                <a:gd name="T29" fmla="*/ 121 h 213"/>
                <a:gd name="T30" fmla="*/ 3 w 144"/>
                <a:gd name="T31" fmla="*/ 110 h 213"/>
                <a:gd name="T32" fmla="*/ 3 w 144"/>
                <a:gd name="T33" fmla="*/ 85 h 213"/>
                <a:gd name="T34" fmla="*/ 20 w 144"/>
                <a:gd name="T35" fmla="*/ 62 h 213"/>
                <a:gd name="T36" fmla="*/ 25 w 144"/>
                <a:gd name="T37" fmla="*/ 20 h 213"/>
                <a:gd name="T38" fmla="*/ 53 w 144"/>
                <a:gd name="T39" fmla="*/ 22 h 213"/>
                <a:gd name="T40" fmla="*/ 59 w 144"/>
                <a:gd name="T41" fmla="*/ 41 h 213"/>
                <a:gd name="T42" fmla="*/ 76 w 144"/>
                <a:gd name="T43" fmla="*/ 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213">
                  <a:moveTo>
                    <a:pt x="76" y="42"/>
                  </a:moveTo>
                  <a:cubicBezTo>
                    <a:pt x="92" y="52"/>
                    <a:pt x="89" y="53"/>
                    <a:pt x="102" y="36"/>
                  </a:cubicBezTo>
                  <a:cubicBezTo>
                    <a:pt x="113" y="23"/>
                    <a:pt x="128" y="23"/>
                    <a:pt x="137" y="40"/>
                  </a:cubicBezTo>
                  <a:cubicBezTo>
                    <a:pt x="143" y="50"/>
                    <a:pt x="144" y="63"/>
                    <a:pt x="136" y="73"/>
                  </a:cubicBezTo>
                  <a:cubicBezTo>
                    <a:pt x="128" y="82"/>
                    <a:pt x="117" y="75"/>
                    <a:pt x="124" y="93"/>
                  </a:cubicBezTo>
                  <a:cubicBezTo>
                    <a:pt x="128" y="103"/>
                    <a:pt x="136" y="109"/>
                    <a:pt x="126" y="121"/>
                  </a:cubicBezTo>
                  <a:cubicBezTo>
                    <a:pt x="116" y="132"/>
                    <a:pt x="111" y="125"/>
                    <a:pt x="108" y="147"/>
                  </a:cubicBezTo>
                  <a:cubicBezTo>
                    <a:pt x="106" y="167"/>
                    <a:pt x="106" y="160"/>
                    <a:pt x="95" y="169"/>
                  </a:cubicBezTo>
                  <a:cubicBezTo>
                    <a:pt x="84" y="178"/>
                    <a:pt x="93" y="191"/>
                    <a:pt x="86" y="203"/>
                  </a:cubicBezTo>
                  <a:cubicBezTo>
                    <a:pt x="81" y="213"/>
                    <a:pt x="67" y="210"/>
                    <a:pt x="60" y="204"/>
                  </a:cubicBezTo>
                  <a:cubicBezTo>
                    <a:pt x="51" y="196"/>
                    <a:pt x="51" y="183"/>
                    <a:pt x="39" y="182"/>
                  </a:cubicBezTo>
                  <a:cubicBezTo>
                    <a:pt x="33" y="181"/>
                    <a:pt x="22" y="190"/>
                    <a:pt x="20" y="176"/>
                  </a:cubicBezTo>
                  <a:cubicBezTo>
                    <a:pt x="19" y="170"/>
                    <a:pt x="24" y="164"/>
                    <a:pt x="24" y="158"/>
                  </a:cubicBezTo>
                  <a:cubicBezTo>
                    <a:pt x="22" y="147"/>
                    <a:pt x="19" y="155"/>
                    <a:pt x="14" y="150"/>
                  </a:cubicBezTo>
                  <a:cubicBezTo>
                    <a:pt x="6" y="140"/>
                    <a:pt x="15" y="135"/>
                    <a:pt x="11" y="121"/>
                  </a:cubicBezTo>
                  <a:cubicBezTo>
                    <a:pt x="10" y="115"/>
                    <a:pt x="5" y="115"/>
                    <a:pt x="3" y="110"/>
                  </a:cubicBezTo>
                  <a:cubicBezTo>
                    <a:pt x="0" y="104"/>
                    <a:pt x="1" y="92"/>
                    <a:pt x="3" y="85"/>
                  </a:cubicBezTo>
                  <a:cubicBezTo>
                    <a:pt x="7" y="72"/>
                    <a:pt x="15" y="72"/>
                    <a:pt x="20" y="62"/>
                  </a:cubicBezTo>
                  <a:cubicBezTo>
                    <a:pt x="24" y="51"/>
                    <a:pt x="20" y="32"/>
                    <a:pt x="25" y="20"/>
                  </a:cubicBezTo>
                  <a:cubicBezTo>
                    <a:pt x="32" y="0"/>
                    <a:pt x="48" y="3"/>
                    <a:pt x="53" y="22"/>
                  </a:cubicBezTo>
                  <a:cubicBezTo>
                    <a:pt x="56" y="30"/>
                    <a:pt x="54" y="33"/>
                    <a:pt x="59" y="41"/>
                  </a:cubicBezTo>
                  <a:cubicBezTo>
                    <a:pt x="64" y="48"/>
                    <a:pt x="69" y="39"/>
                    <a:pt x="76" y="42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2" name="Freeform 568"/>
            <p:cNvSpPr>
              <a:spLocks/>
            </p:cNvSpPr>
            <p:nvPr/>
          </p:nvSpPr>
          <p:spPr bwMode="auto">
            <a:xfrm>
              <a:off x="760" y="1304"/>
              <a:ext cx="30" cy="43"/>
            </a:xfrm>
            <a:custGeom>
              <a:avLst/>
              <a:gdLst>
                <a:gd name="T0" fmla="*/ 12 w 12"/>
                <a:gd name="T1" fmla="*/ 0 h 16"/>
                <a:gd name="T2" fmla="*/ 0 w 12"/>
                <a:gd name="T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cubicBezTo>
                    <a:pt x="8" y="0"/>
                    <a:pt x="0" y="9"/>
                    <a:pt x="0" y="16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3" name="Freeform 569"/>
            <p:cNvSpPr>
              <a:spLocks/>
            </p:cNvSpPr>
            <p:nvPr/>
          </p:nvSpPr>
          <p:spPr bwMode="auto">
            <a:xfrm>
              <a:off x="520" y="1235"/>
              <a:ext cx="15" cy="82"/>
            </a:xfrm>
            <a:custGeom>
              <a:avLst/>
              <a:gdLst>
                <a:gd name="T0" fmla="*/ 6 w 6"/>
                <a:gd name="T1" fmla="*/ 0 h 31"/>
                <a:gd name="T2" fmla="*/ 0 w 6"/>
                <a:gd name="T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31">
                  <a:moveTo>
                    <a:pt x="6" y="0"/>
                  </a:moveTo>
                  <a:cubicBezTo>
                    <a:pt x="4" y="10"/>
                    <a:pt x="3" y="21"/>
                    <a:pt x="0" y="31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4" name="Freeform 570"/>
            <p:cNvSpPr>
              <a:spLocks/>
            </p:cNvSpPr>
            <p:nvPr/>
          </p:nvSpPr>
          <p:spPr bwMode="auto">
            <a:xfrm>
              <a:off x="602" y="1429"/>
              <a:ext cx="73" cy="62"/>
            </a:xfrm>
            <a:custGeom>
              <a:avLst/>
              <a:gdLst>
                <a:gd name="T0" fmla="*/ 0 w 29"/>
                <a:gd name="T1" fmla="*/ 14 h 23"/>
                <a:gd name="T2" fmla="*/ 29 w 29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23">
                  <a:moveTo>
                    <a:pt x="0" y="14"/>
                  </a:moveTo>
                  <a:cubicBezTo>
                    <a:pt x="11" y="23"/>
                    <a:pt x="24" y="18"/>
                    <a:pt x="29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5" name="Freeform 571"/>
            <p:cNvSpPr>
              <a:spLocks/>
            </p:cNvSpPr>
            <p:nvPr/>
          </p:nvSpPr>
          <p:spPr bwMode="auto">
            <a:xfrm>
              <a:off x="582" y="1277"/>
              <a:ext cx="110" cy="86"/>
            </a:xfrm>
            <a:custGeom>
              <a:avLst/>
              <a:gdLst>
                <a:gd name="T0" fmla="*/ 0 w 44"/>
                <a:gd name="T1" fmla="*/ 5 h 32"/>
                <a:gd name="T2" fmla="*/ 11 w 44"/>
                <a:gd name="T3" fmla="*/ 4 h 32"/>
                <a:gd name="T4" fmla="*/ 26 w 44"/>
                <a:gd name="T5" fmla="*/ 7 h 32"/>
                <a:gd name="T6" fmla="*/ 36 w 44"/>
                <a:gd name="T7" fmla="*/ 21 h 32"/>
                <a:gd name="T8" fmla="*/ 44 w 44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0" y="5"/>
                  </a:moveTo>
                  <a:cubicBezTo>
                    <a:pt x="4" y="12"/>
                    <a:pt x="7" y="6"/>
                    <a:pt x="11" y="4"/>
                  </a:cubicBezTo>
                  <a:cubicBezTo>
                    <a:pt x="16" y="0"/>
                    <a:pt x="21" y="3"/>
                    <a:pt x="26" y="7"/>
                  </a:cubicBezTo>
                  <a:cubicBezTo>
                    <a:pt x="31" y="11"/>
                    <a:pt x="33" y="17"/>
                    <a:pt x="36" y="21"/>
                  </a:cubicBezTo>
                  <a:cubicBezTo>
                    <a:pt x="39" y="25"/>
                    <a:pt x="44" y="25"/>
                    <a:pt x="44" y="32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6" name="Freeform 572"/>
            <p:cNvSpPr>
              <a:spLocks/>
            </p:cNvSpPr>
            <p:nvPr/>
          </p:nvSpPr>
          <p:spPr bwMode="auto">
            <a:xfrm>
              <a:off x="702" y="1512"/>
              <a:ext cx="18" cy="56"/>
            </a:xfrm>
            <a:custGeom>
              <a:avLst/>
              <a:gdLst>
                <a:gd name="T0" fmla="*/ 7 w 7"/>
                <a:gd name="T1" fmla="*/ 0 h 21"/>
                <a:gd name="T2" fmla="*/ 0 w 7"/>
                <a:gd name="T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21">
                  <a:moveTo>
                    <a:pt x="7" y="0"/>
                  </a:moveTo>
                  <a:cubicBezTo>
                    <a:pt x="5" y="7"/>
                    <a:pt x="1" y="12"/>
                    <a:pt x="0" y="21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7" name="Freeform 573"/>
            <p:cNvSpPr>
              <a:spLocks/>
            </p:cNvSpPr>
            <p:nvPr/>
          </p:nvSpPr>
          <p:spPr bwMode="auto">
            <a:xfrm>
              <a:off x="535" y="1496"/>
              <a:ext cx="27" cy="51"/>
            </a:xfrm>
            <a:custGeom>
              <a:avLst/>
              <a:gdLst>
                <a:gd name="T0" fmla="*/ 0 w 11"/>
                <a:gd name="T1" fmla="*/ 0 h 19"/>
                <a:gd name="T2" fmla="*/ 11 w 11"/>
                <a:gd name="T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cubicBezTo>
                    <a:pt x="3" y="5"/>
                    <a:pt x="7" y="17"/>
                    <a:pt x="11" y="19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8" name="Freeform 574"/>
            <p:cNvSpPr>
              <a:spLocks/>
            </p:cNvSpPr>
            <p:nvPr/>
          </p:nvSpPr>
          <p:spPr bwMode="auto">
            <a:xfrm>
              <a:off x="577" y="1288"/>
              <a:ext cx="20" cy="24"/>
            </a:xfrm>
            <a:custGeom>
              <a:avLst/>
              <a:gdLst>
                <a:gd name="T0" fmla="*/ 5 w 8"/>
                <a:gd name="T1" fmla="*/ 0 h 9"/>
                <a:gd name="T2" fmla="*/ 0 w 8"/>
                <a:gd name="T3" fmla="*/ 8 h 9"/>
                <a:gd name="T4" fmla="*/ 8 w 8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5" y="0"/>
                  </a:moveTo>
                  <a:cubicBezTo>
                    <a:pt x="2" y="3"/>
                    <a:pt x="1" y="5"/>
                    <a:pt x="0" y="8"/>
                  </a:cubicBezTo>
                  <a:cubicBezTo>
                    <a:pt x="5" y="9"/>
                    <a:pt x="7" y="5"/>
                    <a:pt x="8" y="1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9" name="Freeform 575"/>
            <p:cNvSpPr>
              <a:spLocks/>
            </p:cNvSpPr>
            <p:nvPr/>
          </p:nvSpPr>
          <p:spPr bwMode="auto">
            <a:xfrm>
              <a:off x="682" y="1344"/>
              <a:ext cx="20" cy="16"/>
            </a:xfrm>
            <a:custGeom>
              <a:avLst/>
              <a:gdLst>
                <a:gd name="T0" fmla="*/ 0 w 8"/>
                <a:gd name="T1" fmla="*/ 6 h 6"/>
                <a:gd name="T2" fmla="*/ 8 w 8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cubicBezTo>
                    <a:pt x="2" y="4"/>
                    <a:pt x="5" y="2"/>
                    <a:pt x="8" y="0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0" name="Freeform 576"/>
            <p:cNvSpPr>
              <a:spLocks/>
            </p:cNvSpPr>
            <p:nvPr/>
          </p:nvSpPr>
          <p:spPr bwMode="auto">
            <a:xfrm>
              <a:off x="660" y="1421"/>
              <a:ext cx="25" cy="24"/>
            </a:xfrm>
            <a:custGeom>
              <a:avLst/>
              <a:gdLst>
                <a:gd name="T0" fmla="*/ 10 w 10"/>
                <a:gd name="T1" fmla="*/ 7 h 9"/>
                <a:gd name="T2" fmla="*/ 0 w 10"/>
                <a:gd name="T3" fmla="*/ 6 h 9"/>
                <a:gd name="T4" fmla="*/ 8 w 10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10" y="7"/>
                  </a:moveTo>
                  <a:cubicBezTo>
                    <a:pt x="6" y="6"/>
                    <a:pt x="1" y="0"/>
                    <a:pt x="0" y="6"/>
                  </a:cubicBezTo>
                  <a:cubicBezTo>
                    <a:pt x="2" y="8"/>
                    <a:pt x="6" y="7"/>
                    <a:pt x="8" y="9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1" name="Freeform 577"/>
            <p:cNvSpPr>
              <a:spLocks/>
            </p:cNvSpPr>
            <p:nvPr/>
          </p:nvSpPr>
          <p:spPr bwMode="auto">
            <a:xfrm>
              <a:off x="757" y="1341"/>
              <a:ext cx="10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2" y="1"/>
                    <a:pt x="4" y="1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2" name="Freeform 578"/>
            <p:cNvSpPr>
              <a:spLocks/>
            </p:cNvSpPr>
            <p:nvPr/>
          </p:nvSpPr>
          <p:spPr bwMode="auto">
            <a:xfrm>
              <a:off x="610" y="1469"/>
              <a:ext cx="5" cy="8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3" name="Freeform 579"/>
            <p:cNvSpPr>
              <a:spLocks/>
            </p:cNvSpPr>
            <p:nvPr/>
          </p:nvSpPr>
          <p:spPr bwMode="auto">
            <a:xfrm>
              <a:off x="550" y="1525"/>
              <a:ext cx="15" cy="19"/>
            </a:xfrm>
            <a:custGeom>
              <a:avLst/>
              <a:gdLst>
                <a:gd name="T0" fmla="*/ 2 w 6"/>
                <a:gd name="T1" fmla="*/ 7 h 7"/>
                <a:gd name="T2" fmla="*/ 6 w 6"/>
                <a:gd name="T3" fmla="*/ 0 h 7"/>
                <a:gd name="T4" fmla="*/ 0 w 6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2" y="7"/>
                  </a:moveTo>
                  <a:cubicBezTo>
                    <a:pt x="4" y="5"/>
                    <a:pt x="6" y="3"/>
                    <a:pt x="6" y="0"/>
                  </a:cubicBezTo>
                  <a:cubicBezTo>
                    <a:pt x="4" y="0"/>
                    <a:pt x="2" y="2"/>
                    <a:pt x="0" y="3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4" name="Freeform 580"/>
            <p:cNvSpPr>
              <a:spLocks/>
            </p:cNvSpPr>
            <p:nvPr/>
          </p:nvSpPr>
          <p:spPr bwMode="auto">
            <a:xfrm>
              <a:off x="520" y="1309"/>
              <a:ext cx="15" cy="3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2" y="1"/>
                    <a:pt x="4" y="1"/>
                    <a:pt x="6" y="1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585" name="Group 581"/>
          <p:cNvGrpSpPr>
            <a:grpSpLocks/>
          </p:cNvGrpSpPr>
          <p:nvPr/>
        </p:nvGrpSpPr>
        <p:grpSpPr bwMode="auto">
          <a:xfrm flipH="1">
            <a:off x="-693332" y="2352551"/>
            <a:ext cx="258762" cy="268288"/>
            <a:chOff x="2676" y="1949"/>
            <a:chExt cx="408" cy="422"/>
          </a:xfrm>
        </p:grpSpPr>
        <p:sp>
          <p:nvSpPr>
            <p:cNvPr id="586" name="Freeform 582"/>
            <p:cNvSpPr>
              <a:spLocks/>
            </p:cNvSpPr>
            <p:nvPr/>
          </p:nvSpPr>
          <p:spPr bwMode="auto">
            <a:xfrm>
              <a:off x="2676" y="1949"/>
              <a:ext cx="408" cy="422"/>
            </a:xfrm>
            <a:custGeom>
              <a:avLst/>
              <a:gdLst>
                <a:gd name="T0" fmla="*/ 127 w 163"/>
                <a:gd name="T1" fmla="*/ 37 h 158"/>
                <a:gd name="T2" fmla="*/ 148 w 163"/>
                <a:gd name="T3" fmla="*/ 55 h 158"/>
                <a:gd name="T4" fmla="*/ 147 w 163"/>
                <a:gd name="T5" fmla="*/ 63 h 158"/>
                <a:gd name="T6" fmla="*/ 157 w 163"/>
                <a:gd name="T7" fmla="*/ 81 h 158"/>
                <a:gd name="T8" fmla="*/ 148 w 163"/>
                <a:gd name="T9" fmla="*/ 89 h 158"/>
                <a:gd name="T10" fmla="*/ 152 w 163"/>
                <a:gd name="T11" fmla="*/ 104 h 158"/>
                <a:gd name="T12" fmla="*/ 142 w 163"/>
                <a:gd name="T13" fmla="*/ 134 h 158"/>
                <a:gd name="T14" fmla="*/ 119 w 163"/>
                <a:gd name="T15" fmla="*/ 144 h 158"/>
                <a:gd name="T16" fmla="*/ 92 w 163"/>
                <a:gd name="T17" fmla="*/ 152 h 158"/>
                <a:gd name="T18" fmla="*/ 66 w 163"/>
                <a:gd name="T19" fmla="*/ 155 h 158"/>
                <a:gd name="T20" fmla="*/ 56 w 163"/>
                <a:gd name="T21" fmla="*/ 129 h 158"/>
                <a:gd name="T22" fmla="*/ 28 w 163"/>
                <a:gd name="T23" fmla="*/ 133 h 158"/>
                <a:gd name="T24" fmla="*/ 9 w 163"/>
                <a:gd name="T25" fmla="*/ 113 h 158"/>
                <a:gd name="T26" fmla="*/ 7 w 163"/>
                <a:gd name="T27" fmla="*/ 81 h 158"/>
                <a:gd name="T28" fmla="*/ 6 w 163"/>
                <a:gd name="T29" fmla="*/ 44 h 158"/>
                <a:gd name="T30" fmla="*/ 27 w 163"/>
                <a:gd name="T31" fmla="*/ 18 h 158"/>
                <a:gd name="T32" fmla="*/ 45 w 163"/>
                <a:gd name="T33" fmla="*/ 23 h 158"/>
                <a:gd name="T34" fmla="*/ 58 w 163"/>
                <a:gd name="T35" fmla="*/ 10 h 158"/>
                <a:gd name="T36" fmla="*/ 83 w 163"/>
                <a:gd name="T37" fmla="*/ 5 h 158"/>
                <a:gd name="T38" fmla="*/ 102 w 163"/>
                <a:gd name="T39" fmla="*/ 27 h 158"/>
                <a:gd name="T40" fmla="*/ 127 w 163"/>
                <a:gd name="T41" fmla="*/ 3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58">
                  <a:moveTo>
                    <a:pt x="127" y="37"/>
                  </a:moveTo>
                  <a:cubicBezTo>
                    <a:pt x="139" y="42"/>
                    <a:pt x="144" y="43"/>
                    <a:pt x="148" y="55"/>
                  </a:cubicBezTo>
                  <a:cubicBezTo>
                    <a:pt x="149" y="57"/>
                    <a:pt x="146" y="60"/>
                    <a:pt x="147" y="63"/>
                  </a:cubicBezTo>
                  <a:cubicBezTo>
                    <a:pt x="148" y="66"/>
                    <a:pt x="163" y="70"/>
                    <a:pt x="157" y="81"/>
                  </a:cubicBezTo>
                  <a:cubicBezTo>
                    <a:pt x="155" y="85"/>
                    <a:pt x="149" y="86"/>
                    <a:pt x="148" y="89"/>
                  </a:cubicBezTo>
                  <a:cubicBezTo>
                    <a:pt x="147" y="93"/>
                    <a:pt x="151" y="100"/>
                    <a:pt x="152" y="104"/>
                  </a:cubicBezTo>
                  <a:cubicBezTo>
                    <a:pt x="155" y="115"/>
                    <a:pt x="152" y="128"/>
                    <a:pt x="142" y="134"/>
                  </a:cubicBezTo>
                  <a:cubicBezTo>
                    <a:pt x="134" y="139"/>
                    <a:pt x="127" y="137"/>
                    <a:pt x="119" y="144"/>
                  </a:cubicBezTo>
                  <a:cubicBezTo>
                    <a:pt x="107" y="153"/>
                    <a:pt x="106" y="154"/>
                    <a:pt x="92" y="152"/>
                  </a:cubicBezTo>
                  <a:cubicBezTo>
                    <a:pt x="84" y="151"/>
                    <a:pt x="74" y="158"/>
                    <a:pt x="66" y="155"/>
                  </a:cubicBezTo>
                  <a:cubicBezTo>
                    <a:pt x="50" y="151"/>
                    <a:pt x="63" y="137"/>
                    <a:pt x="56" y="129"/>
                  </a:cubicBezTo>
                  <a:cubicBezTo>
                    <a:pt x="47" y="119"/>
                    <a:pt x="36" y="133"/>
                    <a:pt x="28" y="133"/>
                  </a:cubicBezTo>
                  <a:cubicBezTo>
                    <a:pt x="18" y="132"/>
                    <a:pt x="12" y="122"/>
                    <a:pt x="9" y="113"/>
                  </a:cubicBezTo>
                  <a:cubicBezTo>
                    <a:pt x="6" y="102"/>
                    <a:pt x="8" y="92"/>
                    <a:pt x="7" y="81"/>
                  </a:cubicBezTo>
                  <a:cubicBezTo>
                    <a:pt x="5" y="67"/>
                    <a:pt x="0" y="58"/>
                    <a:pt x="6" y="44"/>
                  </a:cubicBezTo>
                  <a:cubicBezTo>
                    <a:pt x="10" y="36"/>
                    <a:pt x="19" y="20"/>
                    <a:pt x="27" y="18"/>
                  </a:cubicBezTo>
                  <a:cubicBezTo>
                    <a:pt x="33" y="17"/>
                    <a:pt x="39" y="24"/>
                    <a:pt x="45" y="23"/>
                  </a:cubicBezTo>
                  <a:cubicBezTo>
                    <a:pt x="53" y="22"/>
                    <a:pt x="53" y="15"/>
                    <a:pt x="58" y="10"/>
                  </a:cubicBezTo>
                  <a:cubicBezTo>
                    <a:pt x="65" y="1"/>
                    <a:pt x="73" y="0"/>
                    <a:pt x="83" y="5"/>
                  </a:cubicBezTo>
                  <a:cubicBezTo>
                    <a:pt x="94" y="10"/>
                    <a:pt x="94" y="20"/>
                    <a:pt x="102" y="27"/>
                  </a:cubicBezTo>
                  <a:cubicBezTo>
                    <a:pt x="109" y="33"/>
                    <a:pt x="118" y="31"/>
                    <a:pt x="127" y="37"/>
                  </a:cubicBezTo>
                  <a:close/>
                </a:path>
              </a:pathLst>
            </a:custGeom>
            <a:solidFill>
              <a:srgbClr val="D1EE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7" name="Freeform 583"/>
            <p:cNvSpPr>
              <a:spLocks/>
            </p:cNvSpPr>
            <p:nvPr/>
          </p:nvSpPr>
          <p:spPr bwMode="auto">
            <a:xfrm>
              <a:off x="2699" y="2155"/>
              <a:ext cx="95" cy="141"/>
            </a:xfrm>
            <a:custGeom>
              <a:avLst/>
              <a:gdLst>
                <a:gd name="T0" fmla="*/ 1 w 38"/>
                <a:gd name="T1" fmla="*/ 0 h 53"/>
                <a:gd name="T2" fmla="*/ 6 w 38"/>
                <a:gd name="T3" fmla="*/ 38 h 53"/>
                <a:gd name="T4" fmla="*/ 38 w 38"/>
                <a:gd name="T5" fmla="*/ 42 h 53"/>
                <a:gd name="T6" fmla="*/ 14 w 38"/>
                <a:gd name="T7" fmla="*/ 32 h 53"/>
                <a:gd name="T8" fmla="*/ 4 w 38"/>
                <a:gd name="T9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3">
                  <a:moveTo>
                    <a:pt x="1" y="0"/>
                  </a:moveTo>
                  <a:cubicBezTo>
                    <a:pt x="7" y="11"/>
                    <a:pt x="0" y="26"/>
                    <a:pt x="6" y="38"/>
                  </a:cubicBezTo>
                  <a:cubicBezTo>
                    <a:pt x="14" y="53"/>
                    <a:pt x="26" y="45"/>
                    <a:pt x="38" y="42"/>
                  </a:cubicBezTo>
                  <a:cubicBezTo>
                    <a:pt x="28" y="43"/>
                    <a:pt x="18" y="43"/>
                    <a:pt x="14" y="32"/>
                  </a:cubicBezTo>
                  <a:cubicBezTo>
                    <a:pt x="11" y="22"/>
                    <a:pt x="8" y="14"/>
                    <a:pt x="4" y="5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8" name="Freeform 584"/>
            <p:cNvSpPr>
              <a:spLocks/>
            </p:cNvSpPr>
            <p:nvPr/>
          </p:nvSpPr>
          <p:spPr bwMode="auto">
            <a:xfrm>
              <a:off x="2819" y="2283"/>
              <a:ext cx="100" cy="72"/>
            </a:xfrm>
            <a:custGeom>
              <a:avLst/>
              <a:gdLst>
                <a:gd name="T0" fmla="*/ 3 w 40"/>
                <a:gd name="T1" fmla="*/ 2 h 27"/>
                <a:gd name="T2" fmla="*/ 12 w 40"/>
                <a:gd name="T3" fmla="*/ 26 h 27"/>
                <a:gd name="T4" fmla="*/ 40 w 40"/>
                <a:gd name="T5" fmla="*/ 24 h 27"/>
                <a:gd name="T6" fmla="*/ 16 w 40"/>
                <a:gd name="T7" fmla="*/ 17 h 27"/>
                <a:gd name="T8" fmla="*/ 2 w 4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" y="2"/>
                  </a:moveTo>
                  <a:cubicBezTo>
                    <a:pt x="8" y="10"/>
                    <a:pt x="0" y="24"/>
                    <a:pt x="12" y="26"/>
                  </a:cubicBezTo>
                  <a:cubicBezTo>
                    <a:pt x="21" y="27"/>
                    <a:pt x="31" y="23"/>
                    <a:pt x="40" y="24"/>
                  </a:cubicBezTo>
                  <a:cubicBezTo>
                    <a:pt x="32" y="19"/>
                    <a:pt x="24" y="21"/>
                    <a:pt x="16" y="17"/>
                  </a:cubicBezTo>
                  <a:cubicBezTo>
                    <a:pt x="9" y="13"/>
                    <a:pt x="11" y="1"/>
                    <a:pt x="2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9" name="Freeform 585"/>
            <p:cNvSpPr>
              <a:spLocks/>
            </p:cNvSpPr>
            <p:nvPr/>
          </p:nvSpPr>
          <p:spPr bwMode="auto">
            <a:xfrm>
              <a:off x="2906" y="2165"/>
              <a:ext cx="176" cy="182"/>
            </a:xfrm>
            <a:custGeom>
              <a:avLst/>
              <a:gdLst>
                <a:gd name="T0" fmla="*/ 56 w 70"/>
                <a:gd name="T1" fmla="*/ 0 h 68"/>
                <a:gd name="T2" fmla="*/ 48 w 70"/>
                <a:gd name="T3" fmla="*/ 49 h 68"/>
                <a:gd name="T4" fmla="*/ 25 w 70"/>
                <a:gd name="T5" fmla="*/ 60 h 68"/>
                <a:gd name="T6" fmla="*/ 0 w 70"/>
                <a:gd name="T7" fmla="*/ 68 h 68"/>
                <a:gd name="T8" fmla="*/ 25 w 70"/>
                <a:gd name="T9" fmla="*/ 51 h 68"/>
                <a:gd name="T10" fmla="*/ 32 w 70"/>
                <a:gd name="T11" fmla="*/ 44 h 68"/>
                <a:gd name="T12" fmla="*/ 43 w 70"/>
                <a:gd name="T13" fmla="*/ 39 h 68"/>
                <a:gd name="T14" fmla="*/ 45 w 70"/>
                <a:gd name="T15" fmla="*/ 13 h 68"/>
                <a:gd name="T16" fmla="*/ 55 w 70"/>
                <a:gd name="T17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56" y="0"/>
                  </a:moveTo>
                  <a:cubicBezTo>
                    <a:pt x="43" y="12"/>
                    <a:pt x="70" y="40"/>
                    <a:pt x="48" y="49"/>
                  </a:cubicBezTo>
                  <a:cubicBezTo>
                    <a:pt x="39" y="52"/>
                    <a:pt x="33" y="56"/>
                    <a:pt x="25" y="60"/>
                  </a:cubicBezTo>
                  <a:cubicBezTo>
                    <a:pt x="17" y="66"/>
                    <a:pt x="10" y="68"/>
                    <a:pt x="0" y="68"/>
                  </a:cubicBezTo>
                  <a:cubicBezTo>
                    <a:pt x="10" y="67"/>
                    <a:pt x="19" y="58"/>
                    <a:pt x="25" y="51"/>
                  </a:cubicBezTo>
                  <a:cubicBezTo>
                    <a:pt x="28" y="47"/>
                    <a:pt x="28" y="46"/>
                    <a:pt x="32" y="44"/>
                  </a:cubicBezTo>
                  <a:cubicBezTo>
                    <a:pt x="36" y="42"/>
                    <a:pt x="40" y="42"/>
                    <a:pt x="43" y="39"/>
                  </a:cubicBezTo>
                  <a:cubicBezTo>
                    <a:pt x="49" y="31"/>
                    <a:pt x="41" y="22"/>
                    <a:pt x="45" y="13"/>
                  </a:cubicBezTo>
                  <a:cubicBezTo>
                    <a:pt x="47" y="8"/>
                    <a:pt x="52" y="6"/>
                    <a:pt x="55" y="2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0" name="Freeform 586"/>
            <p:cNvSpPr>
              <a:spLocks/>
            </p:cNvSpPr>
            <p:nvPr/>
          </p:nvSpPr>
          <p:spPr bwMode="auto">
            <a:xfrm>
              <a:off x="2854" y="1965"/>
              <a:ext cx="80" cy="80"/>
            </a:xfrm>
            <a:custGeom>
              <a:avLst/>
              <a:gdLst>
                <a:gd name="T0" fmla="*/ 6 w 32"/>
                <a:gd name="T1" fmla="*/ 0 h 30"/>
                <a:gd name="T2" fmla="*/ 18 w 32"/>
                <a:gd name="T3" fmla="*/ 13 h 30"/>
                <a:gd name="T4" fmla="*/ 32 w 32"/>
                <a:gd name="T5" fmla="*/ 26 h 30"/>
                <a:gd name="T6" fmla="*/ 13 w 32"/>
                <a:gd name="T7" fmla="*/ 20 h 30"/>
                <a:gd name="T8" fmla="*/ 0 w 32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0">
                  <a:moveTo>
                    <a:pt x="6" y="0"/>
                  </a:moveTo>
                  <a:cubicBezTo>
                    <a:pt x="12" y="1"/>
                    <a:pt x="15" y="9"/>
                    <a:pt x="18" y="13"/>
                  </a:cubicBezTo>
                  <a:cubicBezTo>
                    <a:pt x="21" y="17"/>
                    <a:pt x="27" y="24"/>
                    <a:pt x="32" y="26"/>
                  </a:cubicBezTo>
                  <a:cubicBezTo>
                    <a:pt x="23" y="28"/>
                    <a:pt x="17" y="30"/>
                    <a:pt x="13" y="20"/>
                  </a:cubicBezTo>
                  <a:cubicBezTo>
                    <a:pt x="10" y="11"/>
                    <a:pt x="9" y="6"/>
                    <a:pt x="0" y="1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1" name="Freeform 587"/>
            <p:cNvSpPr>
              <a:spLocks/>
            </p:cNvSpPr>
            <p:nvPr/>
          </p:nvSpPr>
          <p:spPr bwMode="auto">
            <a:xfrm>
              <a:off x="2729" y="2005"/>
              <a:ext cx="50" cy="35"/>
            </a:xfrm>
            <a:custGeom>
              <a:avLst/>
              <a:gdLst>
                <a:gd name="T0" fmla="*/ 14 w 20"/>
                <a:gd name="T1" fmla="*/ 2 h 13"/>
                <a:gd name="T2" fmla="*/ 0 w 20"/>
                <a:gd name="T3" fmla="*/ 13 h 13"/>
                <a:gd name="T4" fmla="*/ 20 w 20"/>
                <a:gd name="T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3">
                  <a:moveTo>
                    <a:pt x="14" y="2"/>
                  </a:moveTo>
                  <a:cubicBezTo>
                    <a:pt x="6" y="0"/>
                    <a:pt x="2" y="7"/>
                    <a:pt x="0" y="13"/>
                  </a:cubicBezTo>
                  <a:cubicBezTo>
                    <a:pt x="5" y="12"/>
                    <a:pt x="13" y="2"/>
                    <a:pt x="20" y="4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2" name="Freeform 588"/>
            <p:cNvSpPr>
              <a:spLocks/>
            </p:cNvSpPr>
            <p:nvPr/>
          </p:nvSpPr>
          <p:spPr bwMode="auto">
            <a:xfrm>
              <a:off x="2959" y="2064"/>
              <a:ext cx="32" cy="83"/>
            </a:xfrm>
            <a:custGeom>
              <a:avLst/>
              <a:gdLst>
                <a:gd name="T0" fmla="*/ 2 w 13"/>
                <a:gd name="T1" fmla="*/ 3 h 31"/>
                <a:gd name="T2" fmla="*/ 6 w 13"/>
                <a:gd name="T3" fmla="*/ 15 h 31"/>
                <a:gd name="T4" fmla="*/ 8 w 13"/>
                <a:gd name="T5" fmla="*/ 31 h 31"/>
                <a:gd name="T6" fmla="*/ 12 w 13"/>
                <a:gd name="T7" fmla="*/ 9 h 31"/>
                <a:gd name="T8" fmla="*/ 0 w 1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2" y="3"/>
                  </a:moveTo>
                  <a:cubicBezTo>
                    <a:pt x="2" y="7"/>
                    <a:pt x="5" y="12"/>
                    <a:pt x="6" y="15"/>
                  </a:cubicBezTo>
                  <a:cubicBezTo>
                    <a:pt x="8" y="21"/>
                    <a:pt x="8" y="25"/>
                    <a:pt x="8" y="31"/>
                  </a:cubicBezTo>
                  <a:cubicBezTo>
                    <a:pt x="12" y="26"/>
                    <a:pt x="13" y="15"/>
                    <a:pt x="12" y="9"/>
                  </a:cubicBezTo>
                  <a:cubicBezTo>
                    <a:pt x="10" y="2"/>
                    <a:pt x="6" y="2"/>
                    <a:pt x="0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3" name="Freeform 589"/>
            <p:cNvSpPr>
              <a:spLocks/>
            </p:cNvSpPr>
            <p:nvPr/>
          </p:nvSpPr>
          <p:spPr bwMode="auto">
            <a:xfrm>
              <a:off x="2979" y="2203"/>
              <a:ext cx="70" cy="112"/>
            </a:xfrm>
            <a:custGeom>
              <a:avLst/>
              <a:gdLst>
                <a:gd name="T0" fmla="*/ 24 w 28"/>
                <a:gd name="T1" fmla="*/ 4 h 42"/>
                <a:gd name="T2" fmla="*/ 24 w 28"/>
                <a:gd name="T3" fmla="*/ 30 h 42"/>
                <a:gd name="T4" fmla="*/ 15 w 28"/>
                <a:gd name="T5" fmla="*/ 35 h 42"/>
                <a:gd name="T6" fmla="*/ 0 w 28"/>
                <a:gd name="T7" fmla="*/ 42 h 42"/>
                <a:gd name="T8" fmla="*/ 21 w 28"/>
                <a:gd name="T9" fmla="*/ 24 h 42"/>
                <a:gd name="T10" fmla="*/ 26 w 28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42">
                  <a:moveTo>
                    <a:pt x="24" y="4"/>
                  </a:moveTo>
                  <a:cubicBezTo>
                    <a:pt x="25" y="11"/>
                    <a:pt x="28" y="24"/>
                    <a:pt x="24" y="30"/>
                  </a:cubicBezTo>
                  <a:cubicBezTo>
                    <a:pt x="21" y="34"/>
                    <a:pt x="18" y="34"/>
                    <a:pt x="15" y="35"/>
                  </a:cubicBezTo>
                  <a:cubicBezTo>
                    <a:pt x="9" y="37"/>
                    <a:pt x="5" y="40"/>
                    <a:pt x="0" y="42"/>
                  </a:cubicBezTo>
                  <a:cubicBezTo>
                    <a:pt x="6" y="36"/>
                    <a:pt x="17" y="32"/>
                    <a:pt x="21" y="24"/>
                  </a:cubicBezTo>
                  <a:cubicBezTo>
                    <a:pt x="25" y="16"/>
                    <a:pt x="21" y="8"/>
                    <a:pt x="26" y="0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4" name="Freeform 590"/>
            <p:cNvSpPr>
              <a:spLocks/>
            </p:cNvSpPr>
            <p:nvPr/>
          </p:nvSpPr>
          <p:spPr bwMode="auto">
            <a:xfrm>
              <a:off x="2814" y="2277"/>
              <a:ext cx="35" cy="70"/>
            </a:xfrm>
            <a:custGeom>
              <a:avLst/>
              <a:gdLst>
                <a:gd name="T0" fmla="*/ 1 w 14"/>
                <a:gd name="T1" fmla="*/ 3 h 26"/>
                <a:gd name="T2" fmla="*/ 12 w 14"/>
                <a:gd name="T3" fmla="*/ 25 h 26"/>
                <a:gd name="T4" fmla="*/ 11 w 14"/>
                <a:gd name="T5" fmla="*/ 25 h 26"/>
                <a:gd name="T6" fmla="*/ 12 w 14"/>
                <a:gd name="T7" fmla="*/ 26 h 26"/>
                <a:gd name="T8" fmla="*/ 14 w 14"/>
                <a:gd name="T9" fmla="*/ 9 h 26"/>
                <a:gd name="T10" fmla="*/ 2 w 14"/>
                <a:gd name="T1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1" y="3"/>
                  </a:moveTo>
                  <a:cubicBezTo>
                    <a:pt x="12" y="2"/>
                    <a:pt x="0" y="24"/>
                    <a:pt x="12" y="25"/>
                  </a:cubicBezTo>
                  <a:cubicBezTo>
                    <a:pt x="12" y="25"/>
                    <a:pt x="12" y="25"/>
                    <a:pt x="11" y="25"/>
                  </a:cubicBezTo>
                  <a:cubicBezTo>
                    <a:pt x="12" y="25"/>
                    <a:pt x="12" y="25"/>
                    <a:pt x="12" y="26"/>
                  </a:cubicBezTo>
                  <a:cubicBezTo>
                    <a:pt x="5" y="20"/>
                    <a:pt x="14" y="14"/>
                    <a:pt x="14" y="9"/>
                  </a:cubicBezTo>
                  <a:cubicBezTo>
                    <a:pt x="14" y="4"/>
                    <a:pt x="7" y="0"/>
                    <a:pt x="2" y="2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5" name="Freeform 591"/>
            <p:cNvSpPr>
              <a:spLocks/>
            </p:cNvSpPr>
            <p:nvPr/>
          </p:nvSpPr>
          <p:spPr bwMode="auto">
            <a:xfrm>
              <a:off x="2709" y="2235"/>
              <a:ext cx="67" cy="53"/>
            </a:xfrm>
            <a:custGeom>
              <a:avLst/>
              <a:gdLst>
                <a:gd name="T0" fmla="*/ 0 w 27"/>
                <a:gd name="T1" fmla="*/ 0 h 20"/>
                <a:gd name="T2" fmla="*/ 9 w 27"/>
                <a:gd name="T3" fmla="*/ 16 h 20"/>
                <a:gd name="T4" fmla="*/ 27 w 27"/>
                <a:gd name="T5" fmla="*/ 15 h 20"/>
                <a:gd name="T6" fmla="*/ 14 w 27"/>
                <a:gd name="T7" fmla="*/ 16 h 20"/>
                <a:gd name="T8" fmla="*/ 2 w 27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cubicBezTo>
                    <a:pt x="4" y="6"/>
                    <a:pt x="1" y="12"/>
                    <a:pt x="9" y="16"/>
                  </a:cubicBezTo>
                  <a:cubicBezTo>
                    <a:pt x="15" y="20"/>
                    <a:pt x="20" y="18"/>
                    <a:pt x="27" y="15"/>
                  </a:cubicBezTo>
                  <a:cubicBezTo>
                    <a:pt x="22" y="14"/>
                    <a:pt x="18" y="17"/>
                    <a:pt x="14" y="16"/>
                  </a:cubicBezTo>
                  <a:cubicBezTo>
                    <a:pt x="7" y="14"/>
                    <a:pt x="4" y="7"/>
                    <a:pt x="2" y="2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6" name="Freeform 592"/>
            <p:cNvSpPr>
              <a:spLocks/>
            </p:cNvSpPr>
            <p:nvPr/>
          </p:nvSpPr>
          <p:spPr bwMode="auto">
            <a:xfrm>
              <a:off x="2751" y="1976"/>
              <a:ext cx="85" cy="67"/>
            </a:xfrm>
            <a:custGeom>
              <a:avLst/>
              <a:gdLst>
                <a:gd name="T0" fmla="*/ 34 w 34"/>
                <a:gd name="T1" fmla="*/ 0 h 25"/>
                <a:gd name="T2" fmla="*/ 22 w 34"/>
                <a:gd name="T3" fmla="*/ 14 h 25"/>
                <a:gd name="T4" fmla="*/ 0 w 34"/>
                <a:gd name="T5" fmla="*/ 23 h 25"/>
                <a:gd name="T6" fmla="*/ 25 w 34"/>
                <a:gd name="T7" fmla="*/ 18 h 25"/>
                <a:gd name="T8" fmla="*/ 33 w 34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5">
                  <a:moveTo>
                    <a:pt x="34" y="0"/>
                  </a:moveTo>
                  <a:cubicBezTo>
                    <a:pt x="29" y="2"/>
                    <a:pt x="26" y="10"/>
                    <a:pt x="22" y="14"/>
                  </a:cubicBezTo>
                  <a:cubicBezTo>
                    <a:pt x="16" y="20"/>
                    <a:pt x="9" y="22"/>
                    <a:pt x="0" y="23"/>
                  </a:cubicBezTo>
                  <a:cubicBezTo>
                    <a:pt x="9" y="25"/>
                    <a:pt x="18" y="25"/>
                    <a:pt x="25" y="18"/>
                  </a:cubicBezTo>
                  <a:cubicBezTo>
                    <a:pt x="30" y="13"/>
                    <a:pt x="30" y="7"/>
                    <a:pt x="33" y="1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7" name="Freeform 593"/>
            <p:cNvSpPr>
              <a:spLocks/>
            </p:cNvSpPr>
            <p:nvPr/>
          </p:nvSpPr>
          <p:spPr bwMode="auto">
            <a:xfrm>
              <a:off x="2676" y="1949"/>
              <a:ext cx="408" cy="422"/>
            </a:xfrm>
            <a:custGeom>
              <a:avLst/>
              <a:gdLst>
                <a:gd name="T0" fmla="*/ 127 w 163"/>
                <a:gd name="T1" fmla="*/ 37 h 158"/>
                <a:gd name="T2" fmla="*/ 148 w 163"/>
                <a:gd name="T3" fmla="*/ 55 h 158"/>
                <a:gd name="T4" fmla="*/ 147 w 163"/>
                <a:gd name="T5" fmla="*/ 63 h 158"/>
                <a:gd name="T6" fmla="*/ 157 w 163"/>
                <a:gd name="T7" fmla="*/ 81 h 158"/>
                <a:gd name="T8" fmla="*/ 148 w 163"/>
                <a:gd name="T9" fmla="*/ 89 h 158"/>
                <a:gd name="T10" fmla="*/ 152 w 163"/>
                <a:gd name="T11" fmla="*/ 104 h 158"/>
                <a:gd name="T12" fmla="*/ 142 w 163"/>
                <a:gd name="T13" fmla="*/ 134 h 158"/>
                <a:gd name="T14" fmla="*/ 119 w 163"/>
                <a:gd name="T15" fmla="*/ 144 h 158"/>
                <a:gd name="T16" fmla="*/ 92 w 163"/>
                <a:gd name="T17" fmla="*/ 152 h 158"/>
                <a:gd name="T18" fmla="*/ 66 w 163"/>
                <a:gd name="T19" fmla="*/ 155 h 158"/>
                <a:gd name="T20" fmla="*/ 56 w 163"/>
                <a:gd name="T21" fmla="*/ 129 h 158"/>
                <a:gd name="T22" fmla="*/ 28 w 163"/>
                <a:gd name="T23" fmla="*/ 133 h 158"/>
                <a:gd name="T24" fmla="*/ 9 w 163"/>
                <a:gd name="T25" fmla="*/ 113 h 158"/>
                <a:gd name="T26" fmla="*/ 7 w 163"/>
                <a:gd name="T27" fmla="*/ 81 h 158"/>
                <a:gd name="T28" fmla="*/ 6 w 163"/>
                <a:gd name="T29" fmla="*/ 44 h 158"/>
                <a:gd name="T30" fmla="*/ 27 w 163"/>
                <a:gd name="T31" fmla="*/ 18 h 158"/>
                <a:gd name="T32" fmla="*/ 45 w 163"/>
                <a:gd name="T33" fmla="*/ 23 h 158"/>
                <a:gd name="T34" fmla="*/ 58 w 163"/>
                <a:gd name="T35" fmla="*/ 10 h 158"/>
                <a:gd name="T36" fmla="*/ 83 w 163"/>
                <a:gd name="T37" fmla="*/ 5 h 158"/>
                <a:gd name="T38" fmla="*/ 102 w 163"/>
                <a:gd name="T39" fmla="*/ 27 h 158"/>
                <a:gd name="T40" fmla="*/ 127 w 163"/>
                <a:gd name="T41" fmla="*/ 3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58">
                  <a:moveTo>
                    <a:pt x="127" y="37"/>
                  </a:moveTo>
                  <a:cubicBezTo>
                    <a:pt x="139" y="42"/>
                    <a:pt x="144" y="43"/>
                    <a:pt x="148" y="55"/>
                  </a:cubicBezTo>
                  <a:cubicBezTo>
                    <a:pt x="149" y="57"/>
                    <a:pt x="146" y="60"/>
                    <a:pt x="147" y="63"/>
                  </a:cubicBezTo>
                  <a:cubicBezTo>
                    <a:pt x="148" y="66"/>
                    <a:pt x="163" y="70"/>
                    <a:pt x="157" y="81"/>
                  </a:cubicBezTo>
                  <a:cubicBezTo>
                    <a:pt x="155" y="85"/>
                    <a:pt x="149" y="86"/>
                    <a:pt x="148" y="89"/>
                  </a:cubicBezTo>
                  <a:cubicBezTo>
                    <a:pt x="147" y="93"/>
                    <a:pt x="151" y="100"/>
                    <a:pt x="152" y="104"/>
                  </a:cubicBezTo>
                  <a:cubicBezTo>
                    <a:pt x="155" y="115"/>
                    <a:pt x="152" y="128"/>
                    <a:pt x="142" y="134"/>
                  </a:cubicBezTo>
                  <a:cubicBezTo>
                    <a:pt x="134" y="139"/>
                    <a:pt x="127" y="137"/>
                    <a:pt x="119" y="144"/>
                  </a:cubicBezTo>
                  <a:cubicBezTo>
                    <a:pt x="107" y="153"/>
                    <a:pt x="106" y="154"/>
                    <a:pt x="92" y="152"/>
                  </a:cubicBezTo>
                  <a:cubicBezTo>
                    <a:pt x="84" y="151"/>
                    <a:pt x="74" y="158"/>
                    <a:pt x="66" y="155"/>
                  </a:cubicBezTo>
                  <a:cubicBezTo>
                    <a:pt x="50" y="151"/>
                    <a:pt x="63" y="137"/>
                    <a:pt x="56" y="129"/>
                  </a:cubicBezTo>
                  <a:cubicBezTo>
                    <a:pt x="47" y="119"/>
                    <a:pt x="36" y="133"/>
                    <a:pt x="28" y="133"/>
                  </a:cubicBezTo>
                  <a:cubicBezTo>
                    <a:pt x="18" y="132"/>
                    <a:pt x="12" y="122"/>
                    <a:pt x="9" y="113"/>
                  </a:cubicBezTo>
                  <a:cubicBezTo>
                    <a:pt x="6" y="102"/>
                    <a:pt x="8" y="92"/>
                    <a:pt x="7" y="81"/>
                  </a:cubicBezTo>
                  <a:cubicBezTo>
                    <a:pt x="5" y="67"/>
                    <a:pt x="0" y="58"/>
                    <a:pt x="6" y="44"/>
                  </a:cubicBezTo>
                  <a:cubicBezTo>
                    <a:pt x="10" y="36"/>
                    <a:pt x="19" y="20"/>
                    <a:pt x="27" y="18"/>
                  </a:cubicBezTo>
                  <a:cubicBezTo>
                    <a:pt x="33" y="17"/>
                    <a:pt x="39" y="24"/>
                    <a:pt x="45" y="23"/>
                  </a:cubicBezTo>
                  <a:cubicBezTo>
                    <a:pt x="53" y="22"/>
                    <a:pt x="53" y="15"/>
                    <a:pt x="58" y="10"/>
                  </a:cubicBezTo>
                  <a:cubicBezTo>
                    <a:pt x="65" y="1"/>
                    <a:pt x="73" y="0"/>
                    <a:pt x="83" y="5"/>
                  </a:cubicBezTo>
                  <a:cubicBezTo>
                    <a:pt x="94" y="10"/>
                    <a:pt x="94" y="20"/>
                    <a:pt x="102" y="27"/>
                  </a:cubicBezTo>
                  <a:cubicBezTo>
                    <a:pt x="109" y="33"/>
                    <a:pt x="118" y="31"/>
                    <a:pt x="127" y="37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8" name="Freeform 594"/>
            <p:cNvSpPr>
              <a:spLocks/>
            </p:cNvSpPr>
            <p:nvPr/>
          </p:nvSpPr>
          <p:spPr bwMode="auto">
            <a:xfrm>
              <a:off x="2794" y="2272"/>
              <a:ext cx="60" cy="21"/>
            </a:xfrm>
            <a:custGeom>
              <a:avLst/>
              <a:gdLst>
                <a:gd name="T0" fmla="*/ 24 w 24"/>
                <a:gd name="T1" fmla="*/ 8 h 8"/>
                <a:gd name="T2" fmla="*/ 0 w 24"/>
                <a:gd name="T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8">
                  <a:moveTo>
                    <a:pt x="24" y="8"/>
                  </a:moveTo>
                  <a:cubicBezTo>
                    <a:pt x="18" y="0"/>
                    <a:pt x="8" y="3"/>
                    <a:pt x="0" y="5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9" name="Freeform 595"/>
            <p:cNvSpPr>
              <a:spLocks/>
            </p:cNvSpPr>
            <p:nvPr/>
          </p:nvSpPr>
          <p:spPr bwMode="auto">
            <a:xfrm>
              <a:off x="2949" y="2061"/>
              <a:ext cx="27" cy="91"/>
            </a:xfrm>
            <a:custGeom>
              <a:avLst/>
              <a:gdLst>
                <a:gd name="T0" fmla="*/ 10 w 11"/>
                <a:gd name="T1" fmla="*/ 34 h 34"/>
                <a:gd name="T2" fmla="*/ 0 w 11"/>
                <a:gd name="T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34">
                  <a:moveTo>
                    <a:pt x="10" y="34"/>
                  </a:moveTo>
                  <a:cubicBezTo>
                    <a:pt x="11" y="21"/>
                    <a:pt x="9" y="1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0" name="Freeform 596"/>
            <p:cNvSpPr>
              <a:spLocks/>
            </p:cNvSpPr>
            <p:nvPr/>
          </p:nvSpPr>
          <p:spPr bwMode="auto">
            <a:xfrm>
              <a:off x="2759" y="2003"/>
              <a:ext cx="42" cy="18"/>
            </a:xfrm>
            <a:custGeom>
              <a:avLst/>
              <a:gdLst>
                <a:gd name="T0" fmla="*/ 17 w 17"/>
                <a:gd name="T1" fmla="*/ 0 h 7"/>
                <a:gd name="T2" fmla="*/ 0 w 17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7">
                  <a:moveTo>
                    <a:pt x="17" y="0"/>
                  </a:moveTo>
                  <a:cubicBezTo>
                    <a:pt x="14" y="3"/>
                    <a:pt x="4" y="6"/>
                    <a:pt x="0" y="7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1" name="Freeform 597"/>
            <p:cNvSpPr>
              <a:spLocks/>
            </p:cNvSpPr>
            <p:nvPr/>
          </p:nvSpPr>
          <p:spPr bwMode="auto">
            <a:xfrm>
              <a:off x="2846" y="2280"/>
              <a:ext cx="10" cy="13"/>
            </a:xfrm>
            <a:custGeom>
              <a:avLst/>
              <a:gdLst>
                <a:gd name="T0" fmla="*/ 0 w 4"/>
                <a:gd name="T1" fmla="*/ 5 h 5"/>
                <a:gd name="T2" fmla="*/ 4 w 4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2" y="4"/>
                    <a:pt x="3" y="2"/>
                    <a:pt x="4" y="0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2" name="Freeform 598"/>
            <p:cNvSpPr>
              <a:spLocks/>
            </p:cNvSpPr>
            <p:nvPr/>
          </p:nvSpPr>
          <p:spPr bwMode="auto">
            <a:xfrm>
              <a:off x="2964" y="2131"/>
              <a:ext cx="20" cy="13"/>
            </a:xfrm>
            <a:custGeom>
              <a:avLst/>
              <a:gdLst>
                <a:gd name="T0" fmla="*/ 8 w 8"/>
                <a:gd name="T1" fmla="*/ 4 h 5"/>
                <a:gd name="T2" fmla="*/ 0 w 8"/>
                <a:gd name="T3" fmla="*/ 4 h 5"/>
                <a:gd name="T4" fmla="*/ 6 w 8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4"/>
                  </a:moveTo>
                  <a:cubicBezTo>
                    <a:pt x="5" y="5"/>
                    <a:pt x="3" y="5"/>
                    <a:pt x="0" y="4"/>
                  </a:cubicBezTo>
                  <a:cubicBezTo>
                    <a:pt x="1" y="1"/>
                    <a:pt x="3" y="0"/>
                    <a:pt x="6" y="1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3" name="Freeform 599"/>
            <p:cNvSpPr>
              <a:spLocks/>
            </p:cNvSpPr>
            <p:nvPr/>
          </p:nvSpPr>
          <p:spPr bwMode="auto">
            <a:xfrm>
              <a:off x="2944" y="2064"/>
              <a:ext cx="10" cy="11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1"/>
                    <a:pt x="1" y="3"/>
                    <a:pt x="0" y="4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4" name="Freeform 600"/>
            <p:cNvSpPr>
              <a:spLocks/>
            </p:cNvSpPr>
            <p:nvPr/>
          </p:nvSpPr>
          <p:spPr bwMode="auto">
            <a:xfrm>
              <a:off x="2764" y="2016"/>
              <a:ext cx="1" cy="16"/>
            </a:xfrm>
            <a:custGeom>
              <a:avLst/>
              <a:gdLst>
                <a:gd name="T0" fmla="*/ 0 h 6"/>
                <a:gd name="T1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605" name="Group 601"/>
          <p:cNvGrpSpPr>
            <a:grpSpLocks/>
          </p:cNvGrpSpPr>
          <p:nvPr/>
        </p:nvGrpSpPr>
        <p:grpSpPr bwMode="auto">
          <a:xfrm flipH="1">
            <a:off x="-693332" y="2344614"/>
            <a:ext cx="323850" cy="296862"/>
            <a:chOff x="3878" y="2680"/>
            <a:chExt cx="510" cy="467"/>
          </a:xfrm>
        </p:grpSpPr>
        <p:sp>
          <p:nvSpPr>
            <p:cNvPr id="606" name="Freeform 602"/>
            <p:cNvSpPr>
              <a:spLocks/>
            </p:cNvSpPr>
            <p:nvPr/>
          </p:nvSpPr>
          <p:spPr bwMode="auto">
            <a:xfrm>
              <a:off x="3878" y="2683"/>
              <a:ext cx="510" cy="464"/>
            </a:xfrm>
            <a:custGeom>
              <a:avLst/>
              <a:gdLst>
                <a:gd name="T0" fmla="*/ 183 w 204"/>
                <a:gd name="T1" fmla="*/ 35 h 174"/>
                <a:gd name="T2" fmla="*/ 200 w 204"/>
                <a:gd name="T3" fmla="*/ 80 h 174"/>
                <a:gd name="T4" fmla="*/ 185 w 204"/>
                <a:gd name="T5" fmla="*/ 90 h 174"/>
                <a:gd name="T6" fmla="*/ 183 w 204"/>
                <a:gd name="T7" fmla="*/ 106 h 174"/>
                <a:gd name="T8" fmla="*/ 169 w 204"/>
                <a:gd name="T9" fmla="*/ 132 h 174"/>
                <a:gd name="T10" fmla="*/ 147 w 204"/>
                <a:gd name="T11" fmla="*/ 157 h 174"/>
                <a:gd name="T12" fmla="*/ 117 w 204"/>
                <a:gd name="T13" fmla="*/ 148 h 174"/>
                <a:gd name="T14" fmla="*/ 88 w 204"/>
                <a:gd name="T15" fmla="*/ 170 h 174"/>
                <a:gd name="T16" fmla="*/ 62 w 204"/>
                <a:gd name="T17" fmla="*/ 154 h 174"/>
                <a:gd name="T18" fmla="*/ 30 w 204"/>
                <a:gd name="T19" fmla="*/ 149 h 174"/>
                <a:gd name="T20" fmla="*/ 22 w 204"/>
                <a:gd name="T21" fmla="*/ 122 h 174"/>
                <a:gd name="T22" fmla="*/ 9 w 204"/>
                <a:gd name="T23" fmla="*/ 95 h 174"/>
                <a:gd name="T24" fmla="*/ 27 w 204"/>
                <a:gd name="T25" fmla="*/ 31 h 174"/>
                <a:gd name="T26" fmla="*/ 58 w 204"/>
                <a:gd name="T27" fmla="*/ 18 h 174"/>
                <a:gd name="T28" fmla="*/ 89 w 204"/>
                <a:gd name="T29" fmla="*/ 7 h 174"/>
                <a:gd name="T30" fmla="*/ 106 w 204"/>
                <a:gd name="T31" fmla="*/ 13 h 174"/>
                <a:gd name="T32" fmla="*/ 124 w 204"/>
                <a:gd name="T33" fmla="*/ 5 h 174"/>
                <a:gd name="T34" fmla="*/ 158 w 204"/>
                <a:gd name="T35" fmla="*/ 12 h 174"/>
                <a:gd name="T36" fmla="*/ 183 w 204"/>
                <a:gd name="T37" fmla="*/ 3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4" h="174">
                  <a:moveTo>
                    <a:pt x="183" y="35"/>
                  </a:moveTo>
                  <a:cubicBezTo>
                    <a:pt x="190" y="44"/>
                    <a:pt x="204" y="69"/>
                    <a:pt x="200" y="80"/>
                  </a:cubicBezTo>
                  <a:cubicBezTo>
                    <a:pt x="197" y="88"/>
                    <a:pt x="190" y="85"/>
                    <a:pt x="185" y="90"/>
                  </a:cubicBezTo>
                  <a:cubicBezTo>
                    <a:pt x="178" y="98"/>
                    <a:pt x="183" y="97"/>
                    <a:pt x="183" y="106"/>
                  </a:cubicBezTo>
                  <a:cubicBezTo>
                    <a:pt x="182" y="118"/>
                    <a:pt x="175" y="122"/>
                    <a:pt x="169" y="132"/>
                  </a:cubicBezTo>
                  <a:cubicBezTo>
                    <a:pt x="162" y="143"/>
                    <a:pt x="165" y="156"/>
                    <a:pt x="147" y="157"/>
                  </a:cubicBezTo>
                  <a:cubicBezTo>
                    <a:pt x="133" y="157"/>
                    <a:pt x="131" y="144"/>
                    <a:pt x="117" y="148"/>
                  </a:cubicBezTo>
                  <a:cubicBezTo>
                    <a:pt x="104" y="151"/>
                    <a:pt x="101" y="167"/>
                    <a:pt x="88" y="170"/>
                  </a:cubicBezTo>
                  <a:cubicBezTo>
                    <a:pt x="72" y="174"/>
                    <a:pt x="72" y="162"/>
                    <a:pt x="62" y="154"/>
                  </a:cubicBezTo>
                  <a:cubicBezTo>
                    <a:pt x="51" y="144"/>
                    <a:pt x="40" y="153"/>
                    <a:pt x="30" y="149"/>
                  </a:cubicBezTo>
                  <a:cubicBezTo>
                    <a:pt x="19" y="144"/>
                    <a:pt x="22" y="131"/>
                    <a:pt x="22" y="122"/>
                  </a:cubicBezTo>
                  <a:cubicBezTo>
                    <a:pt x="21" y="110"/>
                    <a:pt x="15" y="107"/>
                    <a:pt x="9" y="95"/>
                  </a:cubicBezTo>
                  <a:cubicBezTo>
                    <a:pt x="0" y="76"/>
                    <a:pt x="9" y="44"/>
                    <a:pt x="27" y="31"/>
                  </a:cubicBezTo>
                  <a:cubicBezTo>
                    <a:pt x="36" y="24"/>
                    <a:pt x="49" y="24"/>
                    <a:pt x="58" y="18"/>
                  </a:cubicBezTo>
                  <a:cubicBezTo>
                    <a:pt x="69" y="12"/>
                    <a:pt x="75" y="4"/>
                    <a:pt x="89" y="7"/>
                  </a:cubicBezTo>
                  <a:cubicBezTo>
                    <a:pt x="96" y="9"/>
                    <a:pt x="97" y="14"/>
                    <a:pt x="106" y="13"/>
                  </a:cubicBezTo>
                  <a:cubicBezTo>
                    <a:pt x="112" y="13"/>
                    <a:pt x="118" y="7"/>
                    <a:pt x="124" y="5"/>
                  </a:cubicBezTo>
                  <a:cubicBezTo>
                    <a:pt x="138" y="0"/>
                    <a:pt x="147" y="2"/>
                    <a:pt x="158" y="12"/>
                  </a:cubicBezTo>
                  <a:cubicBezTo>
                    <a:pt x="166" y="19"/>
                    <a:pt x="176" y="27"/>
                    <a:pt x="183" y="35"/>
                  </a:cubicBezTo>
                  <a:close/>
                </a:path>
              </a:pathLst>
            </a:custGeom>
            <a:solidFill>
              <a:srgbClr val="D1EE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7" name="Freeform 603"/>
            <p:cNvSpPr>
              <a:spLocks/>
            </p:cNvSpPr>
            <p:nvPr/>
          </p:nvSpPr>
          <p:spPr bwMode="auto">
            <a:xfrm>
              <a:off x="3938" y="2888"/>
              <a:ext cx="197" cy="243"/>
            </a:xfrm>
            <a:custGeom>
              <a:avLst/>
              <a:gdLst>
                <a:gd name="T0" fmla="*/ 3 w 79"/>
                <a:gd name="T1" fmla="*/ 35 h 91"/>
                <a:gd name="T2" fmla="*/ 5 w 79"/>
                <a:gd name="T3" fmla="*/ 63 h 91"/>
                <a:gd name="T4" fmla="*/ 34 w 79"/>
                <a:gd name="T5" fmla="*/ 68 h 91"/>
                <a:gd name="T6" fmla="*/ 53 w 79"/>
                <a:gd name="T7" fmla="*/ 85 h 91"/>
                <a:gd name="T8" fmla="*/ 79 w 79"/>
                <a:gd name="T9" fmla="*/ 72 h 91"/>
                <a:gd name="T10" fmla="*/ 52 w 79"/>
                <a:gd name="T11" fmla="*/ 72 h 91"/>
                <a:gd name="T12" fmla="*/ 45 w 79"/>
                <a:gd name="T13" fmla="*/ 40 h 91"/>
                <a:gd name="T14" fmla="*/ 31 w 79"/>
                <a:gd name="T15" fmla="*/ 20 h 91"/>
                <a:gd name="T16" fmla="*/ 40 w 79"/>
                <a:gd name="T17" fmla="*/ 0 h 91"/>
                <a:gd name="T18" fmla="*/ 21 w 79"/>
                <a:gd name="T19" fmla="*/ 15 h 91"/>
                <a:gd name="T20" fmla="*/ 16 w 79"/>
                <a:gd name="T21" fmla="*/ 53 h 91"/>
                <a:gd name="T22" fmla="*/ 3 w 79"/>
                <a:gd name="T23" fmla="*/ 3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91">
                  <a:moveTo>
                    <a:pt x="3" y="35"/>
                  </a:moveTo>
                  <a:cubicBezTo>
                    <a:pt x="4" y="42"/>
                    <a:pt x="0" y="58"/>
                    <a:pt x="5" y="63"/>
                  </a:cubicBezTo>
                  <a:cubicBezTo>
                    <a:pt x="11" y="69"/>
                    <a:pt x="26" y="65"/>
                    <a:pt x="34" y="68"/>
                  </a:cubicBezTo>
                  <a:cubicBezTo>
                    <a:pt x="42" y="72"/>
                    <a:pt x="45" y="82"/>
                    <a:pt x="53" y="85"/>
                  </a:cubicBezTo>
                  <a:cubicBezTo>
                    <a:pt x="63" y="91"/>
                    <a:pt x="74" y="82"/>
                    <a:pt x="79" y="72"/>
                  </a:cubicBezTo>
                  <a:cubicBezTo>
                    <a:pt x="75" y="83"/>
                    <a:pt x="58" y="80"/>
                    <a:pt x="52" y="72"/>
                  </a:cubicBezTo>
                  <a:cubicBezTo>
                    <a:pt x="44" y="62"/>
                    <a:pt x="53" y="50"/>
                    <a:pt x="45" y="40"/>
                  </a:cubicBezTo>
                  <a:cubicBezTo>
                    <a:pt x="40" y="33"/>
                    <a:pt x="31" y="31"/>
                    <a:pt x="31" y="20"/>
                  </a:cubicBezTo>
                  <a:cubicBezTo>
                    <a:pt x="31" y="11"/>
                    <a:pt x="38" y="8"/>
                    <a:pt x="40" y="0"/>
                  </a:cubicBezTo>
                  <a:cubicBezTo>
                    <a:pt x="35" y="2"/>
                    <a:pt x="23" y="10"/>
                    <a:pt x="21" y="15"/>
                  </a:cubicBezTo>
                  <a:cubicBezTo>
                    <a:pt x="18" y="24"/>
                    <a:pt x="32" y="51"/>
                    <a:pt x="16" y="53"/>
                  </a:cubicBezTo>
                  <a:cubicBezTo>
                    <a:pt x="10" y="47"/>
                    <a:pt x="12" y="38"/>
                    <a:pt x="3" y="33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8" name="Freeform 604"/>
            <p:cNvSpPr>
              <a:spLocks/>
            </p:cNvSpPr>
            <p:nvPr/>
          </p:nvSpPr>
          <p:spPr bwMode="auto">
            <a:xfrm>
              <a:off x="4190" y="2947"/>
              <a:ext cx="133" cy="144"/>
            </a:xfrm>
            <a:custGeom>
              <a:avLst/>
              <a:gdLst>
                <a:gd name="T0" fmla="*/ 2 w 53"/>
                <a:gd name="T1" fmla="*/ 45 h 54"/>
                <a:gd name="T2" fmla="*/ 22 w 53"/>
                <a:gd name="T3" fmla="*/ 53 h 54"/>
                <a:gd name="T4" fmla="*/ 36 w 53"/>
                <a:gd name="T5" fmla="*/ 37 h 54"/>
                <a:gd name="T6" fmla="*/ 52 w 53"/>
                <a:gd name="T7" fmla="*/ 0 h 54"/>
                <a:gd name="T8" fmla="*/ 42 w 53"/>
                <a:gd name="T9" fmla="*/ 17 h 54"/>
                <a:gd name="T10" fmla="*/ 30 w 53"/>
                <a:gd name="T11" fmla="*/ 29 h 54"/>
                <a:gd name="T12" fmla="*/ 15 w 53"/>
                <a:gd name="T13" fmla="*/ 37 h 54"/>
                <a:gd name="T14" fmla="*/ 0 w 53"/>
                <a:gd name="T15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4">
                  <a:moveTo>
                    <a:pt x="2" y="45"/>
                  </a:moveTo>
                  <a:cubicBezTo>
                    <a:pt x="9" y="42"/>
                    <a:pt x="15" y="54"/>
                    <a:pt x="22" y="53"/>
                  </a:cubicBezTo>
                  <a:cubicBezTo>
                    <a:pt x="31" y="52"/>
                    <a:pt x="33" y="44"/>
                    <a:pt x="36" y="37"/>
                  </a:cubicBezTo>
                  <a:cubicBezTo>
                    <a:pt x="42" y="24"/>
                    <a:pt x="53" y="16"/>
                    <a:pt x="52" y="0"/>
                  </a:cubicBezTo>
                  <a:cubicBezTo>
                    <a:pt x="48" y="6"/>
                    <a:pt x="48" y="13"/>
                    <a:pt x="42" y="17"/>
                  </a:cubicBezTo>
                  <a:cubicBezTo>
                    <a:pt x="36" y="22"/>
                    <a:pt x="33" y="22"/>
                    <a:pt x="30" y="29"/>
                  </a:cubicBezTo>
                  <a:cubicBezTo>
                    <a:pt x="25" y="36"/>
                    <a:pt x="23" y="35"/>
                    <a:pt x="15" y="37"/>
                  </a:cubicBezTo>
                  <a:cubicBezTo>
                    <a:pt x="10" y="38"/>
                    <a:pt x="2" y="40"/>
                    <a:pt x="0" y="45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9" name="Freeform 605"/>
            <p:cNvSpPr>
              <a:spLocks/>
            </p:cNvSpPr>
            <p:nvPr/>
          </p:nvSpPr>
          <p:spPr bwMode="auto">
            <a:xfrm>
              <a:off x="4278" y="2731"/>
              <a:ext cx="90" cy="178"/>
            </a:xfrm>
            <a:custGeom>
              <a:avLst/>
              <a:gdLst>
                <a:gd name="T0" fmla="*/ 13 w 36"/>
                <a:gd name="T1" fmla="*/ 10 h 67"/>
                <a:gd name="T2" fmla="*/ 30 w 36"/>
                <a:gd name="T3" fmla="*/ 40 h 67"/>
                <a:gd name="T4" fmla="*/ 33 w 36"/>
                <a:gd name="T5" fmla="*/ 58 h 67"/>
                <a:gd name="T6" fmla="*/ 20 w 36"/>
                <a:gd name="T7" fmla="*/ 67 h 67"/>
                <a:gd name="T8" fmla="*/ 19 w 36"/>
                <a:gd name="T9" fmla="*/ 35 h 67"/>
                <a:gd name="T10" fmla="*/ 12 w 36"/>
                <a:gd name="T11" fmla="*/ 16 h 67"/>
                <a:gd name="T12" fmla="*/ 0 w 36"/>
                <a:gd name="T13" fmla="*/ 0 h 67"/>
                <a:gd name="T14" fmla="*/ 12 w 36"/>
                <a:gd name="T15" fmla="*/ 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67">
                  <a:moveTo>
                    <a:pt x="13" y="10"/>
                  </a:moveTo>
                  <a:cubicBezTo>
                    <a:pt x="22" y="19"/>
                    <a:pt x="26" y="29"/>
                    <a:pt x="30" y="40"/>
                  </a:cubicBezTo>
                  <a:cubicBezTo>
                    <a:pt x="32" y="46"/>
                    <a:pt x="36" y="51"/>
                    <a:pt x="33" y="58"/>
                  </a:cubicBezTo>
                  <a:cubicBezTo>
                    <a:pt x="31" y="64"/>
                    <a:pt x="26" y="65"/>
                    <a:pt x="20" y="67"/>
                  </a:cubicBezTo>
                  <a:cubicBezTo>
                    <a:pt x="32" y="57"/>
                    <a:pt x="27" y="46"/>
                    <a:pt x="19" y="35"/>
                  </a:cubicBezTo>
                  <a:cubicBezTo>
                    <a:pt x="15" y="29"/>
                    <a:pt x="15" y="22"/>
                    <a:pt x="12" y="16"/>
                  </a:cubicBezTo>
                  <a:cubicBezTo>
                    <a:pt x="9" y="10"/>
                    <a:pt x="4" y="5"/>
                    <a:pt x="0" y="0"/>
                  </a:cubicBezTo>
                  <a:cubicBezTo>
                    <a:pt x="5" y="1"/>
                    <a:pt x="9" y="6"/>
                    <a:pt x="12" y="9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0" name="Freeform 606"/>
            <p:cNvSpPr>
              <a:spLocks/>
            </p:cNvSpPr>
            <p:nvPr/>
          </p:nvSpPr>
          <p:spPr bwMode="auto">
            <a:xfrm>
              <a:off x="4155" y="2680"/>
              <a:ext cx="75" cy="51"/>
            </a:xfrm>
            <a:custGeom>
              <a:avLst/>
              <a:gdLst>
                <a:gd name="T0" fmla="*/ 0 w 30"/>
                <a:gd name="T1" fmla="*/ 17 h 19"/>
                <a:gd name="T2" fmla="*/ 30 w 30"/>
                <a:gd name="T3" fmla="*/ 10 h 19"/>
                <a:gd name="T4" fmla="*/ 22 w 30"/>
                <a:gd name="T5" fmla="*/ 10 h 19"/>
                <a:gd name="T6" fmla="*/ 16 w 30"/>
                <a:gd name="T7" fmla="*/ 16 h 19"/>
                <a:gd name="T8" fmla="*/ 1 w 30"/>
                <a:gd name="T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0" y="17"/>
                  </a:moveTo>
                  <a:cubicBezTo>
                    <a:pt x="7" y="14"/>
                    <a:pt x="21" y="0"/>
                    <a:pt x="30" y="10"/>
                  </a:cubicBezTo>
                  <a:cubicBezTo>
                    <a:pt x="27" y="9"/>
                    <a:pt x="25" y="9"/>
                    <a:pt x="22" y="10"/>
                  </a:cubicBezTo>
                  <a:cubicBezTo>
                    <a:pt x="19" y="11"/>
                    <a:pt x="18" y="15"/>
                    <a:pt x="16" y="16"/>
                  </a:cubicBezTo>
                  <a:cubicBezTo>
                    <a:pt x="12" y="19"/>
                    <a:pt x="6" y="16"/>
                    <a:pt x="1" y="17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1" name="Freeform 607"/>
            <p:cNvSpPr>
              <a:spLocks/>
            </p:cNvSpPr>
            <p:nvPr/>
          </p:nvSpPr>
          <p:spPr bwMode="auto">
            <a:xfrm>
              <a:off x="4235" y="2784"/>
              <a:ext cx="83" cy="80"/>
            </a:xfrm>
            <a:custGeom>
              <a:avLst/>
              <a:gdLst>
                <a:gd name="T0" fmla="*/ 9 w 33"/>
                <a:gd name="T1" fmla="*/ 4 h 30"/>
                <a:gd name="T2" fmla="*/ 18 w 33"/>
                <a:gd name="T3" fmla="*/ 13 h 30"/>
                <a:gd name="T4" fmla="*/ 17 w 33"/>
                <a:gd name="T5" fmla="*/ 30 h 30"/>
                <a:gd name="T6" fmla="*/ 0 w 3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0">
                  <a:moveTo>
                    <a:pt x="9" y="4"/>
                  </a:moveTo>
                  <a:cubicBezTo>
                    <a:pt x="11" y="5"/>
                    <a:pt x="17" y="11"/>
                    <a:pt x="18" y="13"/>
                  </a:cubicBezTo>
                  <a:cubicBezTo>
                    <a:pt x="20" y="18"/>
                    <a:pt x="18" y="25"/>
                    <a:pt x="17" y="30"/>
                  </a:cubicBezTo>
                  <a:cubicBezTo>
                    <a:pt x="33" y="14"/>
                    <a:pt x="17" y="0"/>
                    <a:pt x="0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2" name="Freeform 608"/>
            <p:cNvSpPr>
              <a:spLocks/>
            </p:cNvSpPr>
            <p:nvPr/>
          </p:nvSpPr>
          <p:spPr bwMode="auto">
            <a:xfrm>
              <a:off x="4013" y="2968"/>
              <a:ext cx="80" cy="72"/>
            </a:xfrm>
            <a:custGeom>
              <a:avLst/>
              <a:gdLst>
                <a:gd name="T0" fmla="*/ 1 w 32"/>
                <a:gd name="T1" fmla="*/ 1 h 27"/>
                <a:gd name="T2" fmla="*/ 25 w 32"/>
                <a:gd name="T3" fmla="*/ 4 h 27"/>
                <a:gd name="T4" fmla="*/ 28 w 32"/>
                <a:gd name="T5" fmla="*/ 27 h 27"/>
                <a:gd name="T6" fmla="*/ 21 w 32"/>
                <a:gd name="T7" fmla="*/ 14 h 27"/>
                <a:gd name="T8" fmla="*/ 0 w 32"/>
                <a:gd name="T9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7">
                  <a:moveTo>
                    <a:pt x="1" y="1"/>
                  </a:moveTo>
                  <a:cubicBezTo>
                    <a:pt x="8" y="10"/>
                    <a:pt x="18" y="0"/>
                    <a:pt x="25" y="4"/>
                  </a:cubicBezTo>
                  <a:cubicBezTo>
                    <a:pt x="32" y="8"/>
                    <a:pt x="31" y="22"/>
                    <a:pt x="28" y="27"/>
                  </a:cubicBezTo>
                  <a:cubicBezTo>
                    <a:pt x="30" y="22"/>
                    <a:pt x="27" y="15"/>
                    <a:pt x="21" y="14"/>
                  </a:cubicBezTo>
                  <a:cubicBezTo>
                    <a:pt x="13" y="12"/>
                    <a:pt x="7" y="23"/>
                    <a:pt x="0" y="13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3" name="Freeform 609"/>
            <p:cNvSpPr>
              <a:spLocks/>
            </p:cNvSpPr>
            <p:nvPr/>
          </p:nvSpPr>
          <p:spPr bwMode="auto">
            <a:xfrm>
              <a:off x="3905" y="2717"/>
              <a:ext cx="175" cy="168"/>
            </a:xfrm>
            <a:custGeom>
              <a:avLst/>
              <a:gdLst>
                <a:gd name="T0" fmla="*/ 2 w 70"/>
                <a:gd name="T1" fmla="*/ 63 h 63"/>
                <a:gd name="T2" fmla="*/ 25 w 70"/>
                <a:gd name="T3" fmla="*/ 20 h 63"/>
                <a:gd name="T4" fmla="*/ 46 w 70"/>
                <a:gd name="T5" fmla="*/ 12 h 63"/>
                <a:gd name="T6" fmla="*/ 70 w 70"/>
                <a:gd name="T7" fmla="*/ 2 h 63"/>
                <a:gd name="T8" fmla="*/ 60 w 70"/>
                <a:gd name="T9" fmla="*/ 7 h 63"/>
                <a:gd name="T10" fmla="*/ 50 w 70"/>
                <a:gd name="T11" fmla="*/ 18 h 63"/>
                <a:gd name="T12" fmla="*/ 27 w 70"/>
                <a:gd name="T13" fmla="*/ 27 h 63"/>
                <a:gd name="T14" fmla="*/ 2 w 70"/>
                <a:gd name="T1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3">
                  <a:moveTo>
                    <a:pt x="2" y="63"/>
                  </a:moveTo>
                  <a:cubicBezTo>
                    <a:pt x="3" y="44"/>
                    <a:pt x="6" y="28"/>
                    <a:pt x="25" y="20"/>
                  </a:cubicBezTo>
                  <a:cubicBezTo>
                    <a:pt x="32" y="17"/>
                    <a:pt x="40" y="15"/>
                    <a:pt x="46" y="12"/>
                  </a:cubicBezTo>
                  <a:cubicBezTo>
                    <a:pt x="54" y="9"/>
                    <a:pt x="61" y="0"/>
                    <a:pt x="70" y="2"/>
                  </a:cubicBezTo>
                  <a:cubicBezTo>
                    <a:pt x="67" y="3"/>
                    <a:pt x="63" y="5"/>
                    <a:pt x="60" y="7"/>
                  </a:cubicBezTo>
                  <a:cubicBezTo>
                    <a:pt x="55" y="10"/>
                    <a:pt x="54" y="14"/>
                    <a:pt x="50" y="18"/>
                  </a:cubicBezTo>
                  <a:cubicBezTo>
                    <a:pt x="45" y="24"/>
                    <a:pt x="35" y="23"/>
                    <a:pt x="27" y="27"/>
                  </a:cubicBezTo>
                  <a:cubicBezTo>
                    <a:pt x="16" y="34"/>
                    <a:pt x="0" y="49"/>
                    <a:pt x="2" y="62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4" name="Freeform 610"/>
            <p:cNvSpPr>
              <a:spLocks/>
            </p:cNvSpPr>
            <p:nvPr/>
          </p:nvSpPr>
          <p:spPr bwMode="auto">
            <a:xfrm>
              <a:off x="4038" y="2848"/>
              <a:ext cx="60" cy="93"/>
            </a:xfrm>
            <a:custGeom>
              <a:avLst/>
              <a:gdLst>
                <a:gd name="T0" fmla="*/ 22 w 24"/>
                <a:gd name="T1" fmla="*/ 0 h 35"/>
                <a:gd name="T2" fmla="*/ 16 w 24"/>
                <a:gd name="T3" fmla="*/ 5 h 35"/>
                <a:gd name="T4" fmla="*/ 12 w 24"/>
                <a:gd name="T5" fmla="*/ 15 h 35"/>
                <a:gd name="T6" fmla="*/ 8 w 24"/>
                <a:gd name="T7" fmla="*/ 35 h 35"/>
                <a:gd name="T8" fmla="*/ 17 w 24"/>
                <a:gd name="T9" fmla="*/ 19 h 35"/>
                <a:gd name="T10" fmla="*/ 24 w 24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5">
                  <a:moveTo>
                    <a:pt x="22" y="0"/>
                  </a:moveTo>
                  <a:cubicBezTo>
                    <a:pt x="22" y="1"/>
                    <a:pt x="18" y="3"/>
                    <a:pt x="16" y="5"/>
                  </a:cubicBezTo>
                  <a:cubicBezTo>
                    <a:pt x="14" y="8"/>
                    <a:pt x="14" y="12"/>
                    <a:pt x="12" y="15"/>
                  </a:cubicBezTo>
                  <a:cubicBezTo>
                    <a:pt x="10" y="20"/>
                    <a:pt x="0" y="31"/>
                    <a:pt x="8" y="35"/>
                  </a:cubicBezTo>
                  <a:cubicBezTo>
                    <a:pt x="5" y="28"/>
                    <a:pt x="15" y="25"/>
                    <a:pt x="17" y="19"/>
                  </a:cubicBezTo>
                  <a:cubicBezTo>
                    <a:pt x="19" y="12"/>
                    <a:pt x="16" y="7"/>
                    <a:pt x="24" y="2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5" name="Freeform 611"/>
            <p:cNvSpPr>
              <a:spLocks/>
            </p:cNvSpPr>
            <p:nvPr/>
          </p:nvSpPr>
          <p:spPr bwMode="auto">
            <a:xfrm>
              <a:off x="4213" y="2795"/>
              <a:ext cx="50" cy="32"/>
            </a:xfrm>
            <a:custGeom>
              <a:avLst/>
              <a:gdLst>
                <a:gd name="T0" fmla="*/ 0 w 20"/>
                <a:gd name="T1" fmla="*/ 0 h 12"/>
                <a:gd name="T2" fmla="*/ 14 w 20"/>
                <a:gd name="T3" fmla="*/ 2 h 12"/>
                <a:gd name="T4" fmla="*/ 20 w 20"/>
                <a:gd name="T5" fmla="*/ 12 h 12"/>
                <a:gd name="T6" fmla="*/ 2 w 20"/>
                <a:gd name="T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0" y="0"/>
                  </a:moveTo>
                  <a:cubicBezTo>
                    <a:pt x="4" y="0"/>
                    <a:pt x="11" y="0"/>
                    <a:pt x="14" y="2"/>
                  </a:cubicBezTo>
                  <a:cubicBezTo>
                    <a:pt x="18" y="4"/>
                    <a:pt x="17" y="9"/>
                    <a:pt x="20" y="12"/>
                  </a:cubicBezTo>
                  <a:cubicBezTo>
                    <a:pt x="14" y="8"/>
                    <a:pt x="9" y="2"/>
                    <a:pt x="2" y="2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6" name="Freeform 612"/>
            <p:cNvSpPr>
              <a:spLocks/>
            </p:cNvSpPr>
            <p:nvPr/>
          </p:nvSpPr>
          <p:spPr bwMode="auto">
            <a:xfrm>
              <a:off x="3948" y="3027"/>
              <a:ext cx="105" cy="74"/>
            </a:xfrm>
            <a:custGeom>
              <a:avLst/>
              <a:gdLst>
                <a:gd name="T0" fmla="*/ 0 w 42"/>
                <a:gd name="T1" fmla="*/ 6 h 28"/>
                <a:gd name="T2" fmla="*/ 23 w 42"/>
                <a:gd name="T3" fmla="*/ 15 h 28"/>
                <a:gd name="T4" fmla="*/ 42 w 42"/>
                <a:gd name="T5" fmla="*/ 28 h 28"/>
                <a:gd name="T6" fmla="*/ 36 w 42"/>
                <a:gd name="T7" fmla="*/ 13 h 28"/>
                <a:gd name="T8" fmla="*/ 34 w 42"/>
                <a:gd name="T9" fmla="*/ 4 h 28"/>
                <a:gd name="T10" fmla="*/ 30 w 42"/>
                <a:gd name="T11" fmla="*/ 2 h 28"/>
                <a:gd name="T12" fmla="*/ 26 w 42"/>
                <a:gd name="T13" fmla="*/ 8 h 28"/>
                <a:gd name="T14" fmla="*/ 19 w 42"/>
                <a:gd name="T15" fmla="*/ 10 h 28"/>
                <a:gd name="T16" fmla="*/ 4 w 42"/>
                <a:gd name="T17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8">
                  <a:moveTo>
                    <a:pt x="0" y="6"/>
                  </a:moveTo>
                  <a:cubicBezTo>
                    <a:pt x="2" y="18"/>
                    <a:pt x="13" y="15"/>
                    <a:pt x="23" y="15"/>
                  </a:cubicBezTo>
                  <a:cubicBezTo>
                    <a:pt x="32" y="15"/>
                    <a:pt x="36" y="22"/>
                    <a:pt x="42" y="28"/>
                  </a:cubicBezTo>
                  <a:cubicBezTo>
                    <a:pt x="37" y="24"/>
                    <a:pt x="37" y="19"/>
                    <a:pt x="36" y="13"/>
                  </a:cubicBezTo>
                  <a:cubicBezTo>
                    <a:pt x="36" y="10"/>
                    <a:pt x="36" y="7"/>
                    <a:pt x="34" y="4"/>
                  </a:cubicBezTo>
                  <a:cubicBezTo>
                    <a:pt x="33" y="1"/>
                    <a:pt x="33" y="0"/>
                    <a:pt x="30" y="2"/>
                  </a:cubicBezTo>
                  <a:cubicBezTo>
                    <a:pt x="29" y="4"/>
                    <a:pt x="28" y="6"/>
                    <a:pt x="26" y="8"/>
                  </a:cubicBezTo>
                  <a:cubicBezTo>
                    <a:pt x="24" y="9"/>
                    <a:pt x="22" y="10"/>
                    <a:pt x="19" y="10"/>
                  </a:cubicBezTo>
                  <a:cubicBezTo>
                    <a:pt x="15" y="12"/>
                    <a:pt x="9" y="14"/>
                    <a:pt x="4" y="11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7" name="Freeform 613"/>
            <p:cNvSpPr>
              <a:spLocks/>
            </p:cNvSpPr>
            <p:nvPr/>
          </p:nvSpPr>
          <p:spPr bwMode="auto">
            <a:xfrm>
              <a:off x="4190" y="3035"/>
              <a:ext cx="75" cy="53"/>
            </a:xfrm>
            <a:custGeom>
              <a:avLst/>
              <a:gdLst>
                <a:gd name="T0" fmla="*/ 10 w 30"/>
                <a:gd name="T1" fmla="*/ 13 h 20"/>
                <a:gd name="T2" fmla="*/ 20 w 30"/>
                <a:gd name="T3" fmla="*/ 20 h 20"/>
                <a:gd name="T4" fmla="*/ 30 w 30"/>
                <a:gd name="T5" fmla="*/ 14 h 20"/>
                <a:gd name="T6" fmla="*/ 20 w 30"/>
                <a:gd name="T7" fmla="*/ 1 h 20"/>
                <a:gd name="T8" fmla="*/ 9 w 30"/>
                <a:gd name="T9" fmla="*/ 5 h 20"/>
                <a:gd name="T10" fmla="*/ 0 w 30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0">
                  <a:moveTo>
                    <a:pt x="10" y="13"/>
                  </a:moveTo>
                  <a:cubicBezTo>
                    <a:pt x="13" y="16"/>
                    <a:pt x="16" y="19"/>
                    <a:pt x="20" y="20"/>
                  </a:cubicBezTo>
                  <a:cubicBezTo>
                    <a:pt x="24" y="20"/>
                    <a:pt x="28" y="18"/>
                    <a:pt x="30" y="14"/>
                  </a:cubicBezTo>
                  <a:cubicBezTo>
                    <a:pt x="20" y="16"/>
                    <a:pt x="14" y="11"/>
                    <a:pt x="20" y="1"/>
                  </a:cubicBezTo>
                  <a:cubicBezTo>
                    <a:pt x="16" y="0"/>
                    <a:pt x="11" y="3"/>
                    <a:pt x="9" y="5"/>
                  </a:cubicBezTo>
                  <a:cubicBezTo>
                    <a:pt x="6" y="7"/>
                    <a:pt x="2" y="9"/>
                    <a:pt x="0" y="12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8" name="Freeform 614"/>
            <p:cNvSpPr>
              <a:spLocks/>
            </p:cNvSpPr>
            <p:nvPr/>
          </p:nvSpPr>
          <p:spPr bwMode="auto">
            <a:xfrm>
              <a:off x="4330" y="2787"/>
              <a:ext cx="41" cy="117"/>
            </a:xfrm>
            <a:custGeom>
              <a:avLst/>
              <a:gdLst>
                <a:gd name="T0" fmla="*/ 1 w 16"/>
                <a:gd name="T1" fmla="*/ 0 h 44"/>
                <a:gd name="T2" fmla="*/ 9 w 16"/>
                <a:gd name="T3" fmla="*/ 12 h 44"/>
                <a:gd name="T4" fmla="*/ 14 w 16"/>
                <a:gd name="T5" fmla="*/ 26 h 44"/>
                <a:gd name="T6" fmla="*/ 15 w 16"/>
                <a:gd name="T7" fmla="*/ 39 h 44"/>
                <a:gd name="T8" fmla="*/ 3 w 16"/>
                <a:gd name="T9" fmla="*/ 44 h 44"/>
                <a:gd name="T10" fmla="*/ 9 w 16"/>
                <a:gd name="T11" fmla="*/ 25 h 44"/>
                <a:gd name="T12" fmla="*/ 5 w 16"/>
                <a:gd name="T13" fmla="*/ 12 h 44"/>
                <a:gd name="T14" fmla="*/ 0 w 1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1" y="0"/>
                  </a:moveTo>
                  <a:cubicBezTo>
                    <a:pt x="3" y="4"/>
                    <a:pt x="7" y="8"/>
                    <a:pt x="9" y="12"/>
                  </a:cubicBezTo>
                  <a:cubicBezTo>
                    <a:pt x="11" y="17"/>
                    <a:pt x="13" y="22"/>
                    <a:pt x="14" y="26"/>
                  </a:cubicBezTo>
                  <a:cubicBezTo>
                    <a:pt x="15" y="30"/>
                    <a:pt x="16" y="36"/>
                    <a:pt x="15" y="39"/>
                  </a:cubicBezTo>
                  <a:cubicBezTo>
                    <a:pt x="13" y="43"/>
                    <a:pt x="7" y="43"/>
                    <a:pt x="3" y="44"/>
                  </a:cubicBezTo>
                  <a:cubicBezTo>
                    <a:pt x="12" y="40"/>
                    <a:pt x="13" y="32"/>
                    <a:pt x="9" y="25"/>
                  </a:cubicBezTo>
                  <a:cubicBezTo>
                    <a:pt x="7" y="21"/>
                    <a:pt x="7" y="16"/>
                    <a:pt x="5" y="12"/>
                  </a:cubicBezTo>
                  <a:cubicBezTo>
                    <a:pt x="3" y="8"/>
                    <a:pt x="1" y="4"/>
                    <a:pt x="0" y="0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9" name="Freeform 615"/>
            <p:cNvSpPr>
              <a:spLocks/>
            </p:cNvSpPr>
            <p:nvPr/>
          </p:nvSpPr>
          <p:spPr bwMode="auto">
            <a:xfrm>
              <a:off x="3878" y="2683"/>
              <a:ext cx="510" cy="464"/>
            </a:xfrm>
            <a:custGeom>
              <a:avLst/>
              <a:gdLst>
                <a:gd name="T0" fmla="*/ 183 w 204"/>
                <a:gd name="T1" fmla="*/ 35 h 174"/>
                <a:gd name="T2" fmla="*/ 200 w 204"/>
                <a:gd name="T3" fmla="*/ 80 h 174"/>
                <a:gd name="T4" fmla="*/ 185 w 204"/>
                <a:gd name="T5" fmla="*/ 90 h 174"/>
                <a:gd name="T6" fmla="*/ 183 w 204"/>
                <a:gd name="T7" fmla="*/ 106 h 174"/>
                <a:gd name="T8" fmla="*/ 169 w 204"/>
                <a:gd name="T9" fmla="*/ 132 h 174"/>
                <a:gd name="T10" fmla="*/ 147 w 204"/>
                <a:gd name="T11" fmla="*/ 157 h 174"/>
                <a:gd name="T12" fmla="*/ 117 w 204"/>
                <a:gd name="T13" fmla="*/ 148 h 174"/>
                <a:gd name="T14" fmla="*/ 88 w 204"/>
                <a:gd name="T15" fmla="*/ 170 h 174"/>
                <a:gd name="T16" fmla="*/ 62 w 204"/>
                <a:gd name="T17" fmla="*/ 154 h 174"/>
                <a:gd name="T18" fmla="*/ 30 w 204"/>
                <a:gd name="T19" fmla="*/ 149 h 174"/>
                <a:gd name="T20" fmla="*/ 22 w 204"/>
                <a:gd name="T21" fmla="*/ 122 h 174"/>
                <a:gd name="T22" fmla="*/ 9 w 204"/>
                <a:gd name="T23" fmla="*/ 95 h 174"/>
                <a:gd name="T24" fmla="*/ 27 w 204"/>
                <a:gd name="T25" fmla="*/ 31 h 174"/>
                <a:gd name="T26" fmla="*/ 58 w 204"/>
                <a:gd name="T27" fmla="*/ 18 h 174"/>
                <a:gd name="T28" fmla="*/ 89 w 204"/>
                <a:gd name="T29" fmla="*/ 7 h 174"/>
                <a:gd name="T30" fmla="*/ 106 w 204"/>
                <a:gd name="T31" fmla="*/ 13 h 174"/>
                <a:gd name="T32" fmla="*/ 124 w 204"/>
                <a:gd name="T33" fmla="*/ 5 h 174"/>
                <a:gd name="T34" fmla="*/ 158 w 204"/>
                <a:gd name="T35" fmla="*/ 12 h 174"/>
                <a:gd name="T36" fmla="*/ 183 w 204"/>
                <a:gd name="T37" fmla="*/ 3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4" h="174">
                  <a:moveTo>
                    <a:pt x="183" y="35"/>
                  </a:moveTo>
                  <a:cubicBezTo>
                    <a:pt x="190" y="44"/>
                    <a:pt x="204" y="69"/>
                    <a:pt x="200" y="80"/>
                  </a:cubicBezTo>
                  <a:cubicBezTo>
                    <a:pt x="197" y="88"/>
                    <a:pt x="190" y="85"/>
                    <a:pt x="185" y="90"/>
                  </a:cubicBezTo>
                  <a:cubicBezTo>
                    <a:pt x="178" y="98"/>
                    <a:pt x="183" y="97"/>
                    <a:pt x="183" y="106"/>
                  </a:cubicBezTo>
                  <a:cubicBezTo>
                    <a:pt x="182" y="118"/>
                    <a:pt x="175" y="122"/>
                    <a:pt x="169" y="132"/>
                  </a:cubicBezTo>
                  <a:cubicBezTo>
                    <a:pt x="162" y="143"/>
                    <a:pt x="165" y="156"/>
                    <a:pt x="147" y="157"/>
                  </a:cubicBezTo>
                  <a:cubicBezTo>
                    <a:pt x="133" y="157"/>
                    <a:pt x="131" y="144"/>
                    <a:pt x="117" y="148"/>
                  </a:cubicBezTo>
                  <a:cubicBezTo>
                    <a:pt x="104" y="151"/>
                    <a:pt x="101" y="167"/>
                    <a:pt x="88" y="170"/>
                  </a:cubicBezTo>
                  <a:cubicBezTo>
                    <a:pt x="72" y="174"/>
                    <a:pt x="72" y="162"/>
                    <a:pt x="62" y="154"/>
                  </a:cubicBezTo>
                  <a:cubicBezTo>
                    <a:pt x="51" y="144"/>
                    <a:pt x="40" y="153"/>
                    <a:pt x="30" y="149"/>
                  </a:cubicBezTo>
                  <a:cubicBezTo>
                    <a:pt x="19" y="144"/>
                    <a:pt x="22" y="131"/>
                    <a:pt x="22" y="122"/>
                  </a:cubicBezTo>
                  <a:cubicBezTo>
                    <a:pt x="21" y="110"/>
                    <a:pt x="15" y="107"/>
                    <a:pt x="9" y="95"/>
                  </a:cubicBezTo>
                  <a:cubicBezTo>
                    <a:pt x="0" y="76"/>
                    <a:pt x="9" y="44"/>
                    <a:pt x="27" y="31"/>
                  </a:cubicBezTo>
                  <a:cubicBezTo>
                    <a:pt x="36" y="24"/>
                    <a:pt x="49" y="24"/>
                    <a:pt x="58" y="18"/>
                  </a:cubicBezTo>
                  <a:cubicBezTo>
                    <a:pt x="69" y="12"/>
                    <a:pt x="75" y="4"/>
                    <a:pt x="89" y="7"/>
                  </a:cubicBezTo>
                  <a:cubicBezTo>
                    <a:pt x="96" y="9"/>
                    <a:pt x="97" y="14"/>
                    <a:pt x="106" y="13"/>
                  </a:cubicBezTo>
                  <a:cubicBezTo>
                    <a:pt x="112" y="13"/>
                    <a:pt x="118" y="7"/>
                    <a:pt x="124" y="5"/>
                  </a:cubicBezTo>
                  <a:cubicBezTo>
                    <a:pt x="138" y="0"/>
                    <a:pt x="147" y="2"/>
                    <a:pt x="158" y="12"/>
                  </a:cubicBezTo>
                  <a:cubicBezTo>
                    <a:pt x="166" y="19"/>
                    <a:pt x="176" y="27"/>
                    <a:pt x="183" y="35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0" name="Freeform 616"/>
            <p:cNvSpPr>
              <a:spLocks/>
            </p:cNvSpPr>
            <p:nvPr/>
          </p:nvSpPr>
          <p:spPr bwMode="auto">
            <a:xfrm>
              <a:off x="4155" y="3021"/>
              <a:ext cx="90" cy="64"/>
            </a:xfrm>
            <a:custGeom>
              <a:avLst/>
              <a:gdLst>
                <a:gd name="T0" fmla="*/ 0 w 36"/>
                <a:gd name="T1" fmla="*/ 24 h 24"/>
                <a:gd name="T2" fmla="*/ 36 w 36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24">
                  <a:moveTo>
                    <a:pt x="0" y="24"/>
                  </a:moveTo>
                  <a:cubicBezTo>
                    <a:pt x="16" y="12"/>
                    <a:pt x="20" y="4"/>
                    <a:pt x="36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1" name="Freeform 617"/>
            <p:cNvSpPr>
              <a:spLocks/>
            </p:cNvSpPr>
            <p:nvPr/>
          </p:nvSpPr>
          <p:spPr bwMode="auto">
            <a:xfrm>
              <a:off x="4120" y="2715"/>
              <a:ext cx="58" cy="21"/>
            </a:xfrm>
            <a:custGeom>
              <a:avLst/>
              <a:gdLst>
                <a:gd name="T0" fmla="*/ 23 w 23"/>
                <a:gd name="T1" fmla="*/ 6 h 8"/>
                <a:gd name="T2" fmla="*/ 0 w 23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8">
                  <a:moveTo>
                    <a:pt x="23" y="6"/>
                  </a:moveTo>
                  <a:cubicBezTo>
                    <a:pt x="14" y="8"/>
                    <a:pt x="7" y="3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2" name="Freeform 618"/>
            <p:cNvSpPr>
              <a:spLocks/>
            </p:cNvSpPr>
            <p:nvPr/>
          </p:nvSpPr>
          <p:spPr bwMode="auto">
            <a:xfrm>
              <a:off x="4018" y="2827"/>
              <a:ext cx="105" cy="170"/>
            </a:xfrm>
            <a:custGeom>
              <a:avLst/>
              <a:gdLst>
                <a:gd name="T0" fmla="*/ 42 w 42"/>
                <a:gd name="T1" fmla="*/ 0 h 64"/>
                <a:gd name="T2" fmla="*/ 19 w 42"/>
                <a:gd name="T3" fmla="*/ 11 h 64"/>
                <a:gd name="T4" fmla="*/ 17 w 42"/>
                <a:gd name="T5" fmla="*/ 20 h 64"/>
                <a:gd name="T6" fmla="*/ 10 w 42"/>
                <a:gd name="T7" fmla="*/ 29 h 64"/>
                <a:gd name="T8" fmla="*/ 7 w 42"/>
                <a:gd name="T9" fmla="*/ 51 h 64"/>
                <a:gd name="T10" fmla="*/ 30 w 4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4">
                  <a:moveTo>
                    <a:pt x="42" y="0"/>
                  </a:moveTo>
                  <a:cubicBezTo>
                    <a:pt x="36" y="0"/>
                    <a:pt x="23" y="6"/>
                    <a:pt x="19" y="11"/>
                  </a:cubicBezTo>
                  <a:cubicBezTo>
                    <a:pt x="17" y="14"/>
                    <a:pt x="18" y="17"/>
                    <a:pt x="17" y="20"/>
                  </a:cubicBezTo>
                  <a:cubicBezTo>
                    <a:pt x="15" y="24"/>
                    <a:pt x="12" y="26"/>
                    <a:pt x="10" y="29"/>
                  </a:cubicBezTo>
                  <a:cubicBezTo>
                    <a:pt x="6" y="36"/>
                    <a:pt x="0" y="44"/>
                    <a:pt x="7" y="51"/>
                  </a:cubicBezTo>
                  <a:cubicBezTo>
                    <a:pt x="14" y="58"/>
                    <a:pt x="30" y="52"/>
                    <a:pt x="30" y="64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3" name="Freeform 619"/>
            <p:cNvSpPr>
              <a:spLocks/>
            </p:cNvSpPr>
            <p:nvPr/>
          </p:nvSpPr>
          <p:spPr bwMode="auto">
            <a:xfrm>
              <a:off x="4195" y="2779"/>
              <a:ext cx="105" cy="77"/>
            </a:xfrm>
            <a:custGeom>
              <a:avLst/>
              <a:gdLst>
                <a:gd name="T0" fmla="*/ 32 w 42"/>
                <a:gd name="T1" fmla="*/ 29 h 29"/>
                <a:gd name="T2" fmla="*/ 21 w 42"/>
                <a:gd name="T3" fmla="*/ 4 h 29"/>
                <a:gd name="T4" fmla="*/ 0 w 42"/>
                <a:gd name="T5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32" y="29"/>
                  </a:moveTo>
                  <a:cubicBezTo>
                    <a:pt x="42" y="22"/>
                    <a:pt x="28" y="8"/>
                    <a:pt x="21" y="4"/>
                  </a:cubicBezTo>
                  <a:cubicBezTo>
                    <a:pt x="13" y="0"/>
                    <a:pt x="7" y="4"/>
                    <a:pt x="0" y="2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4" name="Freeform 620"/>
            <p:cNvSpPr>
              <a:spLocks/>
            </p:cNvSpPr>
            <p:nvPr/>
          </p:nvSpPr>
          <p:spPr bwMode="auto">
            <a:xfrm>
              <a:off x="4195" y="2773"/>
              <a:ext cx="18" cy="30"/>
            </a:xfrm>
            <a:custGeom>
              <a:avLst/>
              <a:gdLst>
                <a:gd name="T0" fmla="*/ 0 w 7"/>
                <a:gd name="T1" fmla="*/ 8 h 11"/>
                <a:gd name="T2" fmla="*/ 5 w 7"/>
                <a:gd name="T3" fmla="*/ 0 h 11"/>
                <a:gd name="T4" fmla="*/ 2 w 7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0" y="8"/>
                  </a:moveTo>
                  <a:cubicBezTo>
                    <a:pt x="1" y="5"/>
                    <a:pt x="2" y="1"/>
                    <a:pt x="5" y="0"/>
                  </a:cubicBezTo>
                  <a:cubicBezTo>
                    <a:pt x="7" y="3"/>
                    <a:pt x="3" y="8"/>
                    <a:pt x="2" y="11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5" name="Freeform 621"/>
            <p:cNvSpPr>
              <a:spLocks/>
            </p:cNvSpPr>
            <p:nvPr/>
          </p:nvSpPr>
          <p:spPr bwMode="auto">
            <a:xfrm>
              <a:off x="4103" y="2816"/>
              <a:ext cx="17" cy="27"/>
            </a:xfrm>
            <a:custGeom>
              <a:avLst/>
              <a:gdLst>
                <a:gd name="T0" fmla="*/ 7 w 7"/>
                <a:gd name="T1" fmla="*/ 7 h 10"/>
                <a:gd name="T2" fmla="*/ 4 w 7"/>
                <a:gd name="T3" fmla="*/ 0 h 10"/>
                <a:gd name="T4" fmla="*/ 3 w 7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cubicBezTo>
                    <a:pt x="6" y="5"/>
                    <a:pt x="6" y="0"/>
                    <a:pt x="4" y="0"/>
                  </a:cubicBezTo>
                  <a:cubicBezTo>
                    <a:pt x="0" y="0"/>
                    <a:pt x="2" y="8"/>
                    <a:pt x="3" y="10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6" name="Freeform 622"/>
            <p:cNvSpPr>
              <a:spLocks/>
            </p:cNvSpPr>
            <p:nvPr/>
          </p:nvSpPr>
          <p:spPr bwMode="auto">
            <a:xfrm>
              <a:off x="4168" y="2728"/>
              <a:ext cx="15" cy="19"/>
            </a:xfrm>
            <a:custGeom>
              <a:avLst/>
              <a:gdLst>
                <a:gd name="T0" fmla="*/ 4 w 6"/>
                <a:gd name="T1" fmla="*/ 0 h 7"/>
                <a:gd name="T2" fmla="*/ 1 w 6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cubicBezTo>
                    <a:pt x="6" y="6"/>
                    <a:pt x="0" y="7"/>
                    <a:pt x="1" y="0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7" name="Freeform 623"/>
            <p:cNvSpPr>
              <a:spLocks/>
            </p:cNvSpPr>
            <p:nvPr/>
          </p:nvSpPr>
          <p:spPr bwMode="auto">
            <a:xfrm>
              <a:off x="4273" y="2851"/>
              <a:ext cx="12" cy="8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2"/>
                    <a:pt x="3" y="3"/>
                    <a:pt x="5" y="3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8" name="Freeform 624"/>
            <p:cNvSpPr>
              <a:spLocks/>
            </p:cNvSpPr>
            <p:nvPr/>
          </p:nvSpPr>
          <p:spPr bwMode="auto">
            <a:xfrm>
              <a:off x="4085" y="2968"/>
              <a:ext cx="18" cy="27"/>
            </a:xfrm>
            <a:custGeom>
              <a:avLst/>
              <a:gdLst>
                <a:gd name="T0" fmla="*/ 2 w 7"/>
                <a:gd name="T1" fmla="*/ 9 h 10"/>
                <a:gd name="T2" fmla="*/ 0 w 7"/>
                <a:gd name="T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10">
                  <a:moveTo>
                    <a:pt x="2" y="9"/>
                  </a:moveTo>
                  <a:cubicBezTo>
                    <a:pt x="7" y="10"/>
                    <a:pt x="5" y="0"/>
                    <a:pt x="0" y="6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9" name="Freeform 625"/>
            <p:cNvSpPr>
              <a:spLocks/>
            </p:cNvSpPr>
            <p:nvPr/>
          </p:nvSpPr>
          <p:spPr bwMode="auto">
            <a:xfrm>
              <a:off x="4233" y="3013"/>
              <a:ext cx="12" cy="19"/>
            </a:xfrm>
            <a:custGeom>
              <a:avLst/>
              <a:gdLst>
                <a:gd name="T0" fmla="*/ 4 w 5"/>
                <a:gd name="T1" fmla="*/ 5 h 7"/>
                <a:gd name="T2" fmla="*/ 2 w 5"/>
                <a:gd name="T3" fmla="*/ 1 h 7"/>
                <a:gd name="T4" fmla="*/ 1 w 5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4" y="5"/>
                  </a:moveTo>
                  <a:cubicBezTo>
                    <a:pt x="5" y="4"/>
                    <a:pt x="4" y="0"/>
                    <a:pt x="2" y="1"/>
                  </a:cubicBezTo>
                  <a:cubicBezTo>
                    <a:pt x="0" y="2"/>
                    <a:pt x="1" y="5"/>
                    <a:pt x="1" y="7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630" name="Group 626"/>
          <p:cNvGrpSpPr>
            <a:grpSpLocks/>
          </p:cNvGrpSpPr>
          <p:nvPr/>
        </p:nvGrpSpPr>
        <p:grpSpPr bwMode="auto">
          <a:xfrm rot="10547679" flipH="1">
            <a:off x="-693332" y="2344614"/>
            <a:ext cx="288925" cy="217487"/>
            <a:chOff x="1145" y="2589"/>
            <a:chExt cx="454" cy="342"/>
          </a:xfrm>
        </p:grpSpPr>
        <p:sp>
          <p:nvSpPr>
            <p:cNvPr id="631" name="Freeform 627"/>
            <p:cNvSpPr>
              <a:spLocks/>
            </p:cNvSpPr>
            <p:nvPr/>
          </p:nvSpPr>
          <p:spPr bwMode="auto">
            <a:xfrm>
              <a:off x="1145" y="2589"/>
              <a:ext cx="454" cy="342"/>
            </a:xfrm>
            <a:custGeom>
              <a:avLst/>
              <a:gdLst>
                <a:gd name="T0" fmla="*/ 128 w 182"/>
                <a:gd name="T1" fmla="*/ 15 h 128"/>
                <a:gd name="T2" fmla="*/ 170 w 182"/>
                <a:gd name="T3" fmla="*/ 45 h 128"/>
                <a:gd name="T4" fmla="*/ 177 w 182"/>
                <a:gd name="T5" fmla="*/ 59 h 128"/>
                <a:gd name="T6" fmla="*/ 171 w 182"/>
                <a:gd name="T7" fmla="*/ 64 h 128"/>
                <a:gd name="T8" fmla="*/ 155 w 182"/>
                <a:gd name="T9" fmla="*/ 96 h 128"/>
                <a:gd name="T10" fmla="*/ 132 w 182"/>
                <a:gd name="T11" fmla="*/ 99 h 128"/>
                <a:gd name="T12" fmla="*/ 129 w 182"/>
                <a:gd name="T13" fmla="*/ 119 h 128"/>
                <a:gd name="T14" fmla="*/ 105 w 182"/>
                <a:gd name="T15" fmla="*/ 120 h 128"/>
                <a:gd name="T16" fmla="*/ 80 w 182"/>
                <a:gd name="T17" fmla="*/ 119 h 128"/>
                <a:gd name="T18" fmla="*/ 31 w 182"/>
                <a:gd name="T19" fmla="*/ 116 h 128"/>
                <a:gd name="T20" fmla="*/ 23 w 182"/>
                <a:gd name="T21" fmla="*/ 94 h 128"/>
                <a:gd name="T22" fmla="*/ 17 w 182"/>
                <a:gd name="T23" fmla="*/ 73 h 128"/>
                <a:gd name="T24" fmla="*/ 10 w 182"/>
                <a:gd name="T25" fmla="*/ 24 h 128"/>
                <a:gd name="T26" fmla="*/ 60 w 182"/>
                <a:gd name="T27" fmla="*/ 2 h 128"/>
                <a:gd name="T28" fmla="*/ 128 w 182"/>
                <a:gd name="T29" fmla="*/ 1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128">
                  <a:moveTo>
                    <a:pt x="128" y="15"/>
                  </a:moveTo>
                  <a:cubicBezTo>
                    <a:pt x="141" y="12"/>
                    <a:pt x="164" y="36"/>
                    <a:pt x="170" y="45"/>
                  </a:cubicBezTo>
                  <a:cubicBezTo>
                    <a:pt x="173" y="49"/>
                    <a:pt x="178" y="56"/>
                    <a:pt x="177" y="59"/>
                  </a:cubicBezTo>
                  <a:cubicBezTo>
                    <a:pt x="177" y="63"/>
                    <a:pt x="172" y="60"/>
                    <a:pt x="171" y="64"/>
                  </a:cubicBezTo>
                  <a:cubicBezTo>
                    <a:pt x="167" y="78"/>
                    <a:pt x="182" y="94"/>
                    <a:pt x="155" y="96"/>
                  </a:cubicBezTo>
                  <a:cubicBezTo>
                    <a:pt x="146" y="97"/>
                    <a:pt x="138" y="94"/>
                    <a:pt x="132" y="99"/>
                  </a:cubicBezTo>
                  <a:cubicBezTo>
                    <a:pt x="125" y="105"/>
                    <a:pt x="132" y="113"/>
                    <a:pt x="129" y="119"/>
                  </a:cubicBezTo>
                  <a:cubicBezTo>
                    <a:pt x="125" y="128"/>
                    <a:pt x="116" y="123"/>
                    <a:pt x="105" y="120"/>
                  </a:cubicBezTo>
                  <a:cubicBezTo>
                    <a:pt x="90" y="115"/>
                    <a:pt x="92" y="116"/>
                    <a:pt x="80" y="119"/>
                  </a:cubicBezTo>
                  <a:cubicBezTo>
                    <a:pt x="69" y="123"/>
                    <a:pt x="44" y="128"/>
                    <a:pt x="31" y="116"/>
                  </a:cubicBezTo>
                  <a:cubicBezTo>
                    <a:pt x="22" y="109"/>
                    <a:pt x="23" y="101"/>
                    <a:pt x="23" y="94"/>
                  </a:cubicBezTo>
                  <a:cubicBezTo>
                    <a:pt x="24" y="84"/>
                    <a:pt x="25" y="83"/>
                    <a:pt x="17" y="73"/>
                  </a:cubicBezTo>
                  <a:cubicBezTo>
                    <a:pt x="5" y="56"/>
                    <a:pt x="0" y="37"/>
                    <a:pt x="10" y="24"/>
                  </a:cubicBezTo>
                  <a:cubicBezTo>
                    <a:pt x="19" y="13"/>
                    <a:pt x="40" y="0"/>
                    <a:pt x="60" y="2"/>
                  </a:cubicBezTo>
                  <a:cubicBezTo>
                    <a:pt x="77" y="3"/>
                    <a:pt x="111" y="18"/>
                    <a:pt x="128" y="15"/>
                  </a:cubicBezTo>
                  <a:close/>
                </a:path>
              </a:pathLst>
            </a:custGeom>
            <a:solidFill>
              <a:srgbClr val="D1EE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2" name="Freeform 628"/>
            <p:cNvSpPr>
              <a:spLocks/>
            </p:cNvSpPr>
            <p:nvPr/>
          </p:nvSpPr>
          <p:spPr bwMode="auto">
            <a:xfrm>
              <a:off x="1207" y="2829"/>
              <a:ext cx="155" cy="94"/>
            </a:xfrm>
            <a:custGeom>
              <a:avLst/>
              <a:gdLst>
                <a:gd name="T0" fmla="*/ 4 w 62"/>
                <a:gd name="T1" fmla="*/ 0 h 35"/>
                <a:gd name="T2" fmla="*/ 7 w 62"/>
                <a:gd name="T3" fmla="*/ 22 h 35"/>
                <a:gd name="T4" fmla="*/ 22 w 62"/>
                <a:gd name="T5" fmla="*/ 31 h 35"/>
                <a:gd name="T6" fmla="*/ 62 w 62"/>
                <a:gd name="T7" fmla="*/ 26 h 35"/>
                <a:gd name="T8" fmla="*/ 47 w 62"/>
                <a:gd name="T9" fmla="*/ 22 h 35"/>
                <a:gd name="T10" fmla="*/ 32 w 62"/>
                <a:gd name="T11" fmla="*/ 15 h 35"/>
                <a:gd name="T12" fmla="*/ 15 w 62"/>
                <a:gd name="T13" fmla="*/ 15 h 35"/>
                <a:gd name="T14" fmla="*/ 4 w 62"/>
                <a:gd name="T15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35">
                  <a:moveTo>
                    <a:pt x="4" y="0"/>
                  </a:moveTo>
                  <a:cubicBezTo>
                    <a:pt x="4" y="9"/>
                    <a:pt x="0" y="14"/>
                    <a:pt x="7" y="22"/>
                  </a:cubicBezTo>
                  <a:cubicBezTo>
                    <a:pt x="11" y="26"/>
                    <a:pt x="16" y="30"/>
                    <a:pt x="22" y="31"/>
                  </a:cubicBezTo>
                  <a:cubicBezTo>
                    <a:pt x="34" y="35"/>
                    <a:pt x="50" y="30"/>
                    <a:pt x="62" y="26"/>
                  </a:cubicBezTo>
                  <a:cubicBezTo>
                    <a:pt x="57" y="25"/>
                    <a:pt x="52" y="23"/>
                    <a:pt x="47" y="22"/>
                  </a:cubicBezTo>
                  <a:cubicBezTo>
                    <a:pt x="41" y="20"/>
                    <a:pt x="38" y="18"/>
                    <a:pt x="32" y="15"/>
                  </a:cubicBezTo>
                  <a:cubicBezTo>
                    <a:pt x="25" y="12"/>
                    <a:pt x="21" y="15"/>
                    <a:pt x="15" y="15"/>
                  </a:cubicBezTo>
                  <a:cubicBezTo>
                    <a:pt x="7" y="14"/>
                    <a:pt x="6" y="7"/>
                    <a:pt x="4" y="1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3" name="Freeform 629"/>
            <p:cNvSpPr>
              <a:spLocks/>
            </p:cNvSpPr>
            <p:nvPr/>
          </p:nvSpPr>
          <p:spPr bwMode="auto">
            <a:xfrm>
              <a:off x="1382" y="2827"/>
              <a:ext cx="80" cy="93"/>
            </a:xfrm>
            <a:custGeom>
              <a:avLst/>
              <a:gdLst>
                <a:gd name="T0" fmla="*/ 0 w 32"/>
                <a:gd name="T1" fmla="*/ 24 h 35"/>
                <a:gd name="T2" fmla="*/ 29 w 32"/>
                <a:gd name="T3" fmla="*/ 31 h 35"/>
                <a:gd name="T4" fmla="*/ 27 w 32"/>
                <a:gd name="T5" fmla="*/ 17 h 35"/>
                <a:gd name="T6" fmla="*/ 29 w 32"/>
                <a:gd name="T7" fmla="*/ 0 h 35"/>
                <a:gd name="T8" fmla="*/ 24 w 32"/>
                <a:gd name="T9" fmla="*/ 18 h 35"/>
                <a:gd name="T10" fmla="*/ 8 w 32"/>
                <a:gd name="T11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5">
                  <a:moveTo>
                    <a:pt x="0" y="24"/>
                  </a:moveTo>
                  <a:cubicBezTo>
                    <a:pt x="6" y="24"/>
                    <a:pt x="24" y="35"/>
                    <a:pt x="29" y="31"/>
                  </a:cubicBezTo>
                  <a:cubicBezTo>
                    <a:pt x="32" y="28"/>
                    <a:pt x="28" y="20"/>
                    <a:pt x="27" y="17"/>
                  </a:cubicBezTo>
                  <a:cubicBezTo>
                    <a:pt x="26" y="11"/>
                    <a:pt x="29" y="6"/>
                    <a:pt x="29" y="0"/>
                  </a:cubicBezTo>
                  <a:cubicBezTo>
                    <a:pt x="27" y="6"/>
                    <a:pt x="26" y="12"/>
                    <a:pt x="24" y="18"/>
                  </a:cubicBezTo>
                  <a:cubicBezTo>
                    <a:pt x="21" y="24"/>
                    <a:pt x="14" y="23"/>
                    <a:pt x="8" y="23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4" name="Freeform 630"/>
            <p:cNvSpPr>
              <a:spLocks/>
            </p:cNvSpPr>
            <p:nvPr/>
          </p:nvSpPr>
          <p:spPr bwMode="auto">
            <a:xfrm>
              <a:off x="1472" y="2773"/>
              <a:ext cx="92" cy="67"/>
            </a:xfrm>
            <a:custGeom>
              <a:avLst/>
              <a:gdLst>
                <a:gd name="T0" fmla="*/ 8 w 37"/>
                <a:gd name="T1" fmla="*/ 12 h 25"/>
                <a:gd name="T2" fmla="*/ 2 w 37"/>
                <a:gd name="T3" fmla="*/ 25 h 25"/>
                <a:gd name="T4" fmla="*/ 28 w 37"/>
                <a:gd name="T5" fmla="*/ 23 h 25"/>
                <a:gd name="T6" fmla="*/ 33 w 37"/>
                <a:gd name="T7" fmla="*/ 0 h 25"/>
                <a:gd name="T8" fmla="*/ 24 w 37"/>
                <a:gd name="T9" fmla="*/ 14 h 25"/>
                <a:gd name="T10" fmla="*/ 8 w 37"/>
                <a:gd name="T11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5">
                  <a:moveTo>
                    <a:pt x="8" y="12"/>
                  </a:moveTo>
                  <a:cubicBezTo>
                    <a:pt x="5" y="16"/>
                    <a:pt x="0" y="19"/>
                    <a:pt x="2" y="25"/>
                  </a:cubicBezTo>
                  <a:cubicBezTo>
                    <a:pt x="8" y="19"/>
                    <a:pt x="21" y="25"/>
                    <a:pt x="28" y="23"/>
                  </a:cubicBezTo>
                  <a:cubicBezTo>
                    <a:pt x="37" y="21"/>
                    <a:pt x="37" y="8"/>
                    <a:pt x="33" y="0"/>
                  </a:cubicBezTo>
                  <a:cubicBezTo>
                    <a:pt x="33" y="7"/>
                    <a:pt x="32" y="14"/>
                    <a:pt x="24" y="14"/>
                  </a:cubicBezTo>
                  <a:cubicBezTo>
                    <a:pt x="19" y="15"/>
                    <a:pt x="13" y="7"/>
                    <a:pt x="8" y="12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5" name="Freeform 631"/>
            <p:cNvSpPr>
              <a:spLocks/>
            </p:cNvSpPr>
            <p:nvPr/>
          </p:nvSpPr>
          <p:spPr bwMode="auto">
            <a:xfrm>
              <a:off x="1512" y="2661"/>
              <a:ext cx="62" cy="139"/>
            </a:xfrm>
            <a:custGeom>
              <a:avLst/>
              <a:gdLst>
                <a:gd name="T0" fmla="*/ 4 w 25"/>
                <a:gd name="T1" fmla="*/ 4 h 52"/>
                <a:gd name="T2" fmla="*/ 23 w 25"/>
                <a:gd name="T3" fmla="*/ 25 h 52"/>
                <a:gd name="T4" fmla="*/ 17 w 25"/>
                <a:gd name="T5" fmla="*/ 36 h 52"/>
                <a:gd name="T6" fmla="*/ 18 w 25"/>
                <a:gd name="T7" fmla="*/ 52 h 52"/>
                <a:gd name="T8" fmla="*/ 15 w 25"/>
                <a:gd name="T9" fmla="*/ 22 h 52"/>
                <a:gd name="T10" fmla="*/ 0 w 25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52">
                  <a:moveTo>
                    <a:pt x="4" y="4"/>
                  </a:moveTo>
                  <a:cubicBezTo>
                    <a:pt x="9" y="10"/>
                    <a:pt x="20" y="18"/>
                    <a:pt x="23" y="25"/>
                  </a:cubicBezTo>
                  <a:cubicBezTo>
                    <a:pt x="25" y="32"/>
                    <a:pt x="19" y="30"/>
                    <a:pt x="17" y="36"/>
                  </a:cubicBezTo>
                  <a:cubicBezTo>
                    <a:pt x="15" y="41"/>
                    <a:pt x="22" y="48"/>
                    <a:pt x="18" y="52"/>
                  </a:cubicBezTo>
                  <a:cubicBezTo>
                    <a:pt x="14" y="42"/>
                    <a:pt x="18" y="31"/>
                    <a:pt x="15" y="22"/>
                  </a:cubicBezTo>
                  <a:cubicBezTo>
                    <a:pt x="12" y="15"/>
                    <a:pt x="4" y="5"/>
                    <a:pt x="0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6" name="Freeform 632"/>
            <p:cNvSpPr>
              <a:spLocks/>
            </p:cNvSpPr>
            <p:nvPr/>
          </p:nvSpPr>
          <p:spPr bwMode="auto">
            <a:xfrm>
              <a:off x="1270" y="2632"/>
              <a:ext cx="155" cy="69"/>
            </a:xfrm>
            <a:custGeom>
              <a:avLst/>
              <a:gdLst>
                <a:gd name="T0" fmla="*/ 8 w 62"/>
                <a:gd name="T1" fmla="*/ 2 h 26"/>
                <a:gd name="T2" fmla="*/ 31 w 62"/>
                <a:gd name="T3" fmla="*/ 22 h 26"/>
                <a:gd name="T4" fmla="*/ 62 w 62"/>
                <a:gd name="T5" fmla="*/ 22 h 26"/>
                <a:gd name="T6" fmla="*/ 32 w 62"/>
                <a:gd name="T7" fmla="*/ 11 h 26"/>
                <a:gd name="T8" fmla="*/ 15 w 62"/>
                <a:gd name="T9" fmla="*/ 3 h 26"/>
                <a:gd name="T10" fmla="*/ 0 w 62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6">
                  <a:moveTo>
                    <a:pt x="8" y="2"/>
                  </a:moveTo>
                  <a:cubicBezTo>
                    <a:pt x="17" y="8"/>
                    <a:pt x="21" y="18"/>
                    <a:pt x="31" y="22"/>
                  </a:cubicBezTo>
                  <a:cubicBezTo>
                    <a:pt x="41" y="26"/>
                    <a:pt x="52" y="23"/>
                    <a:pt x="62" y="22"/>
                  </a:cubicBezTo>
                  <a:cubicBezTo>
                    <a:pt x="49" y="24"/>
                    <a:pt x="43" y="18"/>
                    <a:pt x="32" y="11"/>
                  </a:cubicBezTo>
                  <a:cubicBezTo>
                    <a:pt x="27" y="7"/>
                    <a:pt x="21" y="4"/>
                    <a:pt x="15" y="3"/>
                  </a:cubicBezTo>
                  <a:cubicBezTo>
                    <a:pt x="10" y="1"/>
                    <a:pt x="5" y="2"/>
                    <a:pt x="0" y="0"/>
                  </a:cubicBezTo>
                </a:path>
              </a:pathLst>
            </a:custGeom>
            <a:solidFill>
              <a:srgbClr val="AA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7" name="Freeform 633"/>
            <p:cNvSpPr>
              <a:spLocks/>
            </p:cNvSpPr>
            <p:nvPr/>
          </p:nvSpPr>
          <p:spPr bwMode="auto">
            <a:xfrm>
              <a:off x="1242" y="2888"/>
              <a:ext cx="103" cy="29"/>
            </a:xfrm>
            <a:custGeom>
              <a:avLst/>
              <a:gdLst>
                <a:gd name="T0" fmla="*/ 0 w 41"/>
                <a:gd name="T1" fmla="*/ 4 h 11"/>
                <a:gd name="T2" fmla="*/ 10 w 41"/>
                <a:gd name="T3" fmla="*/ 9 h 11"/>
                <a:gd name="T4" fmla="*/ 22 w 41"/>
                <a:gd name="T5" fmla="*/ 9 h 11"/>
                <a:gd name="T6" fmla="*/ 41 w 41"/>
                <a:gd name="T7" fmla="*/ 4 h 11"/>
                <a:gd name="T8" fmla="*/ 26 w 41"/>
                <a:gd name="T9" fmla="*/ 1 h 11"/>
                <a:gd name="T10" fmla="*/ 0 w 41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1">
                  <a:moveTo>
                    <a:pt x="0" y="4"/>
                  </a:moveTo>
                  <a:cubicBezTo>
                    <a:pt x="4" y="5"/>
                    <a:pt x="6" y="8"/>
                    <a:pt x="10" y="9"/>
                  </a:cubicBezTo>
                  <a:cubicBezTo>
                    <a:pt x="14" y="11"/>
                    <a:pt x="18" y="9"/>
                    <a:pt x="22" y="9"/>
                  </a:cubicBezTo>
                  <a:cubicBezTo>
                    <a:pt x="29" y="8"/>
                    <a:pt x="35" y="7"/>
                    <a:pt x="41" y="4"/>
                  </a:cubicBezTo>
                  <a:cubicBezTo>
                    <a:pt x="38" y="0"/>
                    <a:pt x="31" y="0"/>
                    <a:pt x="26" y="1"/>
                  </a:cubicBezTo>
                  <a:cubicBezTo>
                    <a:pt x="19" y="4"/>
                    <a:pt x="8" y="8"/>
                    <a:pt x="0" y="2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8" name="Freeform 634"/>
            <p:cNvSpPr>
              <a:spLocks/>
            </p:cNvSpPr>
            <p:nvPr/>
          </p:nvSpPr>
          <p:spPr bwMode="auto">
            <a:xfrm>
              <a:off x="1472" y="2789"/>
              <a:ext cx="67" cy="54"/>
            </a:xfrm>
            <a:custGeom>
              <a:avLst/>
              <a:gdLst>
                <a:gd name="T0" fmla="*/ 9 w 27"/>
                <a:gd name="T1" fmla="*/ 7 h 20"/>
                <a:gd name="T2" fmla="*/ 2 w 27"/>
                <a:gd name="T3" fmla="*/ 20 h 20"/>
                <a:gd name="T4" fmla="*/ 27 w 27"/>
                <a:gd name="T5" fmla="*/ 12 h 20"/>
                <a:gd name="T6" fmla="*/ 14 w 27"/>
                <a:gd name="T7" fmla="*/ 11 h 20"/>
                <a:gd name="T8" fmla="*/ 6 w 27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0">
                  <a:moveTo>
                    <a:pt x="9" y="7"/>
                  </a:moveTo>
                  <a:cubicBezTo>
                    <a:pt x="5" y="10"/>
                    <a:pt x="0" y="14"/>
                    <a:pt x="2" y="20"/>
                  </a:cubicBezTo>
                  <a:cubicBezTo>
                    <a:pt x="9" y="11"/>
                    <a:pt x="19" y="18"/>
                    <a:pt x="27" y="12"/>
                  </a:cubicBezTo>
                  <a:cubicBezTo>
                    <a:pt x="22" y="14"/>
                    <a:pt x="18" y="14"/>
                    <a:pt x="14" y="11"/>
                  </a:cubicBezTo>
                  <a:cubicBezTo>
                    <a:pt x="12" y="9"/>
                    <a:pt x="9" y="0"/>
                    <a:pt x="6" y="7"/>
                  </a:cubicBezTo>
                </a:path>
              </a:pathLst>
            </a:custGeom>
            <a:solidFill>
              <a:srgbClr val="84C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9" name="Freeform 635"/>
            <p:cNvSpPr>
              <a:spLocks/>
            </p:cNvSpPr>
            <p:nvPr/>
          </p:nvSpPr>
          <p:spPr bwMode="auto">
            <a:xfrm>
              <a:off x="1165" y="2629"/>
              <a:ext cx="57" cy="150"/>
            </a:xfrm>
            <a:custGeom>
              <a:avLst/>
              <a:gdLst>
                <a:gd name="T0" fmla="*/ 23 w 23"/>
                <a:gd name="T1" fmla="*/ 0 h 56"/>
                <a:gd name="T2" fmla="*/ 3 w 23"/>
                <a:gd name="T3" fmla="*/ 24 h 56"/>
                <a:gd name="T4" fmla="*/ 14 w 23"/>
                <a:gd name="T5" fmla="*/ 56 h 56"/>
                <a:gd name="T6" fmla="*/ 11 w 23"/>
                <a:gd name="T7" fmla="*/ 20 h 56"/>
                <a:gd name="T8" fmla="*/ 21 w 23"/>
                <a:gd name="T9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6">
                  <a:moveTo>
                    <a:pt x="23" y="0"/>
                  </a:moveTo>
                  <a:cubicBezTo>
                    <a:pt x="14" y="7"/>
                    <a:pt x="6" y="12"/>
                    <a:pt x="3" y="24"/>
                  </a:cubicBezTo>
                  <a:cubicBezTo>
                    <a:pt x="0" y="35"/>
                    <a:pt x="11" y="45"/>
                    <a:pt x="14" y="56"/>
                  </a:cubicBezTo>
                  <a:cubicBezTo>
                    <a:pt x="9" y="42"/>
                    <a:pt x="5" y="34"/>
                    <a:pt x="11" y="20"/>
                  </a:cubicBezTo>
                  <a:cubicBezTo>
                    <a:pt x="14" y="13"/>
                    <a:pt x="16" y="8"/>
                    <a:pt x="21" y="3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0" name="Freeform 636"/>
            <p:cNvSpPr>
              <a:spLocks/>
            </p:cNvSpPr>
            <p:nvPr/>
          </p:nvSpPr>
          <p:spPr bwMode="auto">
            <a:xfrm>
              <a:off x="1287" y="2659"/>
              <a:ext cx="135" cy="88"/>
            </a:xfrm>
            <a:custGeom>
              <a:avLst/>
              <a:gdLst>
                <a:gd name="T0" fmla="*/ 0 w 54"/>
                <a:gd name="T1" fmla="*/ 0 h 33"/>
                <a:gd name="T2" fmla="*/ 19 w 54"/>
                <a:gd name="T3" fmla="*/ 17 h 33"/>
                <a:gd name="T4" fmla="*/ 54 w 54"/>
                <a:gd name="T5" fmla="*/ 21 h 33"/>
                <a:gd name="T6" fmla="*/ 20 w 54"/>
                <a:gd name="T7" fmla="*/ 24 h 33"/>
                <a:gd name="T8" fmla="*/ 0 w 54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3">
                  <a:moveTo>
                    <a:pt x="0" y="0"/>
                  </a:moveTo>
                  <a:cubicBezTo>
                    <a:pt x="5" y="6"/>
                    <a:pt x="11" y="13"/>
                    <a:pt x="19" y="17"/>
                  </a:cubicBezTo>
                  <a:cubicBezTo>
                    <a:pt x="31" y="23"/>
                    <a:pt x="40" y="21"/>
                    <a:pt x="54" y="21"/>
                  </a:cubicBezTo>
                  <a:cubicBezTo>
                    <a:pt x="42" y="23"/>
                    <a:pt x="31" y="33"/>
                    <a:pt x="20" y="24"/>
                  </a:cubicBezTo>
                  <a:cubicBezTo>
                    <a:pt x="13" y="18"/>
                    <a:pt x="6" y="9"/>
                    <a:pt x="0" y="2"/>
                  </a:cubicBezTo>
                </a:path>
              </a:pathLst>
            </a:custGeom>
            <a:solidFill>
              <a:srgbClr val="F7FC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1" name="Freeform 637"/>
            <p:cNvSpPr>
              <a:spLocks/>
            </p:cNvSpPr>
            <p:nvPr/>
          </p:nvSpPr>
          <p:spPr bwMode="auto">
            <a:xfrm>
              <a:off x="1145" y="2589"/>
              <a:ext cx="454" cy="342"/>
            </a:xfrm>
            <a:custGeom>
              <a:avLst/>
              <a:gdLst>
                <a:gd name="T0" fmla="*/ 128 w 182"/>
                <a:gd name="T1" fmla="*/ 15 h 128"/>
                <a:gd name="T2" fmla="*/ 170 w 182"/>
                <a:gd name="T3" fmla="*/ 45 h 128"/>
                <a:gd name="T4" fmla="*/ 177 w 182"/>
                <a:gd name="T5" fmla="*/ 59 h 128"/>
                <a:gd name="T6" fmla="*/ 171 w 182"/>
                <a:gd name="T7" fmla="*/ 64 h 128"/>
                <a:gd name="T8" fmla="*/ 155 w 182"/>
                <a:gd name="T9" fmla="*/ 96 h 128"/>
                <a:gd name="T10" fmla="*/ 132 w 182"/>
                <a:gd name="T11" fmla="*/ 99 h 128"/>
                <a:gd name="T12" fmla="*/ 129 w 182"/>
                <a:gd name="T13" fmla="*/ 119 h 128"/>
                <a:gd name="T14" fmla="*/ 105 w 182"/>
                <a:gd name="T15" fmla="*/ 120 h 128"/>
                <a:gd name="T16" fmla="*/ 80 w 182"/>
                <a:gd name="T17" fmla="*/ 119 h 128"/>
                <a:gd name="T18" fmla="*/ 31 w 182"/>
                <a:gd name="T19" fmla="*/ 116 h 128"/>
                <a:gd name="T20" fmla="*/ 23 w 182"/>
                <a:gd name="T21" fmla="*/ 94 h 128"/>
                <a:gd name="T22" fmla="*/ 17 w 182"/>
                <a:gd name="T23" fmla="*/ 73 h 128"/>
                <a:gd name="T24" fmla="*/ 10 w 182"/>
                <a:gd name="T25" fmla="*/ 24 h 128"/>
                <a:gd name="T26" fmla="*/ 60 w 182"/>
                <a:gd name="T27" fmla="*/ 2 h 128"/>
                <a:gd name="T28" fmla="*/ 128 w 182"/>
                <a:gd name="T29" fmla="*/ 1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128">
                  <a:moveTo>
                    <a:pt x="128" y="15"/>
                  </a:moveTo>
                  <a:cubicBezTo>
                    <a:pt x="141" y="12"/>
                    <a:pt x="164" y="36"/>
                    <a:pt x="170" y="45"/>
                  </a:cubicBezTo>
                  <a:cubicBezTo>
                    <a:pt x="173" y="49"/>
                    <a:pt x="178" y="56"/>
                    <a:pt x="177" y="59"/>
                  </a:cubicBezTo>
                  <a:cubicBezTo>
                    <a:pt x="177" y="63"/>
                    <a:pt x="172" y="60"/>
                    <a:pt x="171" y="64"/>
                  </a:cubicBezTo>
                  <a:cubicBezTo>
                    <a:pt x="167" y="78"/>
                    <a:pt x="182" y="94"/>
                    <a:pt x="155" y="96"/>
                  </a:cubicBezTo>
                  <a:cubicBezTo>
                    <a:pt x="146" y="97"/>
                    <a:pt x="138" y="94"/>
                    <a:pt x="132" y="99"/>
                  </a:cubicBezTo>
                  <a:cubicBezTo>
                    <a:pt x="125" y="105"/>
                    <a:pt x="132" y="113"/>
                    <a:pt x="129" y="119"/>
                  </a:cubicBezTo>
                  <a:cubicBezTo>
                    <a:pt x="125" y="128"/>
                    <a:pt x="116" y="123"/>
                    <a:pt x="105" y="120"/>
                  </a:cubicBezTo>
                  <a:cubicBezTo>
                    <a:pt x="90" y="115"/>
                    <a:pt x="92" y="116"/>
                    <a:pt x="80" y="119"/>
                  </a:cubicBezTo>
                  <a:cubicBezTo>
                    <a:pt x="69" y="123"/>
                    <a:pt x="44" y="128"/>
                    <a:pt x="31" y="116"/>
                  </a:cubicBezTo>
                  <a:cubicBezTo>
                    <a:pt x="22" y="109"/>
                    <a:pt x="23" y="101"/>
                    <a:pt x="23" y="94"/>
                  </a:cubicBezTo>
                  <a:cubicBezTo>
                    <a:pt x="24" y="84"/>
                    <a:pt x="25" y="83"/>
                    <a:pt x="17" y="73"/>
                  </a:cubicBezTo>
                  <a:cubicBezTo>
                    <a:pt x="5" y="56"/>
                    <a:pt x="0" y="37"/>
                    <a:pt x="10" y="24"/>
                  </a:cubicBezTo>
                  <a:cubicBezTo>
                    <a:pt x="19" y="13"/>
                    <a:pt x="40" y="0"/>
                    <a:pt x="60" y="2"/>
                  </a:cubicBezTo>
                  <a:cubicBezTo>
                    <a:pt x="77" y="3"/>
                    <a:pt x="111" y="18"/>
                    <a:pt x="128" y="15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2" name="Freeform 638"/>
            <p:cNvSpPr>
              <a:spLocks/>
            </p:cNvSpPr>
            <p:nvPr/>
          </p:nvSpPr>
          <p:spPr bwMode="auto">
            <a:xfrm>
              <a:off x="1464" y="2792"/>
              <a:ext cx="33" cy="77"/>
            </a:xfrm>
            <a:custGeom>
              <a:avLst/>
              <a:gdLst>
                <a:gd name="T0" fmla="*/ 13 w 13"/>
                <a:gd name="T1" fmla="*/ 0 h 29"/>
                <a:gd name="T2" fmla="*/ 1 w 13"/>
                <a:gd name="T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29">
                  <a:moveTo>
                    <a:pt x="13" y="0"/>
                  </a:moveTo>
                  <a:cubicBezTo>
                    <a:pt x="0" y="7"/>
                    <a:pt x="1" y="19"/>
                    <a:pt x="1" y="29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3" name="Freeform 639"/>
            <p:cNvSpPr>
              <a:spLocks/>
            </p:cNvSpPr>
            <p:nvPr/>
          </p:nvSpPr>
          <p:spPr bwMode="auto">
            <a:xfrm>
              <a:off x="1260" y="2624"/>
              <a:ext cx="182" cy="83"/>
            </a:xfrm>
            <a:custGeom>
              <a:avLst/>
              <a:gdLst>
                <a:gd name="T0" fmla="*/ 73 w 73"/>
                <a:gd name="T1" fmla="*/ 26 h 31"/>
                <a:gd name="T2" fmla="*/ 32 w 73"/>
                <a:gd name="T3" fmla="*/ 24 h 31"/>
                <a:gd name="T4" fmla="*/ 0 w 7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1">
                  <a:moveTo>
                    <a:pt x="73" y="26"/>
                  </a:moveTo>
                  <a:cubicBezTo>
                    <a:pt x="59" y="27"/>
                    <a:pt x="49" y="31"/>
                    <a:pt x="32" y="24"/>
                  </a:cubicBezTo>
                  <a:cubicBezTo>
                    <a:pt x="21" y="18"/>
                    <a:pt x="11" y="0"/>
                    <a:pt x="0" y="3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4" name="Freeform 640"/>
            <p:cNvSpPr>
              <a:spLocks/>
            </p:cNvSpPr>
            <p:nvPr/>
          </p:nvSpPr>
          <p:spPr bwMode="auto">
            <a:xfrm>
              <a:off x="1315" y="2885"/>
              <a:ext cx="57" cy="14"/>
            </a:xfrm>
            <a:custGeom>
              <a:avLst/>
              <a:gdLst>
                <a:gd name="T0" fmla="*/ 23 w 23"/>
                <a:gd name="T1" fmla="*/ 5 h 5"/>
                <a:gd name="T2" fmla="*/ 0 w 23"/>
                <a:gd name="T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5">
                  <a:moveTo>
                    <a:pt x="23" y="5"/>
                  </a:moveTo>
                  <a:cubicBezTo>
                    <a:pt x="17" y="3"/>
                    <a:pt x="4" y="0"/>
                    <a:pt x="0" y="1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5" name="Freeform 641"/>
            <p:cNvSpPr>
              <a:spLocks/>
            </p:cNvSpPr>
            <p:nvPr/>
          </p:nvSpPr>
          <p:spPr bwMode="auto">
            <a:xfrm>
              <a:off x="1262" y="2621"/>
              <a:ext cx="25" cy="30"/>
            </a:xfrm>
            <a:custGeom>
              <a:avLst/>
              <a:gdLst>
                <a:gd name="T0" fmla="*/ 0 w 10"/>
                <a:gd name="T1" fmla="*/ 9 h 11"/>
                <a:gd name="T2" fmla="*/ 6 w 10"/>
                <a:gd name="T3" fmla="*/ 1 h 11"/>
                <a:gd name="T4" fmla="*/ 4 w 10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1">
                  <a:moveTo>
                    <a:pt x="0" y="9"/>
                  </a:moveTo>
                  <a:cubicBezTo>
                    <a:pt x="1" y="6"/>
                    <a:pt x="3" y="0"/>
                    <a:pt x="6" y="1"/>
                  </a:cubicBezTo>
                  <a:cubicBezTo>
                    <a:pt x="10" y="2"/>
                    <a:pt x="4" y="11"/>
                    <a:pt x="4" y="11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6" name="Freeform 642"/>
            <p:cNvSpPr>
              <a:spLocks/>
            </p:cNvSpPr>
            <p:nvPr/>
          </p:nvSpPr>
          <p:spPr bwMode="auto">
            <a:xfrm>
              <a:off x="1415" y="2677"/>
              <a:ext cx="25" cy="35"/>
            </a:xfrm>
            <a:custGeom>
              <a:avLst/>
              <a:gdLst>
                <a:gd name="T0" fmla="*/ 10 w 10"/>
                <a:gd name="T1" fmla="*/ 8 h 13"/>
                <a:gd name="T2" fmla="*/ 8 w 10"/>
                <a:gd name="T3" fmla="*/ 0 h 13"/>
                <a:gd name="T4" fmla="*/ 8 w 10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10" y="8"/>
                  </a:moveTo>
                  <a:cubicBezTo>
                    <a:pt x="10" y="6"/>
                    <a:pt x="9" y="3"/>
                    <a:pt x="8" y="0"/>
                  </a:cubicBezTo>
                  <a:cubicBezTo>
                    <a:pt x="0" y="1"/>
                    <a:pt x="6" y="10"/>
                    <a:pt x="8" y="13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7" name="Freeform 643"/>
            <p:cNvSpPr>
              <a:spLocks/>
            </p:cNvSpPr>
            <p:nvPr/>
          </p:nvSpPr>
          <p:spPr bwMode="auto">
            <a:xfrm>
              <a:off x="1484" y="2789"/>
              <a:ext cx="8" cy="11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noFill/>
            <a:ln w="7938" cap="flat">
              <a:solidFill>
                <a:srgbClr val="D1E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37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0.09765 0.09051 C 0.13268 0.12338 0.16549 0.16504 0.21211 0.20023 C 0.25794 0.23495 0.31588 0.30254 0.37552 0.30162 C 0.43437 0.30046 0.50612 0.22083 0.56588 0.19375 C 0.62552 0.16666 0.6845 0.14097 0.73268 0.13889 C 0.78086 0.13657 0.79336 0.17639 0.85494 0.18055 C 0.91692 0.18472 1.05507 0.24768 1.10091 0.26782 " pathEditMode="relative" rAng="0" ptsTypes="AAAAAAAA">
                                      <p:cBhvr>
                                        <p:cTn id="6" dur="5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9" y="150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5.55112E-17 C 0.01588 0.00532 0.06875 0.00278 0.09362 0.03194 C 0.1177 0.06042 0.10963 0.13912 0.14948 0.17106 C 0.1888 0.20324 0.2608 0.20579 0.3302 0.22407 C 0.39856 0.24236 0.49505 0.30162 0.56028 0.28125 C 0.62565 0.26111 0.67643 0.11991 0.72213 0.10208 C 0.76796 0.08403 0.7707 0.15995 0.83476 0.17315 C 0.89817 0.18704 1.0638 0.25069 1.1108 0.26019 " pathEditMode="relative" rAng="0" ptsTypes="AAAAAAAA">
                                      <p:cBhvr>
                                        <p:cTn id="8" dur="5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34" y="1425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79167E-6 -1.48148E-6 C 0.01342 0.01875 0.04206 0.08171 0.07982 0.11158 C 0.11667 0.1419 0.17657 0.15533 0.22592 0.18148 C 0.275 0.20764 0.31823 0.25949 0.37487 0.26829 C 0.43165 0.27708 0.50717 0.26273 0.56537 0.23449 C 0.62344 0.20625 0.67175 0.1206 0.72435 0.09931 C 0.7767 0.07778 0.81654 0.09445 0.87982 0.10533 C 0.9431 0.11621 1.05391 0.24607 1.10092 0.25833 " pathEditMode="relative" rAng="0" ptsTypes="AAAAAAAA">
                                      <p:cBhvr>
                                        <p:cTn id="10" dur="5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9" y="1354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5E-6 5.55112E-17 C 0.01601 0.01921 0.0595 0.09167 0.0944 0.11782 C 0.12812 0.14421 0.16341 0.13843 0.20898 0.1581 C 0.25351 0.17778 0.30768 0.23079 0.36745 0.23634 C 0.4276 0.2419 0.50911 0.20394 0.5694 0.1919 C 0.62904 0.17986 0.6763 0.18056 0.72786 0.16435 C 0.77943 0.14815 0.83372 0.09398 0.87812 0.09444 C 0.922 0.09491 0.95521 0.1463 0.99219 0.16713 C 1.02851 0.18819 1.08529 0.24745 1.10625 0.25602 " pathEditMode="relative" rAng="0" ptsTypes="AAAAAAAAA">
                                      <p:cBhvr>
                                        <p:cTn id="12" dur="5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13" y="128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91667E-6 5.55112E-17 C 0.0181 0.01134 0.07696 0.03727 0.10677 0.07014 C 0.13646 0.10278 0.14076 0.16759 0.178 0.19676 C 0.2155 0.22593 0.27604 0.2331 0.33047 0.24537 C 0.3849 0.25764 0.45091 0.2919 0.50495 0.27083 C 0.55925 0.24977 0.59701 0.14606 0.6556 0.11852 C 0.71446 0.0912 0.80261 0.10463 0.85769 0.10579 C 0.91276 0.10671 0.94506 0.11435 0.9862 0.12431 C 1.02735 0.1338 1.07318 0.25 1.10091 0.2662 " pathEditMode="relative" rAng="0" ptsTypes="AAAAAAAAA">
                                      <p:cBhvr>
                                        <p:cTn id="14" dur="5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9" y="138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33333E-6 5.55112E-17 C 0.01628 0.01505 0.06328 0.05162 0.0974 0.09051 C 0.13112 0.12917 0.15977 0.19514 0.20508 0.23287 C 0.24974 0.2706 0.31081 0.30903 0.37032 0.31713 C 0.42982 0.32523 0.50482 0.32083 0.56224 0.28148 C 0.61927 0.2419 0.65977 0.1081 0.71302 0.08056 C 0.76628 0.05278 0.81615 0.10069 0.88099 0.11435 C 0.94636 0.12824 1.0599 0.24398 1.10625 0.2544 " pathEditMode="relative" rAng="0" ptsTypes="AAAAAAAA">
                                      <p:cBhvr>
                                        <p:cTn id="16" dur="5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13" y="160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1.875E-6 -3.33333E-6 L 0.09778 0.09051 C 0.13203 0.12315 0.16536 0.16736 0.21185 0.20023 C 0.2582 0.23241 0.31497 0.28658 0.37565 0.28773 C 0.43633 0.2882 0.51458 0.23426 0.57435 0.20648 C 0.63372 0.17963 0.68099 0.12871 0.73281 0.12408 C 0.7845 0.11968 0.82291 0.17223 0.88489 0.17917 C 0.94648 0.18542 1.0651 0.25672 1.10521 0.27199 " pathEditMode="relative" rAng="0" ptsTypes="AAAAAAAA">
                                      <p:cBhvr>
                                        <p:cTn id="18" dur="5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60" y="1437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2.70833E-6 1.11111E-6 C 0.01627 0.01481 0.06146 0.05972 0.09778 0.09051 C 0.13372 0.12083 0.17721 0.14815 0.21784 0.18264 C 0.25703 0.21713 0.28958 0.28217 0.34153 0.29699 C 0.39362 0.31157 0.475 0.28842 0.53021 0.27153 C 0.58541 0.25463 0.62539 0.21898 0.6733 0.19537 C 0.72122 0.17176 0.76705 0.13611 0.81784 0.12963 C 0.86849 0.12268 0.93021 0.14954 0.97773 0.15532 C 1.02565 0.16111 1.0776 0.24375 1.10091 0.26227 " pathEditMode="relative" rAng="0" ptsTypes="AAAAAAAAA">
                                      <p:cBhvr>
                                        <p:cTn id="20" dur="5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9" y="1506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3.33333E-6 5.55112E-17 C 0.01628 0.01505 0.06381 0.05463 0.0974 0.09051 C 0.1306 0.12616 0.15716 0.18565 0.20352 0.21574 C 0.24883 0.24583 0.31966 0.2669 0.37487 0.27083 C 0.42995 0.27477 0.49558 0.25949 0.53529 0.23912 C 0.57461 0.21875 0.57292 0.17361 0.61146 0.14815 C 0.65 0.12269 0.71029 0.07546 0.76693 0.08704 C 0.82357 0.09838 0.89584 0.2037 0.95209 0.21667 C 1.00834 0.2294 1.08555 0.25347 1.10625 0.26829 " pathEditMode="relative" rAng="0" ptsTypes="AAAAAAAAA">
                                      <p:cBhvr>
                                        <p:cTn id="22" dur="5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13" y="1356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2.08333E-6 1.11111E-6 C 0.01784 0.00903 0.06732 0.02569 0.10508 0.05347 C 0.14219 0.08079 0.17552 0.1338 0.2237 0.16736 C 0.27174 0.20162 0.33607 0.25555 0.39323 0.25671 C 0.45156 0.25671 0.51328 0.18796 0.57005 0.17199 C 0.62656 0.15555 0.66549 0.16157 0.73333 0.16018 C 0.80117 0.15856 0.91627 0.1456 0.97695 0.16227 C 1.03776 0.17893 1.08659 0.24491 1.10742 0.26412 " pathEditMode="relative" rAng="0" ptsTypes="AAAAAAAA">
                                      <p:cBhvr>
                                        <p:cTn id="24" dur="5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65" y="131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8.33333E-7 5.55112E-17 C 0.01458 0.00787 0.05807 0.01574 0.08763 0.04884 C 0.11615 0.08171 0.1293 0.16042 0.1763 0.19676 C 0.22292 0.2331 0.30365 0.25509 0.36536 0.26667 C 0.42708 0.27824 0.50195 0.28079 0.54622 0.26667 C 0.59049 0.25255 0.59492 0.21157 0.63034 0.18194 C 0.66562 0.15231 0.70963 0.10208 0.75742 0.08912 C 0.80469 0.07616 0.85664 0.09144 0.91432 0.10394 C 0.9724 0.1162 1.06693 0.24583 1.10625 0.25833 " pathEditMode="relative" rAng="0" ptsTypes="AAAAAAAAA">
                                      <p:cBhvr>
                                        <p:cTn id="26" dur="5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13" y="1379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3.75E-6 -3.33333E-6 C 0.01836 0.01158 0.07826 0.03357 0.10964 0.0713 C 0.14154 0.1088 0.14844 0.18496 0.19089 0.22755 C 0.23217 0.27014 0.31133 0.31621 0.36368 0.32686 C 0.41667 0.3375 0.44154 0.31436 0.50677 0.29098 C 0.57188 0.26783 0.69037 0.21459 0.75443 0.1875 C 0.81849 0.15973 0.84519 0.12871 0.89245 0.12616 C 0.93972 0.12361 1.00287 0.16598 1.03789 0.17223 C 1.07318 0.17848 1.10013 0.25533 1.11185 0.26574 " pathEditMode="relative" rAng="0" ptsTypes="AAAAAAAAA">
                                      <p:cBhvr>
                                        <p:cTn id="28" dur="5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86" y="164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3.33333E-6 5.55112E-17 C 0.01602 0.0206 0.04935 0.08889 0.09571 0.12245 C 0.14154 0.15602 0.2267 0.1787 0.2767 0.20069 C 0.32605 0.22222 0.34414 0.2456 0.39232 0.25347 C 0.44089 0.26157 0.50677 0.27708 0.56719 0.24931 C 0.62761 0.22199 0.70183 0.11343 0.75456 0.08889 C 0.8069 0.06389 0.83985 0.08542 0.88112 0.09954 C 0.9224 0.11343 0.96459 0.16157 1.0017 0.17222 C 1.03881 0.1831 1.09024 0.25208 1.1086 0.26389 " pathEditMode="relative" rAng="0" ptsTypes="AAAAAAAAA">
                                      <p:cBhvr>
                                        <p:cTn id="30" dur="5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324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-2.08333E-7 4.07407E-6 C 0.01628 0.02338 0.05456 0.11088 0.09805 0.14027 C 0.14154 0.16967 0.21471 0.14629 0.25925 0.17638 C 0.30508 0.20648 0.32604 0.31689 0.36966 0.32013 C 0.41328 0.32338 0.46419 0.22083 0.52201 0.19537 C 0.57956 0.1699 0.65625 0.18541 0.7155 0.16782 C 0.775 0.15046 0.81289 0.09097 0.87747 0.09027 C 0.94232 0.08958 1.06276 0.22083 1.11081 0.24629 " pathEditMode="relative" rAng="0" ptsTypes="AAAAAAAA">
                                      <p:cBhvr>
                                        <p:cTn id="32" dur="5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34" y="1599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2.70833E-6 -4.81481E-6 C 0.01602 0.01598 0.05925 0.0632 0.0961 0.097 C 0.13216 0.13056 0.17422 0.17153 0.22162 0.20255 C 0.26914 0.23357 0.32227 0.28102 0.38034 0.28311 C 0.43854 0.28519 0.51224 0.24213 0.57071 0.21528 C 0.62904 0.18843 0.67565 0.14375 0.73086 0.12223 C 0.78594 0.1007 0.8388 0.0794 0.90091 0.08635 C 0.96289 0.09329 1.06237 0.24005 1.10521 0.25625 " pathEditMode="relative" rAng="0" ptsTypes="AAAAAAAA">
                                      <p:cBhvr>
                                        <p:cTn id="34" dur="5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60" y="141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95833E-6 -4.44444E-6 C 0.01393 0.00301 0.06093 0.00625 0.08281 0.02014 C 0.10455 0.03357 0.10599 0.04329 0.12929 0.08172 C 0.1539 0.11991 0.18658 0.225 0.22669 0.2507 C 0.26731 0.27639 0.31666 0.24537 0.3733 0.23588 C 0.42968 0.22639 0.49531 0.20602 0.56588 0.19375 C 0.63685 0.18149 0.72343 0.16204 0.7983 0.16181 C 0.8733 0.16158 0.9651 0.1919 1.01614 0.19237 C 1.06705 0.19283 1.09479 0.24977 1.1108 0.27014 " pathEditMode="relative" rAng="0" ptsTypes="AAAAAAAAA">
                                      <p:cBhvr>
                                        <p:cTn id="36" dur="5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34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6894" r="2140"/>
          <a:stretch/>
        </p:blipFill>
        <p:spPr>
          <a:xfrm rot="515921">
            <a:off x="-285742" y="2022205"/>
            <a:ext cx="12645453" cy="3505504"/>
          </a:xfrm>
          <a:prstGeom prst="rect">
            <a:avLst/>
          </a:prstGeom>
        </p:spPr>
      </p:pic>
      <p:grpSp>
        <p:nvGrpSpPr>
          <p:cNvPr id="648" name="Group 292"/>
          <p:cNvGrpSpPr>
            <a:grpSpLocks/>
          </p:cNvGrpSpPr>
          <p:nvPr/>
        </p:nvGrpSpPr>
        <p:grpSpPr bwMode="auto">
          <a:xfrm>
            <a:off x="-973223" y="2041518"/>
            <a:ext cx="708025" cy="771525"/>
            <a:chOff x="3582" y="2649"/>
            <a:chExt cx="1498" cy="1631"/>
          </a:xfrm>
        </p:grpSpPr>
        <p:sp>
          <p:nvSpPr>
            <p:cNvPr id="649" name="Freeform 293"/>
            <p:cNvSpPr>
              <a:spLocks/>
            </p:cNvSpPr>
            <p:nvPr/>
          </p:nvSpPr>
          <p:spPr bwMode="auto">
            <a:xfrm>
              <a:off x="3582" y="2649"/>
              <a:ext cx="1498" cy="1631"/>
            </a:xfrm>
            <a:custGeom>
              <a:avLst/>
              <a:gdLst>
                <a:gd name="T0" fmla="*/ 245 w 294"/>
                <a:gd name="T1" fmla="*/ 193 h 300"/>
                <a:gd name="T2" fmla="*/ 182 w 294"/>
                <a:gd name="T3" fmla="*/ 28 h 300"/>
                <a:gd name="T4" fmla="*/ 13 w 294"/>
                <a:gd name="T5" fmla="*/ 117 h 300"/>
                <a:gd name="T6" fmla="*/ 245 w 294"/>
                <a:gd name="T7" fmla="*/ 19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300">
                  <a:moveTo>
                    <a:pt x="245" y="193"/>
                  </a:moveTo>
                  <a:cubicBezTo>
                    <a:pt x="294" y="134"/>
                    <a:pt x="264" y="56"/>
                    <a:pt x="182" y="28"/>
                  </a:cubicBezTo>
                  <a:cubicBezTo>
                    <a:pt x="100" y="0"/>
                    <a:pt x="27" y="32"/>
                    <a:pt x="13" y="117"/>
                  </a:cubicBezTo>
                  <a:cubicBezTo>
                    <a:pt x="0" y="202"/>
                    <a:pt x="172" y="300"/>
                    <a:pt x="245" y="193"/>
                  </a:cubicBezTo>
                  <a:close/>
                </a:path>
              </a:pathLst>
            </a:custGeom>
            <a:solidFill>
              <a:srgbClr val="F57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0" name="Freeform 294"/>
            <p:cNvSpPr>
              <a:spLocks/>
            </p:cNvSpPr>
            <p:nvPr/>
          </p:nvSpPr>
          <p:spPr bwMode="auto">
            <a:xfrm>
              <a:off x="3893" y="2948"/>
              <a:ext cx="1100" cy="1087"/>
            </a:xfrm>
            <a:custGeom>
              <a:avLst/>
              <a:gdLst>
                <a:gd name="T0" fmla="*/ 157 w 216"/>
                <a:gd name="T1" fmla="*/ 0 h 200"/>
                <a:gd name="T2" fmla="*/ 170 w 216"/>
                <a:gd name="T3" fmla="*/ 128 h 200"/>
                <a:gd name="T4" fmla="*/ 0 w 216"/>
                <a:gd name="T5" fmla="*/ 142 h 200"/>
                <a:gd name="T6" fmla="*/ 179 w 216"/>
                <a:gd name="T7" fmla="*/ 135 h 200"/>
                <a:gd name="T8" fmla="*/ 157 w 216"/>
                <a:gd name="T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00">
                  <a:moveTo>
                    <a:pt x="157" y="0"/>
                  </a:moveTo>
                  <a:cubicBezTo>
                    <a:pt x="197" y="34"/>
                    <a:pt x="205" y="86"/>
                    <a:pt x="170" y="128"/>
                  </a:cubicBezTo>
                  <a:cubicBezTo>
                    <a:pt x="128" y="190"/>
                    <a:pt x="51" y="178"/>
                    <a:pt x="0" y="142"/>
                  </a:cubicBezTo>
                  <a:cubicBezTo>
                    <a:pt x="50" y="183"/>
                    <a:pt x="134" y="200"/>
                    <a:pt x="179" y="135"/>
                  </a:cubicBezTo>
                  <a:cubicBezTo>
                    <a:pt x="216" y="90"/>
                    <a:pt x="204" y="33"/>
                    <a:pt x="157" y="0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1" name="Freeform 295"/>
            <p:cNvSpPr>
              <a:spLocks/>
            </p:cNvSpPr>
            <p:nvPr/>
          </p:nvSpPr>
          <p:spPr bwMode="auto">
            <a:xfrm>
              <a:off x="3653" y="2714"/>
              <a:ext cx="800" cy="1071"/>
            </a:xfrm>
            <a:custGeom>
              <a:avLst/>
              <a:gdLst>
                <a:gd name="T0" fmla="*/ 50 w 157"/>
                <a:gd name="T1" fmla="*/ 189 h 197"/>
                <a:gd name="T2" fmla="*/ 14 w 157"/>
                <a:gd name="T3" fmla="*/ 109 h 197"/>
                <a:gd name="T4" fmla="*/ 149 w 157"/>
                <a:gd name="T5" fmla="*/ 17 h 197"/>
                <a:gd name="T6" fmla="*/ 148 w 157"/>
                <a:gd name="T7" fmla="*/ 17 h 197"/>
                <a:gd name="T8" fmla="*/ 5 w 157"/>
                <a:gd name="T9" fmla="*/ 105 h 197"/>
                <a:gd name="T10" fmla="*/ 50 w 157"/>
                <a:gd name="T11" fmla="*/ 189 h 197"/>
                <a:gd name="T12" fmla="*/ 50 w 157"/>
                <a:gd name="T13" fmla="*/ 18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97">
                  <a:moveTo>
                    <a:pt x="50" y="189"/>
                  </a:moveTo>
                  <a:cubicBezTo>
                    <a:pt x="24" y="167"/>
                    <a:pt x="10" y="137"/>
                    <a:pt x="14" y="109"/>
                  </a:cubicBezTo>
                  <a:cubicBezTo>
                    <a:pt x="26" y="39"/>
                    <a:pt x="83" y="5"/>
                    <a:pt x="149" y="17"/>
                  </a:cubicBezTo>
                  <a:cubicBezTo>
                    <a:pt x="157" y="19"/>
                    <a:pt x="153" y="19"/>
                    <a:pt x="148" y="17"/>
                  </a:cubicBezTo>
                  <a:cubicBezTo>
                    <a:pt x="77" y="0"/>
                    <a:pt x="17" y="31"/>
                    <a:pt x="5" y="105"/>
                  </a:cubicBezTo>
                  <a:cubicBezTo>
                    <a:pt x="0" y="135"/>
                    <a:pt x="20" y="167"/>
                    <a:pt x="50" y="189"/>
                  </a:cubicBezTo>
                  <a:cubicBezTo>
                    <a:pt x="61" y="197"/>
                    <a:pt x="59" y="197"/>
                    <a:pt x="50" y="189"/>
                  </a:cubicBezTo>
                  <a:close/>
                </a:path>
              </a:pathLst>
            </a:custGeom>
            <a:solidFill>
              <a:srgbClr val="F9B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2" name="Freeform 296"/>
            <p:cNvSpPr>
              <a:spLocks/>
            </p:cNvSpPr>
            <p:nvPr/>
          </p:nvSpPr>
          <p:spPr bwMode="auto">
            <a:xfrm>
              <a:off x="3821" y="2910"/>
              <a:ext cx="892" cy="859"/>
            </a:xfrm>
            <a:custGeom>
              <a:avLst/>
              <a:gdLst>
                <a:gd name="T0" fmla="*/ 9 w 175"/>
                <a:gd name="T1" fmla="*/ 79 h 158"/>
                <a:gd name="T2" fmla="*/ 139 w 175"/>
                <a:gd name="T3" fmla="*/ 127 h 158"/>
                <a:gd name="T4" fmla="*/ 108 w 175"/>
                <a:gd name="T5" fmla="*/ 13 h 158"/>
                <a:gd name="T6" fmla="*/ 9 w 175"/>
                <a:gd name="T7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58">
                  <a:moveTo>
                    <a:pt x="9" y="79"/>
                  </a:moveTo>
                  <a:cubicBezTo>
                    <a:pt x="21" y="138"/>
                    <a:pt x="103" y="158"/>
                    <a:pt x="139" y="127"/>
                  </a:cubicBezTo>
                  <a:cubicBezTo>
                    <a:pt x="175" y="96"/>
                    <a:pt x="159" y="19"/>
                    <a:pt x="108" y="13"/>
                  </a:cubicBezTo>
                  <a:cubicBezTo>
                    <a:pt x="33" y="0"/>
                    <a:pt x="0" y="38"/>
                    <a:pt x="9" y="79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3" name="Freeform 297"/>
            <p:cNvSpPr>
              <a:spLocks/>
            </p:cNvSpPr>
            <p:nvPr/>
          </p:nvSpPr>
          <p:spPr bwMode="auto">
            <a:xfrm>
              <a:off x="3959" y="3030"/>
              <a:ext cx="724" cy="701"/>
            </a:xfrm>
            <a:custGeom>
              <a:avLst/>
              <a:gdLst>
                <a:gd name="T0" fmla="*/ 104 w 142"/>
                <a:gd name="T1" fmla="*/ 0 h 129"/>
                <a:gd name="T2" fmla="*/ 102 w 142"/>
                <a:gd name="T3" fmla="*/ 96 h 129"/>
                <a:gd name="T4" fmla="*/ 0 w 142"/>
                <a:gd name="T5" fmla="*/ 91 h 129"/>
                <a:gd name="T6" fmla="*/ 112 w 142"/>
                <a:gd name="T7" fmla="*/ 105 h 129"/>
                <a:gd name="T8" fmla="*/ 104 w 142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29">
                  <a:moveTo>
                    <a:pt x="104" y="0"/>
                  </a:moveTo>
                  <a:cubicBezTo>
                    <a:pt x="127" y="26"/>
                    <a:pt x="129" y="73"/>
                    <a:pt x="102" y="96"/>
                  </a:cubicBezTo>
                  <a:cubicBezTo>
                    <a:pt x="77" y="117"/>
                    <a:pt x="30" y="115"/>
                    <a:pt x="0" y="91"/>
                  </a:cubicBezTo>
                  <a:cubicBezTo>
                    <a:pt x="29" y="123"/>
                    <a:pt x="84" y="129"/>
                    <a:pt x="112" y="105"/>
                  </a:cubicBezTo>
                  <a:cubicBezTo>
                    <a:pt x="142" y="79"/>
                    <a:pt x="136" y="23"/>
                    <a:pt x="104" y="0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4" name="Freeform 298"/>
            <p:cNvSpPr>
              <a:spLocks/>
            </p:cNvSpPr>
            <p:nvPr/>
          </p:nvSpPr>
          <p:spPr bwMode="auto">
            <a:xfrm>
              <a:off x="3867" y="2964"/>
              <a:ext cx="326" cy="240"/>
            </a:xfrm>
            <a:custGeom>
              <a:avLst/>
              <a:gdLst>
                <a:gd name="T0" fmla="*/ 64 w 64"/>
                <a:gd name="T1" fmla="*/ 1 h 44"/>
                <a:gd name="T2" fmla="*/ 0 w 64"/>
                <a:gd name="T3" fmla="*/ 44 h 44"/>
                <a:gd name="T4" fmla="*/ 64 w 64"/>
                <a:gd name="T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44">
                  <a:moveTo>
                    <a:pt x="64" y="1"/>
                  </a:moveTo>
                  <a:cubicBezTo>
                    <a:pt x="35" y="0"/>
                    <a:pt x="6" y="17"/>
                    <a:pt x="0" y="44"/>
                  </a:cubicBezTo>
                  <a:cubicBezTo>
                    <a:pt x="13" y="29"/>
                    <a:pt x="28" y="9"/>
                    <a:pt x="64" y="1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5" name="Freeform 299"/>
            <p:cNvSpPr>
              <a:spLocks/>
            </p:cNvSpPr>
            <p:nvPr/>
          </p:nvSpPr>
          <p:spPr bwMode="auto">
            <a:xfrm>
              <a:off x="4183" y="3225"/>
              <a:ext cx="540" cy="549"/>
            </a:xfrm>
            <a:custGeom>
              <a:avLst/>
              <a:gdLst>
                <a:gd name="T0" fmla="*/ 89 w 106"/>
                <a:gd name="T1" fmla="*/ 0 h 101"/>
                <a:gd name="T2" fmla="*/ 0 w 106"/>
                <a:gd name="T3" fmla="*/ 83 h 101"/>
                <a:gd name="T4" fmla="*/ 89 w 106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101">
                  <a:moveTo>
                    <a:pt x="89" y="0"/>
                  </a:moveTo>
                  <a:cubicBezTo>
                    <a:pt x="94" y="31"/>
                    <a:pt x="90" y="101"/>
                    <a:pt x="0" y="83"/>
                  </a:cubicBezTo>
                  <a:cubicBezTo>
                    <a:pt x="40" y="94"/>
                    <a:pt x="106" y="95"/>
                    <a:pt x="8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6" name="Freeform 300"/>
            <p:cNvSpPr>
              <a:spLocks/>
            </p:cNvSpPr>
            <p:nvPr/>
          </p:nvSpPr>
          <p:spPr bwMode="auto">
            <a:xfrm>
              <a:off x="3582" y="2649"/>
              <a:ext cx="1498" cy="1631"/>
            </a:xfrm>
            <a:custGeom>
              <a:avLst/>
              <a:gdLst>
                <a:gd name="T0" fmla="*/ 245 w 294"/>
                <a:gd name="T1" fmla="*/ 193 h 300"/>
                <a:gd name="T2" fmla="*/ 182 w 294"/>
                <a:gd name="T3" fmla="*/ 28 h 300"/>
                <a:gd name="T4" fmla="*/ 13 w 294"/>
                <a:gd name="T5" fmla="*/ 117 h 300"/>
                <a:gd name="T6" fmla="*/ 245 w 294"/>
                <a:gd name="T7" fmla="*/ 19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300">
                  <a:moveTo>
                    <a:pt x="245" y="193"/>
                  </a:moveTo>
                  <a:cubicBezTo>
                    <a:pt x="294" y="134"/>
                    <a:pt x="264" y="56"/>
                    <a:pt x="182" y="28"/>
                  </a:cubicBezTo>
                  <a:cubicBezTo>
                    <a:pt x="100" y="0"/>
                    <a:pt x="27" y="32"/>
                    <a:pt x="13" y="117"/>
                  </a:cubicBezTo>
                  <a:cubicBezTo>
                    <a:pt x="0" y="202"/>
                    <a:pt x="172" y="300"/>
                    <a:pt x="245" y="193"/>
                  </a:cubicBezTo>
                  <a:close/>
                </a:path>
              </a:pathLst>
            </a:custGeom>
            <a:noFill/>
            <a:ln w="158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7" name="Freeform 301"/>
            <p:cNvSpPr>
              <a:spLocks/>
            </p:cNvSpPr>
            <p:nvPr/>
          </p:nvSpPr>
          <p:spPr bwMode="auto">
            <a:xfrm>
              <a:off x="3867" y="2981"/>
              <a:ext cx="790" cy="728"/>
            </a:xfrm>
            <a:custGeom>
              <a:avLst/>
              <a:gdLst>
                <a:gd name="T0" fmla="*/ 99 w 155"/>
                <a:gd name="T1" fmla="*/ 0 h 134"/>
                <a:gd name="T2" fmla="*/ 145 w 155"/>
                <a:gd name="T3" fmla="*/ 44 h 134"/>
                <a:gd name="T4" fmla="*/ 130 w 155"/>
                <a:gd name="T5" fmla="*/ 113 h 134"/>
                <a:gd name="T6" fmla="*/ 54 w 155"/>
                <a:gd name="T7" fmla="*/ 122 h 134"/>
                <a:gd name="T8" fmla="*/ 0 w 155"/>
                <a:gd name="T9" fmla="*/ 66 h 134"/>
                <a:gd name="T10" fmla="*/ 0 w 155"/>
                <a:gd name="T11" fmla="*/ 66 h 134"/>
                <a:gd name="T12" fmla="*/ 54 w 155"/>
                <a:gd name="T13" fmla="*/ 124 h 134"/>
                <a:gd name="T14" fmla="*/ 131 w 155"/>
                <a:gd name="T15" fmla="*/ 114 h 134"/>
                <a:gd name="T16" fmla="*/ 147 w 155"/>
                <a:gd name="T17" fmla="*/ 43 h 134"/>
                <a:gd name="T18" fmla="*/ 99 w 155"/>
                <a:gd name="T1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134">
                  <a:moveTo>
                    <a:pt x="99" y="0"/>
                  </a:moveTo>
                  <a:cubicBezTo>
                    <a:pt x="121" y="3"/>
                    <a:pt x="138" y="20"/>
                    <a:pt x="145" y="44"/>
                  </a:cubicBezTo>
                  <a:cubicBezTo>
                    <a:pt x="153" y="70"/>
                    <a:pt x="147" y="98"/>
                    <a:pt x="130" y="113"/>
                  </a:cubicBezTo>
                  <a:cubicBezTo>
                    <a:pt x="112" y="128"/>
                    <a:pt x="83" y="132"/>
                    <a:pt x="54" y="122"/>
                  </a:cubicBezTo>
                  <a:cubicBezTo>
                    <a:pt x="26" y="113"/>
                    <a:pt x="5" y="92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93"/>
                    <a:pt x="25" y="114"/>
                    <a:pt x="54" y="124"/>
                  </a:cubicBezTo>
                  <a:cubicBezTo>
                    <a:pt x="83" y="134"/>
                    <a:pt x="113" y="130"/>
                    <a:pt x="131" y="114"/>
                  </a:cubicBezTo>
                  <a:cubicBezTo>
                    <a:pt x="149" y="99"/>
                    <a:pt x="155" y="70"/>
                    <a:pt x="147" y="43"/>
                  </a:cubicBezTo>
                  <a:cubicBezTo>
                    <a:pt x="139" y="19"/>
                    <a:pt x="121" y="3"/>
                    <a:pt x="9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54" name="Group 250"/>
          <p:cNvGrpSpPr>
            <a:grpSpLocks/>
          </p:cNvGrpSpPr>
          <p:nvPr/>
        </p:nvGrpSpPr>
        <p:grpSpPr bwMode="auto">
          <a:xfrm>
            <a:off x="-1002402" y="2092524"/>
            <a:ext cx="749300" cy="490538"/>
            <a:chOff x="3819" y="1199"/>
            <a:chExt cx="1587" cy="1039"/>
          </a:xfrm>
        </p:grpSpPr>
        <p:sp>
          <p:nvSpPr>
            <p:cNvPr id="255" name="Freeform 251"/>
            <p:cNvSpPr>
              <a:spLocks/>
            </p:cNvSpPr>
            <p:nvPr/>
          </p:nvSpPr>
          <p:spPr bwMode="auto">
            <a:xfrm>
              <a:off x="3819" y="1215"/>
              <a:ext cx="1587" cy="1023"/>
            </a:xfrm>
            <a:custGeom>
              <a:avLst/>
              <a:gdLst>
                <a:gd name="T0" fmla="*/ 57 w 311"/>
                <a:gd name="T1" fmla="*/ 24 h 188"/>
                <a:gd name="T2" fmla="*/ 8 w 311"/>
                <a:gd name="T3" fmla="*/ 113 h 188"/>
                <a:gd name="T4" fmla="*/ 171 w 311"/>
                <a:gd name="T5" fmla="*/ 170 h 188"/>
                <a:gd name="T6" fmla="*/ 307 w 311"/>
                <a:gd name="T7" fmla="*/ 70 h 188"/>
                <a:gd name="T8" fmla="*/ 260 w 311"/>
                <a:gd name="T9" fmla="*/ 9 h 188"/>
                <a:gd name="T10" fmla="*/ 158 w 311"/>
                <a:gd name="T11" fmla="*/ 16 h 188"/>
                <a:gd name="T12" fmla="*/ 57 w 311"/>
                <a:gd name="T13" fmla="*/ 2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88">
                  <a:moveTo>
                    <a:pt x="57" y="24"/>
                  </a:moveTo>
                  <a:cubicBezTo>
                    <a:pt x="20" y="40"/>
                    <a:pt x="0" y="69"/>
                    <a:pt x="8" y="113"/>
                  </a:cubicBezTo>
                  <a:cubicBezTo>
                    <a:pt x="20" y="169"/>
                    <a:pt x="86" y="188"/>
                    <a:pt x="171" y="170"/>
                  </a:cubicBezTo>
                  <a:cubicBezTo>
                    <a:pt x="257" y="152"/>
                    <a:pt x="297" y="131"/>
                    <a:pt x="307" y="70"/>
                  </a:cubicBezTo>
                  <a:cubicBezTo>
                    <a:pt x="311" y="41"/>
                    <a:pt x="293" y="19"/>
                    <a:pt x="260" y="9"/>
                  </a:cubicBezTo>
                  <a:cubicBezTo>
                    <a:pt x="224" y="0"/>
                    <a:pt x="202" y="11"/>
                    <a:pt x="158" y="16"/>
                  </a:cubicBezTo>
                  <a:cubicBezTo>
                    <a:pt x="134" y="19"/>
                    <a:pt x="92" y="8"/>
                    <a:pt x="57" y="24"/>
                  </a:cubicBezTo>
                  <a:close/>
                </a:path>
              </a:pathLst>
            </a:custGeom>
            <a:solidFill>
              <a:srgbClr val="F57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6" name="Freeform 252"/>
            <p:cNvSpPr>
              <a:spLocks/>
            </p:cNvSpPr>
            <p:nvPr/>
          </p:nvSpPr>
          <p:spPr bwMode="auto">
            <a:xfrm>
              <a:off x="4029" y="1438"/>
              <a:ext cx="1087" cy="452"/>
            </a:xfrm>
            <a:custGeom>
              <a:avLst/>
              <a:gdLst>
                <a:gd name="T0" fmla="*/ 192 w 213"/>
                <a:gd name="T1" fmla="*/ 12 h 83"/>
                <a:gd name="T2" fmla="*/ 100 w 213"/>
                <a:gd name="T3" fmla="*/ 69 h 83"/>
                <a:gd name="T4" fmla="*/ 35 w 213"/>
                <a:gd name="T5" fmla="*/ 19 h 83"/>
                <a:gd name="T6" fmla="*/ 117 w 213"/>
                <a:gd name="T7" fmla="*/ 10 h 83"/>
                <a:gd name="T8" fmla="*/ 192 w 213"/>
                <a:gd name="T9" fmla="*/ 1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3">
                  <a:moveTo>
                    <a:pt x="192" y="12"/>
                  </a:moveTo>
                  <a:cubicBezTo>
                    <a:pt x="213" y="23"/>
                    <a:pt x="185" y="55"/>
                    <a:pt x="100" y="69"/>
                  </a:cubicBezTo>
                  <a:cubicBezTo>
                    <a:pt x="14" y="83"/>
                    <a:pt x="0" y="41"/>
                    <a:pt x="35" y="19"/>
                  </a:cubicBezTo>
                  <a:cubicBezTo>
                    <a:pt x="59" y="5"/>
                    <a:pt x="70" y="11"/>
                    <a:pt x="117" y="10"/>
                  </a:cubicBezTo>
                  <a:cubicBezTo>
                    <a:pt x="165" y="10"/>
                    <a:pt x="170" y="0"/>
                    <a:pt x="192" y="12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7" name="Freeform 253"/>
            <p:cNvSpPr>
              <a:spLocks/>
            </p:cNvSpPr>
            <p:nvPr/>
          </p:nvSpPr>
          <p:spPr bwMode="auto">
            <a:xfrm>
              <a:off x="4044" y="1574"/>
              <a:ext cx="980" cy="310"/>
            </a:xfrm>
            <a:custGeom>
              <a:avLst/>
              <a:gdLst>
                <a:gd name="T0" fmla="*/ 97 w 192"/>
                <a:gd name="T1" fmla="*/ 44 h 57"/>
                <a:gd name="T2" fmla="*/ 192 w 192"/>
                <a:gd name="T3" fmla="*/ 6 h 57"/>
                <a:gd name="T4" fmla="*/ 98 w 192"/>
                <a:gd name="T5" fmla="*/ 31 h 57"/>
                <a:gd name="T6" fmla="*/ 25 w 192"/>
                <a:gd name="T7" fmla="*/ 0 h 57"/>
                <a:gd name="T8" fmla="*/ 97 w 192"/>
                <a:gd name="T9" fmla="*/ 4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57">
                  <a:moveTo>
                    <a:pt x="97" y="44"/>
                  </a:moveTo>
                  <a:cubicBezTo>
                    <a:pt x="150" y="35"/>
                    <a:pt x="181" y="19"/>
                    <a:pt x="192" y="6"/>
                  </a:cubicBezTo>
                  <a:cubicBezTo>
                    <a:pt x="165" y="23"/>
                    <a:pt x="130" y="28"/>
                    <a:pt x="98" y="31"/>
                  </a:cubicBezTo>
                  <a:cubicBezTo>
                    <a:pt x="76" y="33"/>
                    <a:pt x="8" y="41"/>
                    <a:pt x="25" y="0"/>
                  </a:cubicBezTo>
                  <a:cubicBezTo>
                    <a:pt x="0" y="22"/>
                    <a:pt x="18" y="57"/>
                    <a:pt x="97" y="44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8" name="Freeform 254"/>
            <p:cNvSpPr>
              <a:spLocks/>
            </p:cNvSpPr>
            <p:nvPr/>
          </p:nvSpPr>
          <p:spPr bwMode="auto">
            <a:xfrm>
              <a:off x="4263" y="1449"/>
              <a:ext cx="720" cy="87"/>
            </a:xfrm>
            <a:custGeom>
              <a:avLst/>
              <a:gdLst>
                <a:gd name="T0" fmla="*/ 73 w 141"/>
                <a:gd name="T1" fmla="*/ 15 h 16"/>
                <a:gd name="T2" fmla="*/ 111 w 141"/>
                <a:gd name="T3" fmla="*/ 9 h 16"/>
                <a:gd name="T4" fmla="*/ 141 w 141"/>
                <a:gd name="T5" fmla="*/ 8 h 16"/>
                <a:gd name="T6" fmla="*/ 71 w 141"/>
                <a:gd name="T7" fmla="*/ 8 h 16"/>
                <a:gd name="T8" fmla="*/ 0 w 141"/>
                <a:gd name="T9" fmla="*/ 12 h 16"/>
                <a:gd name="T10" fmla="*/ 33 w 141"/>
                <a:gd name="T11" fmla="*/ 12 h 16"/>
                <a:gd name="T12" fmla="*/ 73 w 141"/>
                <a:gd name="T1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6">
                  <a:moveTo>
                    <a:pt x="73" y="15"/>
                  </a:moveTo>
                  <a:cubicBezTo>
                    <a:pt x="88" y="13"/>
                    <a:pt x="97" y="12"/>
                    <a:pt x="111" y="9"/>
                  </a:cubicBezTo>
                  <a:cubicBezTo>
                    <a:pt x="120" y="7"/>
                    <a:pt x="132" y="8"/>
                    <a:pt x="141" y="8"/>
                  </a:cubicBezTo>
                  <a:cubicBezTo>
                    <a:pt x="123" y="0"/>
                    <a:pt x="115" y="8"/>
                    <a:pt x="71" y="8"/>
                  </a:cubicBezTo>
                  <a:cubicBezTo>
                    <a:pt x="32" y="9"/>
                    <a:pt x="17" y="5"/>
                    <a:pt x="0" y="12"/>
                  </a:cubicBezTo>
                  <a:cubicBezTo>
                    <a:pt x="10" y="11"/>
                    <a:pt x="26" y="11"/>
                    <a:pt x="33" y="12"/>
                  </a:cubicBezTo>
                  <a:cubicBezTo>
                    <a:pt x="46" y="15"/>
                    <a:pt x="60" y="16"/>
                    <a:pt x="73" y="15"/>
                  </a:cubicBezTo>
                  <a:close/>
                </a:path>
              </a:pathLst>
            </a:custGeom>
            <a:solidFill>
              <a:srgbClr val="E12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9" name="Freeform 255"/>
            <p:cNvSpPr>
              <a:spLocks/>
            </p:cNvSpPr>
            <p:nvPr/>
          </p:nvSpPr>
          <p:spPr bwMode="auto">
            <a:xfrm>
              <a:off x="3845" y="1308"/>
              <a:ext cx="526" cy="696"/>
            </a:xfrm>
            <a:custGeom>
              <a:avLst/>
              <a:gdLst>
                <a:gd name="T0" fmla="*/ 103 w 103"/>
                <a:gd name="T1" fmla="*/ 4 h 128"/>
                <a:gd name="T2" fmla="*/ 13 w 103"/>
                <a:gd name="T3" fmla="*/ 50 h 128"/>
                <a:gd name="T4" fmla="*/ 28 w 103"/>
                <a:gd name="T5" fmla="*/ 128 h 128"/>
                <a:gd name="T6" fmla="*/ 24 w 103"/>
                <a:gd name="T7" fmla="*/ 44 h 128"/>
                <a:gd name="T8" fmla="*/ 103 w 103"/>
                <a:gd name="T9" fmla="*/ 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8">
                  <a:moveTo>
                    <a:pt x="103" y="4"/>
                  </a:moveTo>
                  <a:cubicBezTo>
                    <a:pt x="77" y="0"/>
                    <a:pt x="27" y="17"/>
                    <a:pt x="13" y="50"/>
                  </a:cubicBezTo>
                  <a:cubicBezTo>
                    <a:pt x="0" y="82"/>
                    <a:pt x="15" y="116"/>
                    <a:pt x="28" y="128"/>
                  </a:cubicBezTo>
                  <a:cubicBezTo>
                    <a:pt x="24" y="120"/>
                    <a:pt x="1" y="77"/>
                    <a:pt x="24" y="44"/>
                  </a:cubicBezTo>
                  <a:cubicBezTo>
                    <a:pt x="48" y="11"/>
                    <a:pt x="86" y="4"/>
                    <a:pt x="103" y="4"/>
                  </a:cubicBezTo>
                  <a:close/>
                </a:path>
              </a:pathLst>
            </a:custGeom>
            <a:solidFill>
              <a:srgbClr val="F9B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0" name="Freeform 256"/>
            <p:cNvSpPr>
              <a:spLocks/>
            </p:cNvSpPr>
            <p:nvPr/>
          </p:nvSpPr>
          <p:spPr bwMode="auto">
            <a:xfrm>
              <a:off x="4682" y="1199"/>
              <a:ext cx="612" cy="174"/>
            </a:xfrm>
            <a:custGeom>
              <a:avLst/>
              <a:gdLst>
                <a:gd name="T0" fmla="*/ 0 w 120"/>
                <a:gd name="T1" fmla="*/ 22 h 32"/>
                <a:gd name="T2" fmla="*/ 120 w 120"/>
                <a:gd name="T3" fmla="*/ 32 h 32"/>
                <a:gd name="T4" fmla="*/ 61 w 120"/>
                <a:gd name="T5" fmla="*/ 17 h 32"/>
                <a:gd name="T6" fmla="*/ 0 w 120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32">
                  <a:moveTo>
                    <a:pt x="0" y="22"/>
                  </a:moveTo>
                  <a:cubicBezTo>
                    <a:pt x="27" y="18"/>
                    <a:pt x="75" y="0"/>
                    <a:pt x="120" y="32"/>
                  </a:cubicBezTo>
                  <a:cubicBezTo>
                    <a:pt x="109" y="26"/>
                    <a:pt x="86" y="19"/>
                    <a:pt x="61" y="17"/>
                  </a:cubicBezTo>
                  <a:cubicBezTo>
                    <a:pt x="39" y="15"/>
                    <a:pt x="9" y="24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1" name="Freeform 257"/>
            <p:cNvSpPr>
              <a:spLocks/>
            </p:cNvSpPr>
            <p:nvPr/>
          </p:nvSpPr>
          <p:spPr bwMode="auto">
            <a:xfrm>
              <a:off x="4161" y="1629"/>
              <a:ext cx="863" cy="261"/>
            </a:xfrm>
            <a:custGeom>
              <a:avLst/>
              <a:gdLst>
                <a:gd name="T0" fmla="*/ 0 w 169"/>
                <a:gd name="T1" fmla="*/ 31 h 48"/>
                <a:gd name="T2" fmla="*/ 83 w 169"/>
                <a:gd name="T3" fmla="*/ 36 h 48"/>
                <a:gd name="T4" fmla="*/ 169 w 169"/>
                <a:gd name="T5" fmla="*/ 0 h 48"/>
                <a:gd name="T6" fmla="*/ 82 w 169"/>
                <a:gd name="T7" fmla="*/ 40 h 48"/>
                <a:gd name="T8" fmla="*/ 0 w 169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48">
                  <a:moveTo>
                    <a:pt x="0" y="31"/>
                  </a:moveTo>
                  <a:cubicBezTo>
                    <a:pt x="16" y="40"/>
                    <a:pt x="45" y="44"/>
                    <a:pt x="83" y="36"/>
                  </a:cubicBezTo>
                  <a:cubicBezTo>
                    <a:pt x="126" y="26"/>
                    <a:pt x="154" y="17"/>
                    <a:pt x="169" y="0"/>
                  </a:cubicBezTo>
                  <a:cubicBezTo>
                    <a:pt x="162" y="9"/>
                    <a:pt x="140" y="31"/>
                    <a:pt x="82" y="40"/>
                  </a:cubicBezTo>
                  <a:cubicBezTo>
                    <a:pt x="30" y="48"/>
                    <a:pt x="16" y="42"/>
                    <a:pt x="0" y="3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2" name="Freeform 258"/>
            <p:cNvSpPr>
              <a:spLocks/>
            </p:cNvSpPr>
            <p:nvPr/>
          </p:nvSpPr>
          <p:spPr bwMode="auto">
            <a:xfrm>
              <a:off x="4304" y="1574"/>
              <a:ext cx="1062" cy="582"/>
            </a:xfrm>
            <a:custGeom>
              <a:avLst/>
              <a:gdLst>
                <a:gd name="T0" fmla="*/ 0 w 208"/>
                <a:gd name="T1" fmla="*/ 104 h 107"/>
                <a:gd name="T2" fmla="*/ 176 w 208"/>
                <a:gd name="T3" fmla="*/ 62 h 107"/>
                <a:gd name="T4" fmla="*/ 208 w 208"/>
                <a:gd name="T5" fmla="*/ 0 h 107"/>
                <a:gd name="T6" fmla="*/ 145 w 208"/>
                <a:gd name="T7" fmla="*/ 69 h 107"/>
                <a:gd name="T8" fmla="*/ 0 w 208"/>
                <a:gd name="T9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7">
                  <a:moveTo>
                    <a:pt x="0" y="104"/>
                  </a:moveTo>
                  <a:cubicBezTo>
                    <a:pt x="28" y="107"/>
                    <a:pt x="133" y="97"/>
                    <a:pt x="176" y="62"/>
                  </a:cubicBezTo>
                  <a:cubicBezTo>
                    <a:pt x="187" y="53"/>
                    <a:pt x="204" y="31"/>
                    <a:pt x="208" y="0"/>
                  </a:cubicBezTo>
                  <a:cubicBezTo>
                    <a:pt x="206" y="6"/>
                    <a:pt x="201" y="42"/>
                    <a:pt x="145" y="69"/>
                  </a:cubicBezTo>
                  <a:cubicBezTo>
                    <a:pt x="90" y="97"/>
                    <a:pt x="0" y="104"/>
                    <a:pt x="0" y="104"/>
                  </a:cubicBezTo>
                  <a:close/>
                </a:path>
              </a:pathLst>
            </a:custGeom>
            <a:solidFill>
              <a:srgbClr val="F44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3" name="Freeform 259"/>
            <p:cNvSpPr>
              <a:spLocks/>
            </p:cNvSpPr>
            <p:nvPr/>
          </p:nvSpPr>
          <p:spPr bwMode="auto">
            <a:xfrm>
              <a:off x="3819" y="1215"/>
              <a:ext cx="1587" cy="1023"/>
            </a:xfrm>
            <a:custGeom>
              <a:avLst/>
              <a:gdLst>
                <a:gd name="T0" fmla="*/ 57 w 311"/>
                <a:gd name="T1" fmla="*/ 24 h 188"/>
                <a:gd name="T2" fmla="*/ 8 w 311"/>
                <a:gd name="T3" fmla="*/ 113 h 188"/>
                <a:gd name="T4" fmla="*/ 171 w 311"/>
                <a:gd name="T5" fmla="*/ 170 h 188"/>
                <a:gd name="T6" fmla="*/ 307 w 311"/>
                <a:gd name="T7" fmla="*/ 70 h 188"/>
                <a:gd name="T8" fmla="*/ 260 w 311"/>
                <a:gd name="T9" fmla="*/ 9 h 188"/>
                <a:gd name="T10" fmla="*/ 158 w 311"/>
                <a:gd name="T11" fmla="*/ 16 h 188"/>
                <a:gd name="T12" fmla="*/ 57 w 311"/>
                <a:gd name="T13" fmla="*/ 2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88">
                  <a:moveTo>
                    <a:pt x="57" y="24"/>
                  </a:moveTo>
                  <a:cubicBezTo>
                    <a:pt x="20" y="40"/>
                    <a:pt x="0" y="69"/>
                    <a:pt x="8" y="113"/>
                  </a:cubicBezTo>
                  <a:cubicBezTo>
                    <a:pt x="20" y="169"/>
                    <a:pt x="86" y="188"/>
                    <a:pt x="171" y="170"/>
                  </a:cubicBezTo>
                  <a:cubicBezTo>
                    <a:pt x="257" y="152"/>
                    <a:pt x="297" y="131"/>
                    <a:pt x="307" y="70"/>
                  </a:cubicBezTo>
                  <a:cubicBezTo>
                    <a:pt x="311" y="41"/>
                    <a:pt x="293" y="19"/>
                    <a:pt x="260" y="9"/>
                  </a:cubicBezTo>
                  <a:cubicBezTo>
                    <a:pt x="224" y="0"/>
                    <a:pt x="202" y="11"/>
                    <a:pt x="158" y="16"/>
                  </a:cubicBezTo>
                  <a:cubicBezTo>
                    <a:pt x="134" y="19"/>
                    <a:pt x="92" y="8"/>
                    <a:pt x="57" y="24"/>
                  </a:cubicBezTo>
                  <a:close/>
                </a:path>
              </a:pathLst>
            </a:custGeom>
            <a:noFill/>
            <a:ln w="158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4" name="Freeform 260"/>
            <p:cNvSpPr>
              <a:spLocks/>
            </p:cNvSpPr>
            <p:nvPr/>
          </p:nvSpPr>
          <p:spPr bwMode="auto">
            <a:xfrm>
              <a:off x="4095" y="1504"/>
              <a:ext cx="959" cy="364"/>
            </a:xfrm>
            <a:custGeom>
              <a:avLst/>
              <a:gdLst>
                <a:gd name="T0" fmla="*/ 179 w 188"/>
                <a:gd name="T1" fmla="*/ 0 h 67"/>
                <a:gd name="T2" fmla="*/ 185 w 188"/>
                <a:gd name="T3" fmla="*/ 11 h 67"/>
                <a:gd name="T4" fmla="*/ 86 w 188"/>
                <a:gd name="T5" fmla="*/ 56 h 67"/>
                <a:gd name="T6" fmla="*/ 6 w 188"/>
                <a:gd name="T7" fmla="*/ 39 h 67"/>
                <a:gd name="T8" fmla="*/ 22 w 188"/>
                <a:gd name="T9" fmla="*/ 7 h 67"/>
                <a:gd name="T10" fmla="*/ 22 w 188"/>
                <a:gd name="T11" fmla="*/ 7 h 67"/>
                <a:gd name="T12" fmla="*/ 5 w 188"/>
                <a:gd name="T13" fmla="*/ 40 h 67"/>
                <a:gd name="T14" fmla="*/ 87 w 188"/>
                <a:gd name="T15" fmla="*/ 58 h 67"/>
                <a:gd name="T16" fmla="*/ 187 w 188"/>
                <a:gd name="T17" fmla="*/ 11 h 67"/>
                <a:gd name="T18" fmla="*/ 179 w 188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67">
                  <a:moveTo>
                    <a:pt x="179" y="0"/>
                  </a:moveTo>
                  <a:cubicBezTo>
                    <a:pt x="182" y="2"/>
                    <a:pt x="186" y="6"/>
                    <a:pt x="185" y="11"/>
                  </a:cubicBezTo>
                  <a:cubicBezTo>
                    <a:pt x="183" y="23"/>
                    <a:pt x="155" y="45"/>
                    <a:pt x="86" y="56"/>
                  </a:cubicBezTo>
                  <a:cubicBezTo>
                    <a:pt x="35" y="65"/>
                    <a:pt x="11" y="52"/>
                    <a:pt x="6" y="39"/>
                  </a:cubicBezTo>
                  <a:cubicBezTo>
                    <a:pt x="3" y="29"/>
                    <a:pt x="9" y="16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16"/>
                    <a:pt x="0" y="28"/>
                    <a:pt x="5" y="40"/>
                  </a:cubicBezTo>
                  <a:cubicBezTo>
                    <a:pt x="10" y="54"/>
                    <a:pt x="34" y="67"/>
                    <a:pt x="87" y="58"/>
                  </a:cubicBezTo>
                  <a:cubicBezTo>
                    <a:pt x="152" y="47"/>
                    <a:pt x="185" y="26"/>
                    <a:pt x="187" y="11"/>
                  </a:cubicBezTo>
                  <a:cubicBezTo>
                    <a:pt x="188" y="6"/>
                    <a:pt x="185" y="3"/>
                    <a:pt x="17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658" name="Group 435"/>
          <p:cNvGrpSpPr>
            <a:grpSpLocks/>
          </p:cNvGrpSpPr>
          <p:nvPr/>
        </p:nvGrpSpPr>
        <p:grpSpPr bwMode="auto">
          <a:xfrm>
            <a:off x="-1015292" y="2003270"/>
            <a:ext cx="792162" cy="776287"/>
            <a:chOff x="3155" y="2533"/>
            <a:chExt cx="1086" cy="1064"/>
          </a:xfrm>
        </p:grpSpPr>
        <p:sp>
          <p:nvSpPr>
            <p:cNvPr id="659" name="Freeform 436"/>
            <p:cNvSpPr>
              <a:spLocks/>
            </p:cNvSpPr>
            <p:nvPr/>
          </p:nvSpPr>
          <p:spPr bwMode="auto">
            <a:xfrm>
              <a:off x="3155" y="2533"/>
              <a:ext cx="1086" cy="1064"/>
            </a:xfrm>
            <a:custGeom>
              <a:avLst/>
              <a:gdLst>
                <a:gd name="T0" fmla="*/ 199 w 434"/>
                <a:gd name="T1" fmla="*/ 4 h 399"/>
                <a:gd name="T2" fmla="*/ 60 w 434"/>
                <a:gd name="T3" fmla="*/ 76 h 399"/>
                <a:gd name="T4" fmla="*/ 10 w 434"/>
                <a:gd name="T5" fmla="*/ 263 h 399"/>
                <a:gd name="T6" fmla="*/ 119 w 434"/>
                <a:gd name="T7" fmla="*/ 370 h 399"/>
                <a:gd name="T8" fmla="*/ 296 w 434"/>
                <a:gd name="T9" fmla="*/ 369 h 399"/>
                <a:gd name="T10" fmla="*/ 377 w 434"/>
                <a:gd name="T11" fmla="*/ 103 h 399"/>
                <a:gd name="T12" fmla="*/ 199 w 434"/>
                <a:gd name="T13" fmla="*/ 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399">
                  <a:moveTo>
                    <a:pt x="199" y="4"/>
                  </a:moveTo>
                  <a:cubicBezTo>
                    <a:pt x="142" y="0"/>
                    <a:pt x="97" y="38"/>
                    <a:pt x="60" y="76"/>
                  </a:cubicBezTo>
                  <a:cubicBezTo>
                    <a:pt x="17" y="121"/>
                    <a:pt x="0" y="200"/>
                    <a:pt x="10" y="263"/>
                  </a:cubicBezTo>
                  <a:cubicBezTo>
                    <a:pt x="18" y="315"/>
                    <a:pt x="76" y="348"/>
                    <a:pt x="119" y="370"/>
                  </a:cubicBezTo>
                  <a:cubicBezTo>
                    <a:pt x="176" y="399"/>
                    <a:pt x="240" y="395"/>
                    <a:pt x="296" y="369"/>
                  </a:cubicBezTo>
                  <a:cubicBezTo>
                    <a:pt x="389" y="326"/>
                    <a:pt x="434" y="196"/>
                    <a:pt x="377" y="103"/>
                  </a:cubicBezTo>
                  <a:cubicBezTo>
                    <a:pt x="345" y="51"/>
                    <a:pt x="263" y="2"/>
                    <a:pt x="199" y="4"/>
                  </a:cubicBezTo>
                  <a:close/>
                </a:path>
              </a:pathLst>
            </a:custGeom>
            <a:solidFill>
              <a:srgbClr val="ABD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0" name="Freeform 437"/>
            <p:cNvSpPr>
              <a:spLocks/>
            </p:cNvSpPr>
            <p:nvPr/>
          </p:nvSpPr>
          <p:spPr bwMode="auto">
            <a:xfrm>
              <a:off x="3246" y="2645"/>
              <a:ext cx="885" cy="790"/>
            </a:xfrm>
            <a:custGeom>
              <a:avLst/>
              <a:gdLst>
                <a:gd name="T0" fmla="*/ 71 w 354"/>
                <a:gd name="T1" fmla="*/ 31 h 296"/>
                <a:gd name="T2" fmla="*/ 11 w 354"/>
                <a:gd name="T3" fmla="*/ 200 h 296"/>
                <a:gd name="T4" fmla="*/ 68 w 354"/>
                <a:gd name="T5" fmla="*/ 256 h 296"/>
                <a:gd name="T6" fmla="*/ 156 w 354"/>
                <a:gd name="T7" fmla="*/ 288 h 296"/>
                <a:gd name="T8" fmla="*/ 238 w 354"/>
                <a:gd name="T9" fmla="*/ 270 h 296"/>
                <a:gd name="T10" fmla="*/ 309 w 354"/>
                <a:gd name="T11" fmla="*/ 235 h 296"/>
                <a:gd name="T12" fmla="*/ 300 w 354"/>
                <a:gd name="T13" fmla="*/ 61 h 296"/>
                <a:gd name="T14" fmla="*/ 257 w 354"/>
                <a:gd name="T15" fmla="*/ 25 h 296"/>
                <a:gd name="T16" fmla="*/ 183 w 354"/>
                <a:gd name="T17" fmla="*/ 5 h 296"/>
                <a:gd name="T18" fmla="*/ 71 w 354"/>
                <a:gd name="T19" fmla="*/ 3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296">
                  <a:moveTo>
                    <a:pt x="71" y="31"/>
                  </a:moveTo>
                  <a:cubicBezTo>
                    <a:pt x="26" y="68"/>
                    <a:pt x="0" y="148"/>
                    <a:pt x="11" y="200"/>
                  </a:cubicBezTo>
                  <a:cubicBezTo>
                    <a:pt x="19" y="234"/>
                    <a:pt x="46" y="234"/>
                    <a:pt x="68" y="256"/>
                  </a:cubicBezTo>
                  <a:cubicBezTo>
                    <a:pt x="94" y="282"/>
                    <a:pt x="119" y="296"/>
                    <a:pt x="156" y="288"/>
                  </a:cubicBezTo>
                  <a:cubicBezTo>
                    <a:pt x="184" y="282"/>
                    <a:pt x="209" y="271"/>
                    <a:pt x="238" y="270"/>
                  </a:cubicBezTo>
                  <a:cubicBezTo>
                    <a:pt x="268" y="270"/>
                    <a:pt x="294" y="262"/>
                    <a:pt x="309" y="235"/>
                  </a:cubicBezTo>
                  <a:cubicBezTo>
                    <a:pt x="340" y="180"/>
                    <a:pt x="354" y="104"/>
                    <a:pt x="300" y="61"/>
                  </a:cubicBezTo>
                  <a:cubicBezTo>
                    <a:pt x="285" y="49"/>
                    <a:pt x="275" y="35"/>
                    <a:pt x="257" y="25"/>
                  </a:cubicBezTo>
                  <a:cubicBezTo>
                    <a:pt x="234" y="11"/>
                    <a:pt x="209" y="8"/>
                    <a:pt x="183" y="5"/>
                  </a:cubicBezTo>
                  <a:cubicBezTo>
                    <a:pt x="148" y="0"/>
                    <a:pt x="97" y="8"/>
                    <a:pt x="71" y="31"/>
                  </a:cubicBezTo>
                  <a:close/>
                </a:path>
              </a:pathLst>
            </a:custGeom>
            <a:solidFill>
              <a:srgbClr val="CC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1" name="Freeform 438"/>
            <p:cNvSpPr>
              <a:spLocks/>
            </p:cNvSpPr>
            <p:nvPr/>
          </p:nvSpPr>
          <p:spPr bwMode="auto">
            <a:xfrm>
              <a:off x="3178" y="2563"/>
              <a:ext cx="635" cy="957"/>
            </a:xfrm>
            <a:custGeom>
              <a:avLst/>
              <a:gdLst>
                <a:gd name="T0" fmla="*/ 127 w 254"/>
                <a:gd name="T1" fmla="*/ 354 h 359"/>
                <a:gd name="T2" fmla="*/ 25 w 254"/>
                <a:gd name="T3" fmla="*/ 253 h 359"/>
                <a:gd name="T4" fmla="*/ 72 w 254"/>
                <a:gd name="T5" fmla="*/ 78 h 359"/>
                <a:gd name="T6" fmla="*/ 202 w 254"/>
                <a:gd name="T7" fmla="*/ 10 h 359"/>
                <a:gd name="T8" fmla="*/ 254 w 254"/>
                <a:gd name="T9" fmla="*/ 18 h 359"/>
                <a:gd name="T10" fmla="*/ 186 w 254"/>
                <a:gd name="T11" fmla="*/ 4 h 359"/>
                <a:gd name="T12" fmla="*/ 56 w 254"/>
                <a:gd name="T13" fmla="*/ 72 h 359"/>
                <a:gd name="T14" fmla="*/ 9 w 254"/>
                <a:gd name="T15" fmla="*/ 247 h 359"/>
                <a:gd name="T16" fmla="*/ 111 w 254"/>
                <a:gd name="T17" fmla="*/ 348 h 359"/>
                <a:gd name="T18" fmla="*/ 138 w 254"/>
                <a:gd name="T19" fmla="*/ 359 h 359"/>
                <a:gd name="T20" fmla="*/ 127 w 254"/>
                <a:gd name="T21" fmla="*/ 35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359">
                  <a:moveTo>
                    <a:pt x="127" y="354"/>
                  </a:moveTo>
                  <a:cubicBezTo>
                    <a:pt x="87" y="333"/>
                    <a:pt x="32" y="302"/>
                    <a:pt x="25" y="253"/>
                  </a:cubicBezTo>
                  <a:cubicBezTo>
                    <a:pt x="16" y="194"/>
                    <a:pt x="31" y="120"/>
                    <a:pt x="72" y="78"/>
                  </a:cubicBezTo>
                  <a:cubicBezTo>
                    <a:pt x="106" y="42"/>
                    <a:pt x="148" y="6"/>
                    <a:pt x="202" y="10"/>
                  </a:cubicBezTo>
                  <a:cubicBezTo>
                    <a:pt x="218" y="10"/>
                    <a:pt x="236" y="13"/>
                    <a:pt x="254" y="18"/>
                  </a:cubicBezTo>
                  <a:cubicBezTo>
                    <a:pt x="231" y="9"/>
                    <a:pt x="207" y="4"/>
                    <a:pt x="186" y="4"/>
                  </a:cubicBezTo>
                  <a:cubicBezTo>
                    <a:pt x="132" y="0"/>
                    <a:pt x="90" y="36"/>
                    <a:pt x="56" y="72"/>
                  </a:cubicBezTo>
                  <a:cubicBezTo>
                    <a:pt x="15" y="114"/>
                    <a:pt x="0" y="189"/>
                    <a:pt x="9" y="247"/>
                  </a:cubicBezTo>
                  <a:cubicBezTo>
                    <a:pt x="16" y="296"/>
                    <a:pt x="71" y="327"/>
                    <a:pt x="111" y="348"/>
                  </a:cubicBezTo>
                  <a:cubicBezTo>
                    <a:pt x="120" y="353"/>
                    <a:pt x="129" y="356"/>
                    <a:pt x="138" y="359"/>
                  </a:cubicBezTo>
                  <a:cubicBezTo>
                    <a:pt x="135" y="357"/>
                    <a:pt x="131" y="356"/>
                    <a:pt x="127" y="354"/>
                  </a:cubicBezTo>
                </a:path>
              </a:pathLst>
            </a:custGeom>
            <a:solidFill>
              <a:srgbClr val="EA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2" name="Freeform 439"/>
            <p:cNvSpPr>
              <a:spLocks/>
            </p:cNvSpPr>
            <p:nvPr/>
          </p:nvSpPr>
          <p:spPr bwMode="auto">
            <a:xfrm>
              <a:off x="3288" y="2704"/>
              <a:ext cx="926" cy="869"/>
            </a:xfrm>
            <a:custGeom>
              <a:avLst/>
              <a:gdLst>
                <a:gd name="T0" fmla="*/ 316 w 370"/>
                <a:gd name="T1" fmla="*/ 45 h 326"/>
                <a:gd name="T2" fmla="*/ 274 w 370"/>
                <a:gd name="T3" fmla="*/ 0 h 326"/>
                <a:gd name="T4" fmla="*/ 302 w 370"/>
                <a:gd name="T5" fmla="*/ 33 h 326"/>
                <a:gd name="T6" fmla="*/ 225 w 370"/>
                <a:gd name="T7" fmla="*/ 285 h 326"/>
                <a:gd name="T8" fmla="*/ 58 w 370"/>
                <a:gd name="T9" fmla="*/ 286 h 326"/>
                <a:gd name="T10" fmla="*/ 0 w 370"/>
                <a:gd name="T11" fmla="*/ 251 h 326"/>
                <a:gd name="T12" fmla="*/ 71 w 370"/>
                <a:gd name="T13" fmla="*/ 298 h 326"/>
                <a:gd name="T14" fmla="*/ 239 w 370"/>
                <a:gd name="T15" fmla="*/ 297 h 326"/>
                <a:gd name="T16" fmla="*/ 316 w 370"/>
                <a:gd name="T17" fmla="*/ 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326">
                  <a:moveTo>
                    <a:pt x="316" y="45"/>
                  </a:moveTo>
                  <a:cubicBezTo>
                    <a:pt x="306" y="29"/>
                    <a:pt x="291" y="14"/>
                    <a:pt x="274" y="0"/>
                  </a:cubicBezTo>
                  <a:cubicBezTo>
                    <a:pt x="285" y="10"/>
                    <a:pt x="295" y="22"/>
                    <a:pt x="302" y="33"/>
                  </a:cubicBezTo>
                  <a:cubicBezTo>
                    <a:pt x="356" y="121"/>
                    <a:pt x="314" y="244"/>
                    <a:pt x="225" y="285"/>
                  </a:cubicBezTo>
                  <a:cubicBezTo>
                    <a:pt x="172" y="309"/>
                    <a:pt x="111" y="314"/>
                    <a:pt x="58" y="286"/>
                  </a:cubicBezTo>
                  <a:cubicBezTo>
                    <a:pt x="39" y="277"/>
                    <a:pt x="18" y="265"/>
                    <a:pt x="0" y="251"/>
                  </a:cubicBezTo>
                  <a:cubicBezTo>
                    <a:pt x="21" y="271"/>
                    <a:pt x="48" y="286"/>
                    <a:pt x="71" y="298"/>
                  </a:cubicBezTo>
                  <a:cubicBezTo>
                    <a:pt x="125" y="326"/>
                    <a:pt x="186" y="321"/>
                    <a:pt x="239" y="297"/>
                  </a:cubicBezTo>
                  <a:cubicBezTo>
                    <a:pt x="327" y="256"/>
                    <a:pt x="370" y="133"/>
                    <a:pt x="316" y="45"/>
                  </a:cubicBezTo>
                </a:path>
              </a:pathLst>
            </a:custGeom>
            <a:solidFill>
              <a:srgbClr val="8AB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3" name="Freeform 440"/>
            <p:cNvSpPr>
              <a:spLocks/>
            </p:cNvSpPr>
            <p:nvPr/>
          </p:nvSpPr>
          <p:spPr bwMode="auto">
            <a:xfrm>
              <a:off x="3336" y="2821"/>
              <a:ext cx="717" cy="568"/>
            </a:xfrm>
            <a:custGeom>
              <a:avLst/>
              <a:gdLst>
                <a:gd name="T0" fmla="*/ 0 w 287"/>
                <a:gd name="T1" fmla="*/ 157 h 213"/>
                <a:gd name="T2" fmla="*/ 115 w 287"/>
                <a:gd name="T3" fmla="*/ 210 h 213"/>
                <a:gd name="T4" fmla="*/ 182 w 287"/>
                <a:gd name="T5" fmla="*/ 194 h 213"/>
                <a:gd name="T6" fmla="*/ 230 w 287"/>
                <a:gd name="T7" fmla="*/ 186 h 213"/>
                <a:gd name="T8" fmla="*/ 282 w 287"/>
                <a:gd name="T9" fmla="*/ 97 h 213"/>
                <a:gd name="T10" fmla="*/ 282 w 287"/>
                <a:gd name="T11" fmla="*/ 45 h 213"/>
                <a:gd name="T12" fmla="*/ 249 w 287"/>
                <a:gd name="T13" fmla="*/ 0 h 213"/>
                <a:gd name="T14" fmla="*/ 265 w 287"/>
                <a:gd name="T15" fmla="*/ 90 h 213"/>
                <a:gd name="T16" fmla="*/ 182 w 287"/>
                <a:gd name="T17" fmla="*/ 148 h 213"/>
                <a:gd name="T18" fmla="*/ 135 w 287"/>
                <a:gd name="T19" fmla="*/ 171 h 213"/>
                <a:gd name="T20" fmla="*/ 87 w 287"/>
                <a:gd name="T21" fmla="*/ 169 h 213"/>
                <a:gd name="T22" fmla="*/ 0 w 287"/>
                <a:gd name="T23" fmla="*/ 15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7" h="213">
                  <a:moveTo>
                    <a:pt x="0" y="157"/>
                  </a:moveTo>
                  <a:cubicBezTo>
                    <a:pt x="47" y="158"/>
                    <a:pt x="65" y="213"/>
                    <a:pt x="115" y="210"/>
                  </a:cubicBezTo>
                  <a:cubicBezTo>
                    <a:pt x="138" y="209"/>
                    <a:pt x="159" y="196"/>
                    <a:pt x="182" y="194"/>
                  </a:cubicBezTo>
                  <a:cubicBezTo>
                    <a:pt x="199" y="192"/>
                    <a:pt x="214" y="194"/>
                    <a:pt x="230" y="186"/>
                  </a:cubicBezTo>
                  <a:cubicBezTo>
                    <a:pt x="263" y="168"/>
                    <a:pt x="274" y="133"/>
                    <a:pt x="282" y="97"/>
                  </a:cubicBezTo>
                  <a:cubicBezTo>
                    <a:pt x="285" y="80"/>
                    <a:pt x="287" y="61"/>
                    <a:pt x="282" y="45"/>
                  </a:cubicBezTo>
                  <a:cubicBezTo>
                    <a:pt x="276" y="23"/>
                    <a:pt x="262" y="16"/>
                    <a:pt x="249" y="0"/>
                  </a:cubicBezTo>
                  <a:cubicBezTo>
                    <a:pt x="269" y="23"/>
                    <a:pt x="271" y="63"/>
                    <a:pt x="265" y="90"/>
                  </a:cubicBezTo>
                  <a:cubicBezTo>
                    <a:pt x="255" y="133"/>
                    <a:pt x="221" y="136"/>
                    <a:pt x="182" y="148"/>
                  </a:cubicBezTo>
                  <a:cubicBezTo>
                    <a:pt x="165" y="154"/>
                    <a:pt x="151" y="164"/>
                    <a:pt x="135" y="171"/>
                  </a:cubicBezTo>
                  <a:cubicBezTo>
                    <a:pt x="113" y="180"/>
                    <a:pt x="107" y="175"/>
                    <a:pt x="87" y="169"/>
                  </a:cubicBezTo>
                  <a:cubicBezTo>
                    <a:pt x="61" y="161"/>
                    <a:pt x="18" y="160"/>
                    <a:pt x="0" y="157"/>
                  </a:cubicBezTo>
                </a:path>
              </a:pathLst>
            </a:custGeom>
            <a:solidFill>
              <a:srgbClr val="BA9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4" name="Freeform 441"/>
            <p:cNvSpPr>
              <a:spLocks/>
            </p:cNvSpPr>
            <p:nvPr/>
          </p:nvSpPr>
          <p:spPr bwMode="auto">
            <a:xfrm>
              <a:off x="3298" y="2691"/>
              <a:ext cx="433" cy="392"/>
            </a:xfrm>
            <a:custGeom>
              <a:avLst/>
              <a:gdLst>
                <a:gd name="T0" fmla="*/ 173 w 173"/>
                <a:gd name="T1" fmla="*/ 1 h 147"/>
                <a:gd name="T2" fmla="*/ 48 w 173"/>
                <a:gd name="T3" fmla="*/ 30 h 147"/>
                <a:gd name="T4" fmla="*/ 9 w 173"/>
                <a:gd name="T5" fmla="*/ 147 h 147"/>
                <a:gd name="T6" fmla="*/ 75 w 173"/>
                <a:gd name="T7" fmla="*/ 28 h 147"/>
                <a:gd name="T8" fmla="*/ 131 w 173"/>
                <a:gd name="T9" fmla="*/ 12 h 147"/>
                <a:gd name="T10" fmla="*/ 173 w 173"/>
                <a:gd name="T11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47">
                  <a:moveTo>
                    <a:pt x="173" y="1"/>
                  </a:moveTo>
                  <a:cubicBezTo>
                    <a:pt x="132" y="1"/>
                    <a:pt x="80" y="0"/>
                    <a:pt x="48" y="30"/>
                  </a:cubicBezTo>
                  <a:cubicBezTo>
                    <a:pt x="22" y="54"/>
                    <a:pt x="0" y="111"/>
                    <a:pt x="9" y="147"/>
                  </a:cubicBezTo>
                  <a:cubicBezTo>
                    <a:pt x="15" y="107"/>
                    <a:pt x="40" y="51"/>
                    <a:pt x="75" y="28"/>
                  </a:cubicBezTo>
                  <a:cubicBezTo>
                    <a:pt x="89" y="19"/>
                    <a:pt x="115" y="16"/>
                    <a:pt x="131" y="12"/>
                  </a:cubicBezTo>
                  <a:cubicBezTo>
                    <a:pt x="145" y="8"/>
                    <a:pt x="159" y="6"/>
                    <a:pt x="173" y="3"/>
                  </a:cubicBezTo>
                </a:path>
              </a:pathLst>
            </a:custGeom>
            <a:solidFill>
              <a:srgbClr val="E3D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5" name="Freeform 442"/>
            <p:cNvSpPr>
              <a:spLocks/>
            </p:cNvSpPr>
            <p:nvPr/>
          </p:nvSpPr>
          <p:spPr bwMode="auto">
            <a:xfrm>
              <a:off x="3551" y="3040"/>
              <a:ext cx="495" cy="360"/>
            </a:xfrm>
            <a:custGeom>
              <a:avLst/>
              <a:gdLst>
                <a:gd name="T0" fmla="*/ 0 w 198"/>
                <a:gd name="T1" fmla="*/ 122 h 135"/>
                <a:gd name="T2" fmla="*/ 61 w 198"/>
                <a:gd name="T3" fmla="*/ 120 h 135"/>
                <a:gd name="T4" fmla="*/ 152 w 198"/>
                <a:gd name="T5" fmla="*/ 103 h 135"/>
                <a:gd name="T6" fmla="*/ 198 w 198"/>
                <a:gd name="T7" fmla="*/ 0 h 135"/>
                <a:gd name="T8" fmla="*/ 150 w 198"/>
                <a:gd name="T9" fmla="*/ 90 h 135"/>
                <a:gd name="T10" fmla="*/ 59 w 198"/>
                <a:gd name="T11" fmla="*/ 107 h 135"/>
                <a:gd name="T12" fmla="*/ 0 w 198"/>
                <a:gd name="T13" fmla="*/ 12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35">
                  <a:moveTo>
                    <a:pt x="0" y="122"/>
                  </a:moveTo>
                  <a:cubicBezTo>
                    <a:pt x="30" y="135"/>
                    <a:pt x="31" y="129"/>
                    <a:pt x="61" y="120"/>
                  </a:cubicBezTo>
                  <a:cubicBezTo>
                    <a:pt x="91" y="111"/>
                    <a:pt x="124" y="116"/>
                    <a:pt x="152" y="103"/>
                  </a:cubicBezTo>
                  <a:cubicBezTo>
                    <a:pt x="179" y="90"/>
                    <a:pt x="192" y="48"/>
                    <a:pt x="198" y="0"/>
                  </a:cubicBezTo>
                  <a:cubicBezTo>
                    <a:pt x="194" y="29"/>
                    <a:pt x="176" y="79"/>
                    <a:pt x="150" y="90"/>
                  </a:cubicBezTo>
                  <a:cubicBezTo>
                    <a:pt x="124" y="102"/>
                    <a:pt x="80" y="92"/>
                    <a:pt x="59" y="107"/>
                  </a:cubicBezTo>
                  <a:cubicBezTo>
                    <a:pt x="39" y="122"/>
                    <a:pt x="20" y="135"/>
                    <a:pt x="0" y="122"/>
                  </a:cubicBezTo>
                </a:path>
              </a:pathLst>
            </a:custGeom>
            <a:solidFill>
              <a:srgbClr val="AC7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6" name="Freeform 443"/>
            <p:cNvSpPr>
              <a:spLocks/>
            </p:cNvSpPr>
            <p:nvPr/>
          </p:nvSpPr>
          <p:spPr bwMode="auto">
            <a:xfrm>
              <a:off x="3648" y="3064"/>
              <a:ext cx="491" cy="480"/>
            </a:xfrm>
            <a:custGeom>
              <a:avLst/>
              <a:gdLst>
                <a:gd name="T0" fmla="*/ 0 w 196"/>
                <a:gd name="T1" fmla="*/ 180 h 180"/>
                <a:gd name="T2" fmla="*/ 196 w 196"/>
                <a:gd name="T3" fmla="*/ 0 h 180"/>
                <a:gd name="T4" fmla="*/ 0 w 196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" h="180">
                  <a:moveTo>
                    <a:pt x="0" y="180"/>
                  </a:moveTo>
                  <a:cubicBezTo>
                    <a:pt x="39" y="180"/>
                    <a:pt x="179" y="170"/>
                    <a:pt x="196" y="0"/>
                  </a:cubicBezTo>
                  <a:cubicBezTo>
                    <a:pt x="191" y="27"/>
                    <a:pt x="152" y="170"/>
                    <a:pt x="0" y="180"/>
                  </a:cubicBezTo>
                </a:path>
              </a:pathLst>
            </a:custGeom>
            <a:solidFill>
              <a:srgbClr val="65A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7" name="Freeform 444"/>
            <p:cNvSpPr>
              <a:spLocks/>
            </p:cNvSpPr>
            <p:nvPr/>
          </p:nvSpPr>
          <p:spPr bwMode="auto">
            <a:xfrm>
              <a:off x="3155" y="2533"/>
              <a:ext cx="1086" cy="1064"/>
            </a:xfrm>
            <a:custGeom>
              <a:avLst/>
              <a:gdLst>
                <a:gd name="T0" fmla="*/ 198 w 434"/>
                <a:gd name="T1" fmla="*/ 4 h 399"/>
                <a:gd name="T2" fmla="*/ 60 w 434"/>
                <a:gd name="T3" fmla="*/ 76 h 399"/>
                <a:gd name="T4" fmla="*/ 10 w 434"/>
                <a:gd name="T5" fmla="*/ 263 h 399"/>
                <a:gd name="T6" fmla="*/ 119 w 434"/>
                <a:gd name="T7" fmla="*/ 370 h 399"/>
                <a:gd name="T8" fmla="*/ 296 w 434"/>
                <a:gd name="T9" fmla="*/ 368 h 399"/>
                <a:gd name="T10" fmla="*/ 377 w 434"/>
                <a:gd name="T11" fmla="*/ 103 h 399"/>
                <a:gd name="T12" fmla="*/ 198 w 434"/>
                <a:gd name="T13" fmla="*/ 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399">
                  <a:moveTo>
                    <a:pt x="198" y="4"/>
                  </a:moveTo>
                  <a:cubicBezTo>
                    <a:pt x="141" y="0"/>
                    <a:pt x="96" y="38"/>
                    <a:pt x="60" y="76"/>
                  </a:cubicBezTo>
                  <a:cubicBezTo>
                    <a:pt x="17" y="121"/>
                    <a:pt x="0" y="200"/>
                    <a:pt x="10" y="263"/>
                  </a:cubicBezTo>
                  <a:cubicBezTo>
                    <a:pt x="18" y="315"/>
                    <a:pt x="76" y="348"/>
                    <a:pt x="119" y="370"/>
                  </a:cubicBezTo>
                  <a:cubicBezTo>
                    <a:pt x="176" y="399"/>
                    <a:pt x="240" y="394"/>
                    <a:pt x="296" y="368"/>
                  </a:cubicBezTo>
                  <a:cubicBezTo>
                    <a:pt x="389" y="326"/>
                    <a:pt x="434" y="195"/>
                    <a:pt x="377" y="103"/>
                  </a:cubicBezTo>
                  <a:cubicBezTo>
                    <a:pt x="345" y="50"/>
                    <a:pt x="263" y="2"/>
                    <a:pt x="198" y="4"/>
                  </a:cubicBezTo>
                  <a:close/>
                </a:path>
              </a:pathLst>
            </a:custGeom>
            <a:noFill/>
            <a:ln w="7938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8" name="Freeform 445"/>
            <p:cNvSpPr>
              <a:spLocks/>
            </p:cNvSpPr>
            <p:nvPr/>
          </p:nvSpPr>
          <p:spPr bwMode="auto">
            <a:xfrm>
              <a:off x="3246" y="2645"/>
              <a:ext cx="885" cy="790"/>
            </a:xfrm>
            <a:custGeom>
              <a:avLst/>
              <a:gdLst>
                <a:gd name="T0" fmla="*/ 71 w 354"/>
                <a:gd name="T1" fmla="*/ 31 h 296"/>
                <a:gd name="T2" fmla="*/ 11 w 354"/>
                <a:gd name="T3" fmla="*/ 200 h 296"/>
                <a:gd name="T4" fmla="*/ 68 w 354"/>
                <a:gd name="T5" fmla="*/ 256 h 296"/>
                <a:gd name="T6" fmla="*/ 156 w 354"/>
                <a:gd name="T7" fmla="*/ 288 h 296"/>
                <a:gd name="T8" fmla="*/ 238 w 354"/>
                <a:gd name="T9" fmla="*/ 270 h 296"/>
                <a:gd name="T10" fmla="*/ 309 w 354"/>
                <a:gd name="T11" fmla="*/ 235 h 296"/>
                <a:gd name="T12" fmla="*/ 300 w 354"/>
                <a:gd name="T13" fmla="*/ 61 h 296"/>
                <a:gd name="T14" fmla="*/ 257 w 354"/>
                <a:gd name="T15" fmla="*/ 25 h 296"/>
                <a:gd name="T16" fmla="*/ 183 w 354"/>
                <a:gd name="T17" fmla="*/ 5 h 296"/>
                <a:gd name="T18" fmla="*/ 71 w 354"/>
                <a:gd name="T19" fmla="*/ 3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296">
                  <a:moveTo>
                    <a:pt x="71" y="31"/>
                  </a:moveTo>
                  <a:cubicBezTo>
                    <a:pt x="26" y="68"/>
                    <a:pt x="0" y="148"/>
                    <a:pt x="11" y="200"/>
                  </a:cubicBezTo>
                  <a:cubicBezTo>
                    <a:pt x="19" y="234"/>
                    <a:pt x="46" y="234"/>
                    <a:pt x="68" y="256"/>
                  </a:cubicBezTo>
                  <a:cubicBezTo>
                    <a:pt x="94" y="282"/>
                    <a:pt x="119" y="296"/>
                    <a:pt x="156" y="288"/>
                  </a:cubicBezTo>
                  <a:cubicBezTo>
                    <a:pt x="184" y="282"/>
                    <a:pt x="209" y="271"/>
                    <a:pt x="238" y="270"/>
                  </a:cubicBezTo>
                  <a:cubicBezTo>
                    <a:pt x="268" y="270"/>
                    <a:pt x="294" y="262"/>
                    <a:pt x="309" y="235"/>
                  </a:cubicBezTo>
                  <a:cubicBezTo>
                    <a:pt x="340" y="180"/>
                    <a:pt x="354" y="104"/>
                    <a:pt x="300" y="61"/>
                  </a:cubicBezTo>
                  <a:cubicBezTo>
                    <a:pt x="285" y="49"/>
                    <a:pt x="275" y="35"/>
                    <a:pt x="257" y="25"/>
                  </a:cubicBezTo>
                  <a:cubicBezTo>
                    <a:pt x="234" y="11"/>
                    <a:pt x="209" y="8"/>
                    <a:pt x="183" y="5"/>
                  </a:cubicBezTo>
                  <a:cubicBezTo>
                    <a:pt x="148" y="0"/>
                    <a:pt x="97" y="8"/>
                    <a:pt x="71" y="31"/>
                  </a:cubicBezTo>
                  <a:close/>
                </a:path>
              </a:pathLst>
            </a:custGeom>
            <a:noFill/>
            <a:ln w="7938" cap="rnd">
              <a:solidFill>
                <a:srgbClr val="5857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9" name="Oval 446"/>
            <p:cNvSpPr>
              <a:spLocks noChangeArrowheads="1"/>
            </p:cNvSpPr>
            <p:nvPr/>
          </p:nvSpPr>
          <p:spPr bwMode="auto">
            <a:xfrm>
              <a:off x="3428" y="2653"/>
              <a:ext cx="85" cy="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70" name="Oval 447"/>
            <p:cNvSpPr>
              <a:spLocks noChangeArrowheads="1"/>
            </p:cNvSpPr>
            <p:nvPr/>
          </p:nvSpPr>
          <p:spPr bwMode="auto">
            <a:xfrm>
              <a:off x="3511" y="2648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71" name="Oval 448"/>
            <p:cNvSpPr>
              <a:spLocks noChangeArrowheads="1"/>
            </p:cNvSpPr>
            <p:nvPr/>
          </p:nvSpPr>
          <p:spPr bwMode="auto">
            <a:xfrm>
              <a:off x="3403" y="2715"/>
              <a:ext cx="30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8826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 rot="160439">
            <a:off x="-730925" y="1907640"/>
            <a:ext cx="13535818" cy="3311525"/>
          </a:xfrm>
          <a:custGeom>
            <a:avLst/>
            <a:gdLst>
              <a:gd name="T0" fmla="*/ 6184 w 6237"/>
              <a:gd name="T1" fmla="*/ 678 h 2086"/>
              <a:gd name="T2" fmla="*/ 6145 w 6237"/>
              <a:gd name="T3" fmla="*/ 647 h 2086"/>
              <a:gd name="T4" fmla="*/ 5696 w 6237"/>
              <a:gd name="T5" fmla="*/ 494 h 2086"/>
              <a:gd name="T6" fmla="*/ 5199 w 6237"/>
              <a:gd name="T7" fmla="*/ 373 h 2086"/>
              <a:gd name="T8" fmla="*/ 4721 w 6237"/>
              <a:gd name="T9" fmla="*/ 347 h 2086"/>
              <a:gd name="T10" fmla="*/ 4245 w 6237"/>
              <a:gd name="T11" fmla="*/ 441 h 2086"/>
              <a:gd name="T12" fmla="*/ 3797 w 6237"/>
              <a:gd name="T13" fmla="*/ 637 h 2086"/>
              <a:gd name="T14" fmla="*/ 3262 w 6237"/>
              <a:gd name="T15" fmla="*/ 917 h 2086"/>
              <a:gd name="T16" fmla="*/ 2845 w 6237"/>
              <a:gd name="T17" fmla="*/ 1100 h 2086"/>
              <a:gd name="T18" fmla="*/ 2350 w 6237"/>
              <a:gd name="T19" fmla="*/ 1213 h 2086"/>
              <a:gd name="T20" fmla="*/ 1822 w 6237"/>
              <a:gd name="T21" fmla="*/ 1164 h 2086"/>
              <a:gd name="T22" fmla="*/ 1321 w 6237"/>
              <a:gd name="T23" fmla="*/ 963 h 2086"/>
              <a:gd name="T24" fmla="*/ 767 w 6237"/>
              <a:gd name="T25" fmla="*/ 564 h 2086"/>
              <a:gd name="T26" fmla="*/ 241 w 6237"/>
              <a:gd name="T27" fmla="*/ 0 h 2086"/>
              <a:gd name="T28" fmla="*/ 0 w 6237"/>
              <a:gd name="T29" fmla="*/ 774 h 2086"/>
              <a:gd name="T30" fmla="*/ 14 w 6237"/>
              <a:gd name="T31" fmla="*/ 791 h 2086"/>
              <a:gd name="T32" fmla="*/ 805 w 6237"/>
              <a:gd name="T33" fmla="*/ 1504 h 2086"/>
              <a:gd name="T34" fmla="*/ 1348 w 6237"/>
              <a:gd name="T35" fmla="*/ 1834 h 2086"/>
              <a:gd name="T36" fmla="*/ 2032 w 6237"/>
              <a:gd name="T37" fmla="*/ 2049 h 2086"/>
              <a:gd name="T38" fmla="*/ 2618 w 6237"/>
              <a:gd name="T39" fmla="*/ 2057 h 2086"/>
              <a:gd name="T40" fmla="*/ 3053 w 6237"/>
              <a:gd name="T41" fmla="*/ 1961 h 2086"/>
              <a:gd name="T42" fmla="*/ 3549 w 6237"/>
              <a:gd name="T43" fmla="*/ 1718 h 2086"/>
              <a:gd name="T44" fmla="*/ 4036 w 6237"/>
              <a:gd name="T45" fmla="*/ 1475 h 2086"/>
              <a:gd name="T46" fmla="*/ 4665 w 6237"/>
              <a:gd name="T47" fmla="*/ 1230 h 2086"/>
              <a:gd name="T48" fmla="*/ 5137 w 6237"/>
              <a:gd name="T49" fmla="*/ 1198 h 2086"/>
              <a:gd name="T50" fmla="*/ 5758 w 6237"/>
              <a:gd name="T51" fmla="*/ 1283 h 2086"/>
              <a:gd name="T52" fmla="*/ 6237 w 6237"/>
              <a:gd name="T53" fmla="*/ 1477 h 2086"/>
              <a:gd name="T54" fmla="*/ 6184 w 6237"/>
              <a:gd name="T55" fmla="*/ 678 h 2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237" h="2086">
                <a:moveTo>
                  <a:pt x="6184" y="678"/>
                </a:moveTo>
                <a:lnTo>
                  <a:pt x="6145" y="647"/>
                </a:lnTo>
                <a:cubicBezTo>
                  <a:pt x="6064" y="616"/>
                  <a:pt x="5854" y="540"/>
                  <a:pt x="5696" y="494"/>
                </a:cubicBezTo>
                <a:cubicBezTo>
                  <a:pt x="5538" y="448"/>
                  <a:pt x="5361" y="397"/>
                  <a:pt x="5199" y="373"/>
                </a:cubicBezTo>
                <a:cubicBezTo>
                  <a:pt x="5037" y="349"/>
                  <a:pt x="4880" y="336"/>
                  <a:pt x="4721" y="347"/>
                </a:cubicBezTo>
                <a:cubicBezTo>
                  <a:pt x="4562" y="358"/>
                  <a:pt x="4399" y="393"/>
                  <a:pt x="4245" y="441"/>
                </a:cubicBezTo>
                <a:cubicBezTo>
                  <a:pt x="4091" y="489"/>
                  <a:pt x="3961" y="558"/>
                  <a:pt x="3797" y="637"/>
                </a:cubicBezTo>
                <a:cubicBezTo>
                  <a:pt x="3633" y="716"/>
                  <a:pt x="3421" y="840"/>
                  <a:pt x="3262" y="917"/>
                </a:cubicBezTo>
                <a:cubicBezTo>
                  <a:pt x="3103" y="994"/>
                  <a:pt x="2997" y="1051"/>
                  <a:pt x="2845" y="1100"/>
                </a:cubicBezTo>
                <a:cubicBezTo>
                  <a:pt x="2693" y="1149"/>
                  <a:pt x="2520" y="1202"/>
                  <a:pt x="2350" y="1213"/>
                </a:cubicBezTo>
                <a:cubicBezTo>
                  <a:pt x="2180" y="1224"/>
                  <a:pt x="1993" y="1206"/>
                  <a:pt x="1822" y="1164"/>
                </a:cubicBezTo>
                <a:cubicBezTo>
                  <a:pt x="1651" y="1122"/>
                  <a:pt x="1497" y="1063"/>
                  <a:pt x="1321" y="963"/>
                </a:cubicBezTo>
                <a:cubicBezTo>
                  <a:pt x="1145" y="863"/>
                  <a:pt x="947" y="724"/>
                  <a:pt x="767" y="564"/>
                </a:cubicBezTo>
                <a:cubicBezTo>
                  <a:pt x="587" y="404"/>
                  <a:pt x="350" y="64"/>
                  <a:pt x="241" y="0"/>
                </a:cubicBezTo>
                <a:cubicBezTo>
                  <a:pt x="113" y="35"/>
                  <a:pt x="38" y="642"/>
                  <a:pt x="0" y="774"/>
                </a:cubicBezTo>
                <a:lnTo>
                  <a:pt x="14" y="791"/>
                </a:lnTo>
                <a:cubicBezTo>
                  <a:pt x="148" y="913"/>
                  <a:pt x="583" y="1330"/>
                  <a:pt x="805" y="1504"/>
                </a:cubicBezTo>
                <a:cubicBezTo>
                  <a:pt x="1027" y="1678"/>
                  <a:pt x="1144" y="1743"/>
                  <a:pt x="1348" y="1834"/>
                </a:cubicBezTo>
                <a:cubicBezTo>
                  <a:pt x="1552" y="1925"/>
                  <a:pt x="1820" y="2012"/>
                  <a:pt x="2032" y="2049"/>
                </a:cubicBezTo>
                <a:cubicBezTo>
                  <a:pt x="2244" y="2086"/>
                  <a:pt x="2448" y="2072"/>
                  <a:pt x="2618" y="2057"/>
                </a:cubicBezTo>
                <a:cubicBezTo>
                  <a:pt x="2788" y="2042"/>
                  <a:pt x="2898" y="2017"/>
                  <a:pt x="3053" y="1961"/>
                </a:cubicBezTo>
                <a:cubicBezTo>
                  <a:pt x="3208" y="1905"/>
                  <a:pt x="3385" y="1799"/>
                  <a:pt x="3549" y="1718"/>
                </a:cubicBezTo>
                <a:cubicBezTo>
                  <a:pt x="3713" y="1637"/>
                  <a:pt x="3850" y="1556"/>
                  <a:pt x="4036" y="1475"/>
                </a:cubicBezTo>
                <a:cubicBezTo>
                  <a:pt x="4222" y="1394"/>
                  <a:pt x="4481" y="1276"/>
                  <a:pt x="4665" y="1230"/>
                </a:cubicBezTo>
                <a:cubicBezTo>
                  <a:pt x="4849" y="1184"/>
                  <a:pt x="4955" y="1189"/>
                  <a:pt x="5137" y="1198"/>
                </a:cubicBezTo>
                <a:cubicBezTo>
                  <a:pt x="5319" y="1207"/>
                  <a:pt x="5575" y="1236"/>
                  <a:pt x="5758" y="1283"/>
                </a:cubicBezTo>
                <a:cubicBezTo>
                  <a:pt x="5941" y="1330"/>
                  <a:pt x="6166" y="1578"/>
                  <a:pt x="6237" y="1477"/>
                </a:cubicBezTo>
                <a:lnTo>
                  <a:pt x="6184" y="678"/>
                </a:lnTo>
                <a:close/>
              </a:path>
            </a:pathLst>
          </a:custGeom>
          <a:solidFill>
            <a:srgbClr val="B2B2B2"/>
          </a:solidFill>
          <a:ln w="38100" cmpd="sng">
            <a:solidFill>
              <a:srgbClr val="333333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" name="Freeform 105"/>
          <p:cNvSpPr>
            <a:spLocks/>
          </p:cNvSpPr>
          <p:nvPr/>
        </p:nvSpPr>
        <p:spPr bwMode="auto">
          <a:xfrm rot="21096206">
            <a:off x="706408" y="2856975"/>
            <a:ext cx="8093761" cy="2244346"/>
          </a:xfrm>
          <a:custGeom>
            <a:avLst/>
            <a:gdLst>
              <a:gd name="T0" fmla="*/ 0 w 1036"/>
              <a:gd name="T1" fmla="*/ 0 h 298"/>
              <a:gd name="T2" fmla="*/ 444 w 1036"/>
              <a:gd name="T3" fmla="*/ 265 h 298"/>
              <a:gd name="T4" fmla="*/ 1036 w 1036"/>
              <a:gd name="T5" fmla="*/ 241 h 298"/>
              <a:gd name="T6" fmla="*/ 762 w 1036"/>
              <a:gd name="T7" fmla="*/ 247 h 298"/>
              <a:gd name="T8" fmla="*/ 315 w 1036"/>
              <a:gd name="T9" fmla="*/ 216 h 298"/>
              <a:gd name="T10" fmla="*/ 0 w 1036"/>
              <a:gd name="T11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6" h="298">
                <a:moveTo>
                  <a:pt x="0" y="0"/>
                </a:moveTo>
                <a:cubicBezTo>
                  <a:pt x="35" y="41"/>
                  <a:pt x="178" y="229"/>
                  <a:pt x="444" y="265"/>
                </a:cubicBezTo>
                <a:cubicBezTo>
                  <a:pt x="685" y="298"/>
                  <a:pt x="819" y="223"/>
                  <a:pt x="1036" y="241"/>
                </a:cubicBezTo>
                <a:cubicBezTo>
                  <a:pt x="962" y="227"/>
                  <a:pt x="884" y="233"/>
                  <a:pt x="762" y="247"/>
                </a:cubicBezTo>
                <a:cubicBezTo>
                  <a:pt x="639" y="260"/>
                  <a:pt x="455" y="273"/>
                  <a:pt x="315" y="216"/>
                </a:cubicBezTo>
                <a:cubicBezTo>
                  <a:pt x="175" y="159"/>
                  <a:pt x="72" y="80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9" name="Freeform 106"/>
          <p:cNvSpPr>
            <a:spLocks/>
          </p:cNvSpPr>
          <p:nvPr/>
        </p:nvSpPr>
        <p:spPr bwMode="auto">
          <a:xfrm rot="21105350">
            <a:off x="7136712" y="2512218"/>
            <a:ext cx="4833902" cy="1231900"/>
          </a:xfrm>
          <a:custGeom>
            <a:avLst/>
            <a:gdLst>
              <a:gd name="T0" fmla="*/ 0 w 548"/>
              <a:gd name="T1" fmla="*/ 55 h 143"/>
              <a:gd name="T2" fmla="*/ 548 w 548"/>
              <a:gd name="T3" fmla="*/ 143 h 143"/>
              <a:gd name="T4" fmla="*/ 0 w 548"/>
              <a:gd name="T5" fmla="*/ 5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143">
                <a:moveTo>
                  <a:pt x="0" y="55"/>
                </a:moveTo>
                <a:cubicBezTo>
                  <a:pt x="76" y="45"/>
                  <a:pt x="266" y="0"/>
                  <a:pt x="548" y="143"/>
                </a:cubicBezTo>
                <a:cubicBezTo>
                  <a:pt x="503" y="121"/>
                  <a:pt x="322" y="26"/>
                  <a:pt x="0" y="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" name="Freeform 107"/>
          <p:cNvSpPr>
            <a:spLocks/>
          </p:cNvSpPr>
          <p:nvPr/>
        </p:nvSpPr>
        <p:spPr bwMode="auto">
          <a:xfrm rot="20566736">
            <a:off x="427021" y="1737067"/>
            <a:ext cx="2408518" cy="2463730"/>
          </a:xfrm>
          <a:custGeom>
            <a:avLst/>
            <a:gdLst>
              <a:gd name="T0" fmla="*/ 0 w 280"/>
              <a:gd name="T1" fmla="*/ 0 h 231"/>
              <a:gd name="T2" fmla="*/ 280 w 280"/>
              <a:gd name="T3" fmla="*/ 231 h 231"/>
              <a:gd name="T4" fmla="*/ 0 w 280"/>
              <a:gd name="T5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0" h="231">
                <a:moveTo>
                  <a:pt x="0" y="0"/>
                </a:moveTo>
                <a:cubicBezTo>
                  <a:pt x="30" y="44"/>
                  <a:pt x="118" y="161"/>
                  <a:pt x="280" y="231"/>
                </a:cubicBezTo>
                <a:cubicBezTo>
                  <a:pt x="169" y="187"/>
                  <a:pt x="65" y="11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grpSp>
        <p:nvGrpSpPr>
          <p:cNvPr id="4" name="Group 648"/>
          <p:cNvGrpSpPr>
            <a:grpSpLocks/>
          </p:cNvGrpSpPr>
          <p:nvPr/>
        </p:nvGrpSpPr>
        <p:grpSpPr bwMode="auto">
          <a:xfrm>
            <a:off x="-945045" y="1703699"/>
            <a:ext cx="936625" cy="936625"/>
            <a:chOff x="385" y="3113"/>
            <a:chExt cx="590" cy="590"/>
          </a:xfrm>
        </p:grpSpPr>
        <p:sp>
          <p:nvSpPr>
            <p:cNvPr id="5" name="Oval 644"/>
            <p:cNvSpPr>
              <a:spLocks noChangeArrowheads="1"/>
            </p:cNvSpPr>
            <p:nvPr/>
          </p:nvSpPr>
          <p:spPr bwMode="auto">
            <a:xfrm>
              <a:off x="385" y="3113"/>
              <a:ext cx="590" cy="590"/>
            </a:xfrm>
            <a:prstGeom prst="ellipse">
              <a:avLst/>
            </a:prstGeom>
            <a:gradFill rotWithShape="1">
              <a:gsLst>
                <a:gs pos="0">
                  <a:srgbClr val="F2B300"/>
                </a:gs>
                <a:gs pos="100000">
                  <a:srgbClr val="FFCC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" name="Text Box 647"/>
            <p:cNvSpPr txBox="1">
              <a:spLocks noChangeArrowheads="1"/>
            </p:cNvSpPr>
            <p:nvPr/>
          </p:nvSpPr>
          <p:spPr bwMode="auto">
            <a:xfrm>
              <a:off x="566" y="324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2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23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C 0.01627 0.01342 0.04778 0.09097 0.08372 0.1331 C 0.11966 0.17546 0.16028 0.22384 0.21471 0.25277 C 0.26888 0.28171 0.34205 0.30879 0.40859 0.30671 C 0.47487 0.30463 0.55182 0.26412 0.61185 0.24074 C 0.67226 0.21759 0.71458 0.17754 0.76927 0.16713 C 0.82383 0.15671 0.87812 0.17176 0.93997 0.17847 C 1.00182 0.18588 1.06276 0.24953 1.10625 0.2662 " pathEditMode="relative" rAng="0" ptsTypes="AAAAAA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13" y="1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 rot="160439">
            <a:off x="-730925" y="1907640"/>
            <a:ext cx="13535818" cy="3311525"/>
          </a:xfrm>
          <a:custGeom>
            <a:avLst/>
            <a:gdLst>
              <a:gd name="T0" fmla="*/ 6184 w 6237"/>
              <a:gd name="T1" fmla="*/ 678 h 2086"/>
              <a:gd name="T2" fmla="*/ 6145 w 6237"/>
              <a:gd name="T3" fmla="*/ 647 h 2086"/>
              <a:gd name="T4" fmla="*/ 5696 w 6237"/>
              <a:gd name="T5" fmla="*/ 494 h 2086"/>
              <a:gd name="T6" fmla="*/ 5199 w 6237"/>
              <a:gd name="T7" fmla="*/ 373 h 2086"/>
              <a:gd name="T8" fmla="*/ 4721 w 6237"/>
              <a:gd name="T9" fmla="*/ 347 h 2086"/>
              <a:gd name="T10" fmla="*/ 4245 w 6237"/>
              <a:gd name="T11" fmla="*/ 441 h 2086"/>
              <a:gd name="T12" fmla="*/ 3797 w 6237"/>
              <a:gd name="T13" fmla="*/ 637 h 2086"/>
              <a:gd name="T14" fmla="*/ 3262 w 6237"/>
              <a:gd name="T15" fmla="*/ 917 h 2086"/>
              <a:gd name="T16" fmla="*/ 2845 w 6237"/>
              <a:gd name="T17" fmla="*/ 1100 h 2086"/>
              <a:gd name="T18" fmla="*/ 2350 w 6237"/>
              <a:gd name="T19" fmla="*/ 1213 h 2086"/>
              <a:gd name="T20" fmla="*/ 1822 w 6237"/>
              <a:gd name="T21" fmla="*/ 1164 h 2086"/>
              <a:gd name="T22" fmla="*/ 1321 w 6237"/>
              <a:gd name="T23" fmla="*/ 963 h 2086"/>
              <a:gd name="T24" fmla="*/ 767 w 6237"/>
              <a:gd name="T25" fmla="*/ 564 h 2086"/>
              <a:gd name="T26" fmla="*/ 241 w 6237"/>
              <a:gd name="T27" fmla="*/ 0 h 2086"/>
              <a:gd name="T28" fmla="*/ 0 w 6237"/>
              <a:gd name="T29" fmla="*/ 774 h 2086"/>
              <a:gd name="T30" fmla="*/ 14 w 6237"/>
              <a:gd name="T31" fmla="*/ 791 h 2086"/>
              <a:gd name="T32" fmla="*/ 805 w 6237"/>
              <a:gd name="T33" fmla="*/ 1504 h 2086"/>
              <a:gd name="T34" fmla="*/ 1348 w 6237"/>
              <a:gd name="T35" fmla="*/ 1834 h 2086"/>
              <a:gd name="T36" fmla="*/ 2032 w 6237"/>
              <a:gd name="T37" fmla="*/ 2049 h 2086"/>
              <a:gd name="T38" fmla="*/ 2618 w 6237"/>
              <a:gd name="T39" fmla="*/ 2057 h 2086"/>
              <a:gd name="T40" fmla="*/ 3053 w 6237"/>
              <a:gd name="T41" fmla="*/ 1961 h 2086"/>
              <a:gd name="T42" fmla="*/ 3549 w 6237"/>
              <a:gd name="T43" fmla="*/ 1718 h 2086"/>
              <a:gd name="T44" fmla="*/ 4036 w 6237"/>
              <a:gd name="T45" fmla="*/ 1475 h 2086"/>
              <a:gd name="T46" fmla="*/ 4665 w 6237"/>
              <a:gd name="T47" fmla="*/ 1230 h 2086"/>
              <a:gd name="T48" fmla="*/ 5137 w 6237"/>
              <a:gd name="T49" fmla="*/ 1198 h 2086"/>
              <a:gd name="T50" fmla="*/ 5758 w 6237"/>
              <a:gd name="T51" fmla="*/ 1283 h 2086"/>
              <a:gd name="T52" fmla="*/ 6237 w 6237"/>
              <a:gd name="T53" fmla="*/ 1477 h 2086"/>
              <a:gd name="T54" fmla="*/ 6184 w 6237"/>
              <a:gd name="T55" fmla="*/ 678 h 2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237" h="2086">
                <a:moveTo>
                  <a:pt x="6184" y="678"/>
                </a:moveTo>
                <a:lnTo>
                  <a:pt x="6145" y="647"/>
                </a:lnTo>
                <a:cubicBezTo>
                  <a:pt x="6064" y="616"/>
                  <a:pt x="5854" y="540"/>
                  <a:pt x="5696" y="494"/>
                </a:cubicBezTo>
                <a:cubicBezTo>
                  <a:pt x="5538" y="448"/>
                  <a:pt x="5361" y="397"/>
                  <a:pt x="5199" y="373"/>
                </a:cubicBezTo>
                <a:cubicBezTo>
                  <a:pt x="5037" y="349"/>
                  <a:pt x="4880" y="336"/>
                  <a:pt x="4721" y="347"/>
                </a:cubicBezTo>
                <a:cubicBezTo>
                  <a:pt x="4562" y="358"/>
                  <a:pt x="4399" y="393"/>
                  <a:pt x="4245" y="441"/>
                </a:cubicBezTo>
                <a:cubicBezTo>
                  <a:pt x="4091" y="489"/>
                  <a:pt x="3961" y="558"/>
                  <a:pt x="3797" y="637"/>
                </a:cubicBezTo>
                <a:cubicBezTo>
                  <a:pt x="3633" y="716"/>
                  <a:pt x="3421" y="840"/>
                  <a:pt x="3262" y="917"/>
                </a:cubicBezTo>
                <a:cubicBezTo>
                  <a:pt x="3103" y="994"/>
                  <a:pt x="2997" y="1051"/>
                  <a:pt x="2845" y="1100"/>
                </a:cubicBezTo>
                <a:cubicBezTo>
                  <a:pt x="2693" y="1149"/>
                  <a:pt x="2520" y="1202"/>
                  <a:pt x="2350" y="1213"/>
                </a:cubicBezTo>
                <a:cubicBezTo>
                  <a:pt x="2180" y="1224"/>
                  <a:pt x="1993" y="1206"/>
                  <a:pt x="1822" y="1164"/>
                </a:cubicBezTo>
                <a:cubicBezTo>
                  <a:pt x="1651" y="1122"/>
                  <a:pt x="1497" y="1063"/>
                  <a:pt x="1321" y="963"/>
                </a:cubicBezTo>
                <a:cubicBezTo>
                  <a:pt x="1145" y="863"/>
                  <a:pt x="947" y="724"/>
                  <a:pt x="767" y="564"/>
                </a:cubicBezTo>
                <a:cubicBezTo>
                  <a:pt x="587" y="404"/>
                  <a:pt x="350" y="64"/>
                  <a:pt x="241" y="0"/>
                </a:cubicBezTo>
                <a:cubicBezTo>
                  <a:pt x="113" y="35"/>
                  <a:pt x="38" y="642"/>
                  <a:pt x="0" y="774"/>
                </a:cubicBezTo>
                <a:lnTo>
                  <a:pt x="14" y="791"/>
                </a:lnTo>
                <a:cubicBezTo>
                  <a:pt x="148" y="913"/>
                  <a:pt x="583" y="1330"/>
                  <a:pt x="805" y="1504"/>
                </a:cubicBezTo>
                <a:cubicBezTo>
                  <a:pt x="1027" y="1678"/>
                  <a:pt x="1144" y="1743"/>
                  <a:pt x="1348" y="1834"/>
                </a:cubicBezTo>
                <a:cubicBezTo>
                  <a:pt x="1552" y="1925"/>
                  <a:pt x="1820" y="2012"/>
                  <a:pt x="2032" y="2049"/>
                </a:cubicBezTo>
                <a:cubicBezTo>
                  <a:pt x="2244" y="2086"/>
                  <a:pt x="2448" y="2072"/>
                  <a:pt x="2618" y="2057"/>
                </a:cubicBezTo>
                <a:cubicBezTo>
                  <a:pt x="2788" y="2042"/>
                  <a:pt x="2898" y="2017"/>
                  <a:pt x="3053" y="1961"/>
                </a:cubicBezTo>
                <a:cubicBezTo>
                  <a:pt x="3208" y="1905"/>
                  <a:pt x="3385" y="1799"/>
                  <a:pt x="3549" y="1718"/>
                </a:cubicBezTo>
                <a:cubicBezTo>
                  <a:pt x="3713" y="1637"/>
                  <a:pt x="3850" y="1556"/>
                  <a:pt x="4036" y="1475"/>
                </a:cubicBezTo>
                <a:cubicBezTo>
                  <a:pt x="4222" y="1394"/>
                  <a:pt x="4481" y="1276"/>
                  <a:pt x="4665" y="1230"/>
                </a:cubicBezTo>
                <a:cubicBezTo>
                  <a:pt x="4849" y="1184"/>
                  <a:pt x="4955" y="1189"/>
                  <a:pt x="5137" y="1198"/>
                </a:cubicBezTo>
                <a:cubicBezTo>
                  <a:pt x="5319" y="1207"/>
                  <a:pt x="5575" y="1236"/>
                  <a:pt x="5758" y="1283"/>
                </a:cubicBezTo>
                <a:cubicBezTo>
                  <a:pt x="5941" y="1330"/>
                  <a:pt x="6166" y="1578"/>
                  <a:pt x="6237" y="1477"/>
                </a:cubicBezTo>
                <a:lnTo>
                  <a:pt x="6184" y="678"/>
                </a:lnTo>
                <a:close/>
              </a:path>
            </a:pathLst>
          </a:custGeom>
          <a:solidFill>
            <a:srgbClr val="B2B2B2"/>
          </a:solidFill>
          <a:ln w="38100" cmpd="sng">
            <a:solidFill>
              <a:srgbClr val="333333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Freeform 105"/>
          <p:cNvSpPr>
            <a:spLocks/>
          </p:cNvSpPr>
          <p:nvPr/>
        </p:nvSpPr>
        <p:spPr bwMode="auto">
          <a:xfrm>
            <a:off x="-541338" y="1990773"/>
            <a:ext cx="13438460" cy="2398791"/>
          </a:xfrm>
          <a:custGeom>
            <a:avLst/>
            <a:gdLst>
              <a:gd name="T0" fmla="*/ 0 w 6560"/>
              <a:gd name="T1" fmla="*/ 0 h 1541"/>
              <a:gd name="T2" fmla="*/ 862 w 6560"/>
              <a:gd name="T3" fmla="*/ 953 h 1541"/>
              <a:gd name="T4" fmla="*/ 1679 w 6560"/>
              <a:gd name="T5" fmla="*/ 1361 h 1541"/>
              <a:gd name="T6" fmla="*/ 2545 w 6560"/>
              <a:gd name="T7" fmla="*/ 1511 h 1541"/>
              <a:gd name="T8" fmla="*/ 3357 w 6560"/>
              <a:gd name="T9" fmla="*/ 1180 h 1541"/>
              <a:gd name="T10" fmla="*/ 4064 w 6560"/>
              <a:gd name="T11" fmla="*/ 810 h 1541"/>
              <a:gd name="T12" fmla="*/ 4982 w 6560"/>
              <a:gd name="T13" fmla="*/ 534 h 1541"/>
              <a:gd name="T14" fmla="*/ 6560 w 6560"/>
              <a:gd name="T15" fmla="*/ 985 h 1541"/>
              <a:gd name="connsiteX0" fmla="*/ 0 w 10000"/>
              <a:gd name="connsiteY0" fmla="*/ 0 h 9844"/>
              <a:gd name="connsiteX1" fmla="*/ 1314 w 10000"/>
              <a:gd name="connsiteY1" fmla="*/ 6184 h 9844"/>
              <a:gd name="connsiteX2" fmla="*/ 2559 w 10000"/>
              <a:gd name="connsiteY2" fmla="*/ 8832 h 9844"/>
              <a:gd name="connsiteX3" fmla="*/ 3880 w 10000"/>
              <a:gd name="connsiteY3" fmla="*/ 9805 h 9844"/>
              <a:gd name="connsiteX4" fmla="*/ 5117 w 10000"/>
              <a:gd name="connsiteY4" fmla="*/ 7657 h 9844"/>
              <a:gd name="connsiteX5" fmla="*/ 6195 w 10000"/>
              <a:gd name="connsiteY5" fmla="*/ 5256 h 9844"/>
              <a:gd name="connsiteX6" fmla="*/ 7619 w 10000"/>
              <a:gd name="connsiteY6" fmla="*/ 5170 h 9844"/>
              <a:gd name="connsiteX7" fmla="*/ 10000 w 10000"/>
              <a:gd name="connsiteY7" fmla="*/ 6392 h 9844"/>
              <a:gd name="connsiteX0" fmla="*/ 0 w 10133"/>
              <a:gd name="connsiteY0" fmla="*/ 0 h 9999"/>
              <a:gd name="connsiteX1" fmla="*/ 1314 w 10133"/>
              <a:gd name="connsiteY1" fmla="*/ 6282 h 9999"/>
              <a:gd name="connsiteX2" fmla="*/ 2559 w 10133"/>
              <a:gd name="connsiteY2" fmla="*/ 8972 h 9999"/>
              <a:gd name="connsiteX3" fmla="*/ 3880 w 10133"/>
              <a:gd name="connsiteY3" fmla="*/ 9960 h 9999"/>
              <a:gd name="connsiteX4" fmla="*/ 5117 w 10133"/>
              <a:gd name="connsiteY4" fmla="*/ 7778 h 9999"/>
              <a:gd name="connsiteX5" fmla="*/ 6195 w 10133"/>
              <a:gd name="connsiteY5" fmla="*/ 5339 h 9999"/>
              <a:gd name="connsiteX6" fmla="*/ 7619 w 10133"/>
              <a:gd name="connsiteY6" fmla="*/ 5252 h 9999"/>
              <a:gd name="connsiteX7" fmla="*/ 10133 w 10133"/>
              <a:gd name="connsiteY7" fmla="*/ 7959 h 9999"/>
              <a:gd name="connsiteX0" fmla="*/ 0 w 10000"/>
              <a:gd name="connsiteY0" fmla="*/ 0 h 10000"/>
              <a:gd name="connsiteX1" fmla="*/ 1297 w 10000"/>
              <a:gd name="connsiteY1" fmla="*/ 6283 h 10000"/>
              <a:gd name="connsiteX2" fmla="*/ 2525 w 10000"/>
              <a:gd name="connsiteY2" fmla="*/ 8973 h 10000"/>
              <a:gd name="connsiteX3" fmla="*/ 3829 w 10000"/>
              <a:gd name="connsiteY3" fmla="*/ 9961 h 10000"/>
              <a:gd name="connsiteX4" fmla="*/ 5050 w 10000"/>
              <a:gd name="connsiteY4" fmla="*/ 7779 h 10000"/>
              <a:gd name="connsiteX5" fmla="*/ 6162 w 10000"/>
              <a:gd name="connsiteY5" fmla="*/ 6206 h 10000"/>
              <a:gd name="connsiteX6" fmla="*/ 7519 w 10000"/>
              <a:gd name="connsiteY6" fmla="*/ 5253 h 10000"/>
              <a:gd name="connsiteX7" fmla="*/ 10000 w 10000"/>
              <a:gd name="connsiteY7" fmla="*/ 7960 h 10000"/>
              <a:gd name="connsiteX0" fmla="*/ 0 w 10000"/>
              <a:gd name="connsiteY0" fmla="*/ 0 h 9976"/>
              <a:gd name="connsiteX1" fmla="*/ 1297 w 10000"/>
              <a:gd name="connsiteY1" fmla="*/ 6283 h 9976"/>
              <a:gd name="connsiteX2" fmla="*/ 2525 w 10000"/>
              <a:gd name="connsiteY2" fmla="*/ 8973 h 9976"/>
              <a:gd name="connsiteX3" fmla="*/ 3829 w 10000"/>
              <a:gd name="connsiteY3" fmla="*/ 9961 h 9976"/>
              <a:gd name="connsiteX4" fmla="*/ 5086 w 10000"/>
              <a:gd name="connsiteY4" fmla="*/ 8312 h 9976"/>
              <a:gd name="connsiteX5" fmla="*/ 6162 w 10000"/>
              <a:gd name="connsiteY5" fmla="*/ 6206 h 9976"/>
              <a:gd name="connsiteX6" fmla="*/ 7519 w 10000"/>
              <a:gd name="connsiteY6" fmla="*/ 5253 h 9976"/>
              <a:gd name="connsiteX7" fmla="*/ 10000 w 10000"/>
              <a:gd name="connsiteY7" fmla="*/ 7960 h 9976"/>
              <a:gd name="connsiteX0" fmla="*/ 0 w 10000"/>
              <a:gd name="connsiteY0" fmla="*/ 0 h 9986"/>
              <a:gd name="connsiteX1" fmla="*/ 1297 w 10000"/>
              <a:gd name="connsiteY1" fmla="*/ 6298 h 9986"/>
              <a:gd name="connsiteX2" fmla="*/ 2525 w 10000"/>
              <a:gd name="connsiteY2" fmla="*/ 8995 h 9986"/>
              <a:gd name="connsiteX3" fmla="*/ 3829 w 10000"/>
              <a:gd name="connsiteY3" fmla="*/ 9985 h 9986"/>
              <a:gd name="connsiteX4" fmla="*/ 5122 w 10000"/>
              <a:gd name="connsiteY4" fmla="*/ 8799 h 9986"/>
              <a:gd name="connsiteX5" fmla="*/ 6162 w 10000"/>
              <a:gd name="connsiteY5" fmla="*/ 6221 h 9986"/>
              <a:gd name="connsiteX6" fmla="*/ 7519 w 10000"/>
              <a:gd name="connsiteY6" fmla="*/ 5266 h 9986"/>
              <a:gd name="connsiteX7" fmla="*/ 10000 w 10000"/>
              <a:gd name="connsiteY7" fmla="*/ 7979 h 9986"/>
              <a:gd name="connsiteX0" fmla="*/ 0 w 10000"/>
              <a:gd name="connsiteY0" fmla="*/ 0 h 10000"/>
              <a:gd name="connsiteX1" fmla="*/ 1297 w 10000"/>
              <a:gd name="connsiteY1" fmla="*/ 6307 h 10000"/>
              <a:gd name="connsiteX2" fmla="*/ 2525 w 10000"/>
              <a:gd name="connsiteY2" fmla="*/ 9008 h 10000"/>
              <a:gd name="connsiteX3" fmla="*/ 3829 w 10000"/>
              <a:gd name="connsiteY3" fmla="*/ 9999 h 10000"/>
              <a:gd name="connsiteX4" fmla="*/ 5122 w 10000"/>
              <a:gd name="connsiteY4" fmla="*/ 8811 h 10000"/>
              <a:gd name="connsiteX5" fmla="*/ 6186 w 10000"/>
              <a:gd name="connsiteY5" fmla="*/ 6564 h 10000"/>
              <a:gd name="connsiteX6" fmla="*/ 7519 w 10000"/>
              <a:gd name="connsiteY6" fmla="*/ 5273 h 10000"/>
              <a:gd name="connsiteX7" fmla="*/ 10000 w 10000"/>
              <a:gd name="connsiteY7" fmla="*/ 7990 h 10000"/>
              <a:gd name="connsiteX0" fmla="*/ 0 w 10000"/>
              <a:gd name="connsiteY0" fmla="*/ 0 h 10000"/>
              <a:gd name="connsiteX1" fmla="*/ 1297 w 10000"/>
              <a:gd name="connsiteY1" fmla="*/ 6307 h 10000"/>
              <a:gd name="connsiteX2" fmla="*/ 2525 w 10000"/>
              <a:gd name="connsiteY2" fmla="*/ 9008 h 10000"/>
              <a:gd name="connsiteX3" fmla="*/ 3829 w 10000"/>
              <a:gd name="connsiteY3" fmla="*/ 9999 h 10000"/>
              <a:gd name="connsiteX4" fmla="*/ 5122 w 10000"/>
              <a:gd name="connsiteY4" fmla="*/ 8811 h 10000"/>
              <a:gd name="connsiteX5" fmla="*/ 6186 w 10000"/>
              <a:gd name="connsiteY5" fmla="*/ 6564 h 10000"/>
              <a:gd name="connsiteX6" fmla="*/ 7519 w 10000"/>
              <a:gd name="connsiteY6" fmla="*/ 5273 h 10000"/>
              <a:gd name="connsiteX7" fmla="*/ 10000 w 10000"/>
              <a:gd name="connsiteY7" fmla="*/ 7990 h 10000"/>
              <a:gd name="connsiteX0" fmla="*/ 0 w 10000"/>
              <a:gd name="connsiteY0" fmla="*/ 0 h 10000"/>
              <a:gd name="connsiteX1" fmla="*/ 1297 w 10000"/>
              <a:gd name="connsiteY1" fmla="*/ 6307 h 10000"/>
              <a:gd name="connsiteX2" fmla="*/ 2525 w 10000"/>
              <a:gd name="connsiteY2" fmla="*/ 9008 h 10000"/>
              <a:gd name="connsiteX3" fmla="*/ 3829 w 10000"/>
              <a:gd name="connsiteY3" fmla="*/ 9999 h 10000"/>
              <a:gd name="connsiteX4" fmla="*/ 5122 w 10000"/>
              <a:gd name="connsiteY4" fmla="*/ 8811 h 10000"/>
              <a:gd name="connsiteX5" fmla="*/ 6186 w 10000"/>
              <a:gd name="connsiteY5" fmla="*/ 6698 h 10000"/>
              <a:gd name="connsiteX6" fmla="*/ 7519 w 10000"/>
              <a:gd name="connsiteY6" fmla="*/ 5273 h 10000"/>
              <a:gd name="connsiteX7" fmla="*/ 10000 w 10000"/>
              <a:gd name="connsiteY7" fmla="*/ 7990 h 10000"/>
              <a:gd name="connsiteX0" fmla="*/ 0 w 10000"/>
              <a:gd name="connsiteY0" fmla="*/ 0 h 10000"/>
              <a:gd name="connsiteX1" fmla="*/ 1297 w 10000"/>
              <a:gd name="connsiteY1" fmla="*/ 6307 h 10000"/>
              <a:gd name="connsiteX2" fmla="*/ 2525 w 10000"/>
              <a:gd name="connsiteY2" fmla="*/ 9008 h 10000"/>
              <a:gd name="connsiteX3" fmla="*/ 3829 w 10000"/>
              <a:gd name="connsiteY3" fmla="*/ 9999 h 10000"/>
              <a:gd name="connsiteX4" fmla="*/ 5122 w 10000"/>
              <a:gd name="connsiteY4" fmla="*/ 8811 h 10000"/>
              <a:gd name="connsiteX5" fmla="*/ 6186 w 10000"/>
              <a:gd name="connsiteY5" fmla="*/ 6698 h 10000"/>
              <a:gd name="connsiteX6" fmla="*/ 7567 w 10000"/>
              <a:gd name="connsiteY6" fmla="*/ 5340 h 10000"/>
              <a:gd name="connsiteX7" fmla="*/ 10000 w 10000"/>
              <a:gd name="connsiteY7" fmla="*/ 7990 h 10000"/>
              <a:gd name="connsiteX0" fmla="*/ 0 w 10000"/>
              <a:gd name="connsiteY0" fmla="*/ 0 h 10000"/>
              <a:gd name="connsiteX1" fmla="*/ 1297 w 10000"/>
              <a:gd name="connsiteY1" fmla="*/ 6307 h 10000"/>
              <a:gd name="connsiteX2" fmla="*/ 2525 w 10000"/>
              <a:gd name="connsiteY2" fmla="*/ 9008 h 10000"/>
              <a:gd name="connsiteX3" fmla="*/ 3829 w 10000"/>
              <a:gd name="connsiteY3" fmla="*/ 9999 h 10000"/>
              <a:gd name="connsiteX4" fmla="*/ 5122 w 10000"/>
              <a:gd name="connsiteY4" fmla="*/ 8811 h 10000"/>
              <a:gd name="connsiteX5" fmla="*/ 6186 w 10000"/>
              <a:gd name="connsiteY5" fmla="*/ 6698 h 10000"/>
              <a:gd name="connsiteX6" fmla="*/ 7567 w 10000"/>
              <a:gd name="connsiteY6" fmla="*/ 5340 h 10000"/>
              <a:gd name="connsiteX7" fmla="*/ 10000 w 10000"/>
              <a:gd name="connsiteY7" fmla="*/ 7990 h 10000"/>
              <a:gd name="connsiteX0" fmla="*/ 0 w 10000"/>
              <a:gd name="connsiteY0" fmla="*/ 0 h 10000"/>
              <a:gd name="connsiteX1" fmla="*/ 1297 w 10000"/>
              <a:gd name="connsiteY1" fmla="*/ 6307 h 10000"/>
              <a:gd name="connsiteX2" fmla="*/ 2525 w 10000"/>
              <a:gd name="connsiteY2" fmla="*/ 9008 h 10000"/>
              <a:gd name="connsiteX3" fmla="*/ 3829 w 10000"/>
              <a:gd name="connsiteY3" fmla="*/ 9999 h 10000"/>
              <a:gd name="connsiteX4" fmla="*/ 5122 w 10000"/>
              <a:gd name="connsiteY4" fmla="*/ 8811 h 10000"/>
              <a:gd name="connsiteX5" fmla="*/ 6186 w 10000"/>
              <a:gd name="connsiteY5" fmla="*/ 6698 h 10000"/>
              <a:gd name="connsiteX6" fmla="*/ 7567 w 10000"/>
              <a:gd name="connsiteY6" fmla="*/ 5340 h 10000"/>
              <a:gd name="connsiteX7" fmla="*/ 10000 w 10000"/>
              <a:gd name="connsiteY7" fmla="*/ 799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438" y="2402"/>
                  <a:pt x="875" y="4805"/>
                  <a:pt x="1297" y="6307"/>
                </a:cubicBezTo>
                <a:cubicBezTo>
                  <a:pt x="1718" y="7809"/>
                  <a:pt x="2103" y="8391"/>
                  <a:pt x="2525" y="9008"/>
                </a:cubicBezTo>
                <a:cubicBezTo>
                  <a:pt x="2949" y="9622"/>
                  <a:pt x="3396" y="10032"/>
                  <a:pt x="3829" y="9999"/>
                </a:cubicBezTo>
                <a:cubicBezTo>
                  <a:pt x="4262" y="9966"/>
                  <a:pt x="4729" y="9361"/>
                  <a:pt x="5122" y="8811"/>
                </a:cubicBezTo>
                <a:cubicBezTo>
                  <a:pt x="5515" y="8261"/>
                  <a:pt x="5779" y="7276"/>
                  <a:pt x="6186" y="6698"/>
                </a:cubicBezTo>
                <a:cubicBezTo>
                  <a:pt x="6593" y="6120"/>
                  <a:pt x="6940" y="5349"/>
                  <a:pt x="7567" y="5340"/>
                </a:cubicBezTo>
                <a:cubicBezTo>
                  <a:pt x="8253" y="5398"/>
                  <a:pt x="9505" y="7369"/>
                  <a:pt x="10000" y="7990"/>
                </a:cubicBezTo>
              </a:path>
            </a:pathLst>
          </a:custGeom>
          <a:noFill/>
          <a:ln w="76200" cap="flat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4" name="Grafik 3" descr="Auto">
            <a:extLst>
              <a:ext uri="{FF2B5EF4-FFF2-40B4-BE49-F238E27FC236}">
                <a16:creationId xmlns:a16="http://schemas.microsoft.com/office/drawing/2014/main" id="{40946C97-EAF7-4ED0-8918-8C8742FC1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72816"/>
            <a:ext cx="1015030" cy="1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2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C 0.01601 0.01458 0.04804 0.09629 0.08385 0.13426 C 0.11979 0.17268 0.16445 0.2074 0.21393 0.22754 C 0.2638 0.24745 0.32356 0.26504 0.38294 0.25532 C 0.44205 0.24537 0.5125 0.19514 0.5707 0.16805 C 0.62838 0.14166 0.67226 0.1 0.73086 0.09444 C 0.78945 0.08912 0.86028 0.12893 0.92239 0.13565 C 0.98424 0.14305 1.06289 0.25069 1.10625 0.26736 " pathEditMode="relative" rAng="0" ptsTypes="AAAAAA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13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9</Words>
  <Application>Microsoft Office PowerPoint</Application>
  <PresentationFormat>Breitbild</PresentationFormat>
  <Paragraphs>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Wingdings</vt:lpstr>
      <vt:lpstr>Trainings-Vorlage_us</vt:lpstr>
      <vt:lpstr>Trickfilmartige Szenen  mit Hilfe von Animationspfaden</vt:lpstr>
      <vt:lpstr>Bewegungen von Blutzellen 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Objekte auf Animationspfaden bewegen</dc:title>
  <dc:creator>Trainer Trainer</dc:creator>
  <dc:description>www.office2013-blog.de_x000d_
www.anwendertage.de</dc:description>
  <cp:lastModifiedBy>Ute Simon</cp:lastModifiedBy>
  <cp:revision>8</cp:revision>
  <dcterms:created xsi:type="dcterms:W3CDTF">2016-07-30T08:55:16Z</dcterms:created>
  <dcterms:modified xsi:type="dcterms:W3CDTF">2019-07-01T18:04:31Z</dcterms:modified>
</cp:coreProperties>
</file>