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2429"/>
    <a:srgbClr val="F8F8F8"/>
    <a:srgbClr val="B7EBFD"/>
    <a:srgbClr val="A1E6FA"/>
    <a:srgbClr val="7CC546"/>
    <a:srgbClr val="2796D2"/>
    <a:srgbClr val="27FAD2"/>
    <a:srgbClr val="39B5E6"/>
    <a:srgbClr val="3AB0E1"/>
    <a:srgbClr val="FF6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86441" autoAdjust="0"/>
  </p:normalViewPr>
  <p:slideViewPr>
    <p:cSldViewPr>
      <p:cViewPr varScale="1">
        <p:scale>
          <a:sx n="58" d="100"/>
          <a:sy n="58" d="100"/>
        </p:scale>
        <p:origin x="108" y="35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945F4-1E47-419E-83BD-338D7A7A72F9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38397-AC64-4711-95C6-41D8CDBA1F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08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38397-AC64-4711-95C6-41D8CDBA1FA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37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896000" y="4364265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" name="Rectangle 15"/>
          <p:cNvSpPr/>
          <p:nvPr/>
        </p:nvSpPr>
        <p:spPr>
          <a:xfrm>
            <a:off x="1896000" y="165099"/>
            <a:ext cx="10296000" cy="410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113" y="1628800"/>
            <a:ext cx="9504000" cy="2520000"/>
          </a:xfrm>
          <a:ln>
            <a:noFill/>
          </a:ln>
        </p:spPr>
        <p:txBody>
          <a:bodyPr lIns="72000" tIns="36000" rIns="72000" bIns="36000"/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4113" y="4508265"/>
            <a:ext cx="9504000" cy="1512000"/>
          </a:xfrm>
          <a:prstGeom prst="rect">
            <a:avLst/>
          </a:prstGeom>
          <a:ln>
            <a:noFill/>
          </a:ln>
        </p:spPr>
        <p:txBody>
          <a:bodyPr lIns="72000" tIns="36000" rIns="72000" bIns="36000" anchor="t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12000" y="4364265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9" name="Rectangle 8"/>
          <p:cNvSpPr/>
          <p:nvPr/>
        </p:nvSpPr>
        <p:spPr>
          <a:xfrm>
            <a:off x="12012000" y="165099"/>
            <a:ext cx="180000" cy="4104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2F5A9E8-1F6C-46EE-AEA9-B123BDF18353}"/>
              </a:ext>
            </a:extLst>
          </p:cNvPr>
          <p:cNvGrpSpPr/>
          <p:nvPr/>
        </p:nvGrpSpPr>
        <p:grpSpPr>
          <a:xfrm>
            <a:off x="228773" y="0"/>
            <a:ext cx="546567" cy="6858001"/>
            <a:chOff x="228773" y="0"/>
            <a:chExt cx="546567" cy="6858001"/>
          </a:xfrm>
        </p:grpSpPr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FDDFD272-0ABD-43E7-BBF9-0FDFE18B96F8}"/>
                </a:ext>
              </a:extLst>
            </p:cNvPr>
            <p:cNvSpPr/>
            <p:nvPr/>
          </p:nvSpPr>
          <p:spPr>
            <a:xfrm>
              <a:off x="244227" y="1"/>
              <a:ext cx="107383" cy="3331573"/>
            </a:xfrm>
            <a:custGeom>
              <a:avLst/>
              <a:gdLst>
                <a:gd name="connsiteX0" fmla="*/ 18329 w 107383"/>
                <a:gd name="connsiteY0" fmla="*/ 0 h 3331573"/>
                <a:gd name="connsiteX1" fmla="*/ 100556 w 107383"/>
                <a:gd name="connsiteY1" fmla="*/ 0 h 3331573"/>
                <a:gd name="connsiteX2" fmla="*/ 101851 w 107383"/>
                <a:gd name="connsiteY2" fmla="*/ 75787 h 3331573"/>
                <a:gd name="connsiteX3" fmla="*/ 107383 w 107383"/>
                <a:gd name="connsiteY3" fmla="*/ 848236 h 3331573"/>
                <a:gd name="connsiteX4" fmla="*/ 44111 w 107383"/>
                <a:gd name="connsiteY4" fmla="*/ 3266810 h 3331573"/>
                <a:gd name="connsiteX5" fmla="*/ 39154 w 107383"/>
                <a:gd name="connsiteY5" fmla="*/ 3331573 h 3331573"/>
                <a:gd name="connsiteX6" fmla="*/ 36894 w 107383"/>
                <a:gd name="connsiteY6" fmla="*/ 3288200 h 3331573"/>
                <a:gd name="connsiteX7" fmla="*/ 0 w 107383"/>
                <a:gd name="connsiteY7" fmla="*/ 1375833 h 3331573"/>
                <a:gd name="connsiteX8" fmla="*/ 16976 w 107383"/>
                <a:gd name="connsiteY8" fmla="*/ 44467 h 3331573"/>
                <a:gd name="connsiteX9" fmla="*/ 18329 w 107383"/>
                <a:gd name="connsiteY9" fmla="*/ 0 h 333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331573">
                  <a:moveTo>
                    <a:pt x="18329" y="0"/>
                  </a:moveTo>
                  <a:lnTo>
                    <a:pt x="100556" y="0"/>
                  </a:lnTo>
                  <a:lnTo>
                    <a:pt x="101851" y="75787"/>
                  </a:lnTo>
                  <a:cubicBezTo>
                    <a:pt x="105470" y="324021"/>
                    <a:pt x="107383" y="582592"/>
                    <a:pt x="107383" y="848236"/>
                  </a:cubicBezTo>
                  <a:cubicBezTo>
                    <a:pt x="107383" y="1792748"/>
                    <a:pt x="83204" y="2647843"/>
                    <a:pt x="44111" y="3266810"/>
                  </a:cubicBezTo>
                  <a:lnTo>
                    <a:pt x="39154" y="3331573"/>
                  </a:lnTo>
                  <a:lnTo>
                    <a:pt x="36894" y="3288200"/>
                  </a:lnTo>
                  <a:cubicBezTo>
                    <a:pt x="13601" y="2742304"/>
                    <a:pt x="0" y="2084217"/>
                    <a:pt x="0" y="1375833"/>
                  </a:cubicBezTo>
                  <a:cubicBezTo>
                    <a:pt x="0" y="903577"/>
                    <a:pt x="6045" y="453675"/>
                    <a:pt x="16976" y="44467"/>
                  </a:cubicBezTo>
                  <a:lnTo>
                    <a:pt x="183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CE04C011-D112-47FE-8640-B91202D1AA4B}"/>
                </a:ext>
              </a:extLst>
            </p:cNvPr>
            <p:cNvSpPr/>
            <p:nvPr/>
          </p:nvSpPr>
          <p:spPr>
            <a:xfrm>
              <a:off x="419518" y="1"/>
              <a:ext cx="63250" cy="746661"/>
            </a:xfrm>
            <a:custGeom>
              <a:avLst/>
              <a:gdLst>
                <a:gd name="connsiteX0" fmla="*/ 0 w 63250"/>
                <a:gd name="connsiteY0" fmla="*/ 0 h 746661"/>
                <a:gd name="connsiteX1" fmla="*/ 63250 w 63250"/>
                <a:gd name="connsiteY1" fmla="*/ 0 h 746661"/>
                <a:gd name="connsiteX2" fmla="*/ 56509 w 63250"/>
                <a:gd name="connsiteY2" fmla="*/ 175691 h 746661"/>
                <a:gd name="connsiteX3" fmla="*/ 30130 w 63250"/>
                <a:gd name="connsiteY3" fmla="*/ 681898 h 746661"/>
                <a:gd name="connsiteX4" fmla="*/ 25173 w 63250"/>
                <a:gd name="connsiteY4" fmla="*/ 746661 h 746661"/>
                <a:gd name="connsiteX5" fmla="*/ 22913 w 63250"/>
                <a:gd name="connsiteY5" fmla="*/ 703288 h 746661"/>
                <a:gd name="connsiteX6" fmla="*/ 1003 w 63250"/>
                <a:gd name="connsiteY6" fmla="*/ 45088 h 746661"/>
                <a:gd name="connsiteX7" fmla="*/ 0 w 63250"/>
                <a:gd name="connsiteY7" fmla="*/ 0 h 74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250" h="746661">
                  <a:moveTo>
                    <a:pt x="0" y="0"/>
                  </a:moveTo>
                  <a:lnTo>
                    <a:pt x="63250" y="0"/>
                  </a:lnTo>
                  <a:lnTo>
                    <a:pt x="56509" y="175691"/>
                  </a:lnTo>
                  <a:cubicBezTo>
                    <a:pt x="48744" y="357656"/>
                    <a:pt x="39903" y="527156"/>
                    <a:pt x="30130" y="681898"/>
                  </a:cubicBezTo>
                  <a:lnTo>
                    <a:pt x="25173" y="746661"/>
                  </a:lnTo>
                  <a:lnTo>
                    <a:pt x="22913" y="703288"/>
                  </a:lnTo>
                  <a:cubicBezTo>
                    <a:pt x="14178" y="498577"/>
                    <a:pt x="6806" y="278089"/>
                    <a:pt x="1003" y="450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FA9956BD-9B2C-47C1-9E66-CF5A588A85DF}"/>
                </a:ext>
              </a:extLst>
            </p:cNvPr>
            <p:cNvSpPr/>
            <p:nvPr/>
          </p:nvSpPr>
          <p:spPr>
            <a:xfrm>
              <a:off x="545085" y="0"/>
              <a:ext cx="103760" cy="1900698"/>
            </a:xfrm>
            <a:custGeom>
              <a:avLst/>
              <a:gdLst>
                <a:gd name="connsiteX0" fmla="*/ 0 w 103760"/>
                <a:gd name="connsiteY0" fmla="*/ 0 h 1900698"/>
                <a:gd name="connsiteX1" fmla="*/ 103760 w 103760"/>
                <a:gd name="connsiteY1" fmla="*/ 0 h 1900698"/>
                <a:gd name="connsiteX2" fmla="*/ 102731 w 103760"/>
                <a:gd name="connsiteY2" fmla="*/ 106687 h 1900698"/>
                <a:gd name="connsiteX3" fmla="*/ 43848 w 103760"/>
                <a:gd name="connsiteY3" fmla="*/ 1835935 h 1900698"/>
                <a:gd name="connsiteX4" fmla="*/ 38891 w 103760"/>
                <a:gd name="connsiteY4" fmla="*/ 1900698 h 1900698"/>
                <a:gd name="connsiteX5" fmla="*/ 36631 w 103760"/>
                <a:gd name="connsiteY5" fmla="*/ 1857325 h 1900698"/>
                <a:gd name="connsiteX6" fmla="*/ 2226 w 103760"/>
                <a:gd name="connsiteY6" fmla="*/ 465848 h 1900698"/>
                <a:gd name="connsiteX7" fmla="*/ 0 w 103760"/>
                <a:gd name="connsiteY7" fmla="*/ 0 h 1900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760" h="1900698">
                  <a:moveTo>
                    <a:pt x="0" y="0"/>
                  </a:moveTo>
                  <a:lnTo>
                    <a:pt x="103760" y="0"/>
                  </a:lnTo>
                  <a:lnTo>
                    <a:pt x="102731" y="106687"/>
                  </a:lnTo>
                  <a:cubicBezTo>
                    <a:pt x="94098" y="774662"/>
                    <a:pt x="73168" y="1371710"/>
                    <a:pt x="43848" y="1835935"/>
                  </a:cubicBezTo>
                  <a:lnTo>
                    <a:pt x="38891" y="1900698"/>
                  </a:lnTo>
                  <a:lnTo>
                    <a:pt x="36631" y="1857325"/>
                  </a:lnTo>
                  <a:cubicBezTo>
                    <a:pt x="19161" y="1447903"/>
                    <a:pt x="7143" y="975374"/>
                    <a:pt x="2226" y="465848"/>
                  </a:cubicBez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774834A4-5118-452E-A673-F973124F9FBE}"/>
                </a:ext>
              </a:extLst>
            </p:cNvPr>
            <p:cNvSpPr/>
            <p:nvPr/>
          </p:nvSpPr>
          <p:spPr>
            <a:xfrm>
              <a:off x="667957" y="0"/>
              <a:ext cx="107383" cy="3848338"/>
            </a:xfrm>
            <a:custGeom>
              <a:avLst/>
              <a:gdLst>
                <a:gd name="connsiteX0" fmla="*/ 36135 w 107383"/>
                <a:gd name="connsiteY0" fmla="*/ 0 h 3848338"/>
                <a:gd name="connsiteX1" fmla="*/ 89337 w 107383"/>
                <a:gd name="connsiteY1" fmla="*/ 0 h 3848338"/>
                <a:gd name="connsiteX2" fmla="*/ 92399 w 107383"/>
                <a:gd name="connsiteY2" fmla="*/ 110834 h 3848338"/>
                <a:gd name="connsiteX3" fmla="*/ 107383 w 107383"/>
                <a:gd name="connsiteY3" fmla="*/ 1365001 h 3848338"/>
                <a:gd name="connsiteX4" fmla="*/ 44111 w 107383"/>
                <a:gd name="connsiteY4" fmla="*/ 3783575 h 3848338"/>
                <a:gd name="connsiteX5" fmla="*/ 39154 w 107383"/>
                <a:gd name="connsiteY5" fmla="*/ 3848338 h 3848338"/>
                <a:gd name="connsiteX6" fmla="*/ 36894 w 107383"/>
                <a:gd name="connsiteY6" fmla="*/ 3804965 h 3848338"/>
                <a:gd name="connsiteX7" fmla="*/ 0 w 107383"/>
                <a:gd name="connsiteY7" fmla="*/ 1892598 h 3848338"/>
                <a:gd name="connsiteX8" fmla="*/ 26073 w 107383"/>
                <a:gd name="connsiteY8" fmla="*/ 262242 h 3848338"/>
                <a:gd name="connsiteX9" fmla="*/ 36135 w 107383"/>
                <a:gd name="connsiteY9" fmla="*/ 0 h 384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848338">
                  <a:moveTo>
                    <a:pt x="36135" y="0"/>
                  </a:moveTo>
                  <a:lnTo>
                    <a:pt x="89337" y="0"/>
                  </a:lnTo>
                  <a:lnTo>
                    <a:pt x="92399" y="110834"/>
                  </a:lnTo>
                  <a:cubicBezTo>
                    <a:pt x="102070" y="499168"/>
                    <a:pt x="107383" y="922261"/>
                    <a:pt x="107383" y="1365001"/>
                  </a:cubicBezTo>
                  <a:cubicBezTo>
                    <a:pt x="107383" y="2309513"/>
                    <a:pt x="83204" y="3164608"/>
                    <a:pt x="44111" y="3783575"/>
                  </a:cubicBezTo>
                  <a:lnTo>
                    <a:pt x="39154" y="3848338"/>
                  </a:lnTo>
                  <a:lnTo>
                    <a:pt x="36894" y="3804965"/>
                  </a:lnTo>
                  <a:cubicBezTo>
                    <a:pt x="13601" y="3259069"/>
                    <a:pt x="0" y="2600982"/>
                    <a:pt x="0" y="1892598"/>
                  </a:cubicBezTo>
                  <a:cubicBezTo>
                    <a:pt x="0" y="1302278"/>
                    <a:pt x="9445" y="746886"/>
                    <a:pt x="26073" y="262242"/>
                  </a:cubicBezTo>
                  <a:lnTo>
                    <a:pt x="3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D94B5DC7-22FC-4340-97A6-7D14350DA78C}"/>
                </a:ext>
              </a:extLst>
            </p:cNvPr>
            <p:cNvSpPr/>
            <p:nvPr/>
          </p:nvSpPr>
          <p:spPr>
            <a:xfrm>
              <a:off x="378128" y="837734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80833C6B-342F-4188-9E00-735BC6BDB714}"/>
                </a:ext>
              </a:extLst>
            </p:cNvPr>
            <p:cNvSpPr/>
            <p:nvPr/>
          </p:nvSpPr>
          <p:spPr>
            <a:xfrm>
              <a:off x="516153" y="1929261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1E866B68-FA23-4C12-88A4-4833117B733C}"/>
                </a:ext>
              </a:extLst>
            </p:cNvPr>
            <p:cNvSpPr/>
            <p:nvPr/>
          </p:nvSpPr>
          <p:spPr>
            <a:xfrm>
              <a:off x="228773" y="3429000"/>
              <a:ext cx="107383" cy="3429000"/>
            </a:xfrm>
            <a:custGeom>
              <a:avLst/>
              <a:gdLst>
                <a:gd name="connsiteX0" fmla="*/ 68229 w 107383"/>
                <a:gd name="connsiteY0" fmla="*/ 0 h 3429000"/>
                <a:gd name="connsiteX1" fmla="*/ 70490 w 107383"/>
                <a:gd name="connsiteY1" fmla="*/ 43373 h 3429000"/>
                <a:gd name="connsiteX2" fmla="*/ 107383 w 107383"/>
                <a:gd name="connsiteY2" fmla="*/ 1955740 h 3429000"/>
                <a:gd name="connsiteX3" fmla="*/ 90407 w 107383"/>
                <a:gd name="connsiteY3" fmla="*/ 3287106 h 3429000"/>
                <a:gd name="connsiteX4" fmla="*/ 86090 w 107383"/>
                <a:gd name="connsiteY4" fmla="*/ 3429000 h 3429000"/>
                <a:gd name="connsiteX5" fmla="*/ 8491 w 107383"/>
                <a:gd name="connsiteY5" fmla="*/ 3429000 h 3429000"/>
                <a:gd name="connsiteX6" fmla="*/ 5532 w 107383"/>
                <a:gd name="connsiteY6" fmla="*/ 3255786 h 3429000"/>
                <a:gd name="connsiteX7" fmla="*/ 0 w 107383"/>
                <a:gd name="connsiteY7" fmla="*/ 2483337 h 3429000"/>
                <a:gd name="connsiteX8" fmla="*/ 63272 w 107383"/>
                <a:gd name="connsiteY8" fmla="*/ 64763 h 3429000"/>
                <a:gd name="connsiteX9" fmla="*/ 68229 w 107383"/>
                <a:gd name="connsiteY9" fmla="*/ 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429000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427996"/>
                    <a:pt x="101338" y="2877898"/>
                    <a:pt x="90407" y="3287106"/>
                  </a:cubicBezTo>
                  <a:lnTo>
                    <a:pt x="86090" y="3429000"/>
                  </a:lnTo>
                  <a:lnTo>
                    <a:pt x="8491" y="3429000"/>
                  </a:lnTo>
                  <a:lnTo>
                    <a:pt x="5532" y="3255786"/>
                  </a:lnTo>
                  <a:cubicBezTo>
                    <a:pt x="1913" y="3007552"/>
                    <a:pt x="0" y="274898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EDFC8904-6DDC-43B0-9A5A-52D7172CC95A}"/>
                </a:ext>
              </a:extLst>
            </p:cNvPr>
            <p:cNvSpPr/>
            <p:nvPr/>
          </p:nvSpPr>
          <p:spPr>
            <a:xfrm>
              <a:off x="648808" y="3944726"/>
              <a:ext cx="107383" cy="2913274"/>
            </a:xfrm>
            <a:custGeom>
              <a:avLst/>
              <a:gdLst>
                <a:gd name="connsiteX0" fmla="*/ 68229 w 107383"/>
                <a:gd name="connsiteY0" fmla="*/ 0 h 2913274"/>
                <a:gd name="connsiteX1" fmla="*/ 70490 w 107383"/>
                <a:gd name="connsiteY1" fmla="*/ 43373 h 2913274"/>
                <a:gd name="connsiteX2" fmla="*/ 107383 w 107383"/>
                <a:gd name="connsiteY2" fmla="*/ 1955740 h 2913274"/>
                <a:gd name="connsiteX3" fmla="*/ 102994 w 107383"/>
                <a:gd name="connsiteY3" fmla="*/ 2645066 h 2913274"/>
                <a:gd name="connsiteX4" fmla="*/ 98639 w 107383"/>
                <a:gd name="connsiteY4" fmla="*/ 2913274 h 2913274"/>
                <a:gd name="connsiteX5" fmla="*/ 2054 w 107383"/>
                <a:gd name="connsiteY5" fmla="*/ 2913274 h 2913274"/>
                <a:gd name="connsiteX6" fmla="*/ 0 w 107383"/>
                <a:gd name="connsiteY6" fmla="*/ 2483337 h 2913274"/>
                <a:gd name="connsiteX7" fmla="*/ 63272 w 107383"/>
                <a:gd name="connsiteY7" fmla="*/ 64763 h 2913274"/>
                <a:gd name="connsiteX8" fmla="*/ 68229 w 107383"/>
                <a:gd name="connsiteY8" fmla="*/ 0 h 2913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2913274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191868"/>
                    <a:pt x="105872" y="2422407"/>
                    <a:pt x="102994" y="2645066"/>
                  </a:cubicBezTo>
                  <a:lnTo>
                    <a:pt x="98639" y="2913274"/>
                  </a:lnTo>
                  <a:lnTo>
                    <a:pt x="2054" y="2913274"/>
                  </a:lnTo>
                  <a:lnTo>
                    <a:pt x="0" y="2483337"/>
                  </a:ln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11EA25B1-7AAA-476D-BC7E-9E2B7A698117}"/>
                </a:ext>
              </a:extLst>
            </p:cNvPr>
            <p:cNvSpPr/>
            <p:nvPr/>
          </p:nvSpPr>
          <p:spPr>
            <a:xfrm>
              <a:off x="361227" y="5367884"/>
              <a:ext cx="95834" cy="1490116"/>
            </a:xfrm>
            <a:custGeom>
              <a:avLst/>
              <a:gdLst>
                <a:gd name="connsiteX0" fmla="*/ 58905 w 95834"/>
                <a:gd name="connsiteY0" fmla="*/ 0 h 1490116"/>
                <a:gd name="connsiteX1" fmla="*/ 61166 w 95834"/>
                <a:gd name="connsiteY1" fmla="*/ 43373 h 1490116"/>
                <a:gd name="connsiteX2" fmla="*/ 95570 w 95834"/>
                <a:gd name="connsiteY2" fmla="*/ 1434850 h 1490116"/>
                <a:gd name="connsiteX3" fmla="*/ 95834 w 95834"/>
                <a:gd name="connsiteY3" fmla="*/ 1490116 h 1490116"/>
                <a:gd name="connsiteX4" fmla="*/ 0 w 95834"/>
                <a:gd name="connsiteY4" fmla="*/ 1490116 h 1490116"/>
                <a:gd name="connsiteX5" fmla="*/ 388 w 95834"/>
                <a:gd name="connsiteY5" fmla="*/ 1466221 h 1490116"/>
                <a:gd name="connsiteX6" fmla="*/ 53948 w 95834"/>
                <a:gd name="connsiteY6" fmla="*/ 64763 h 1490116"/>
                <a:gd name="connsiteX7" fmla="*/ 58905 w 95834"/>
                <a:gd name="connsiteY7" fmla="*/ 0 h 149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834" h="1490116">
                  <a:moveTo>
                    <a:pt x="58905" y="0"/>
                  </a:moveTo>
                  <a:lnTo>
                    <a:pt x="61166" y="43373"/>
                  </a:lnTo>
                  <a:cubicBezTo>
                    <a:pt x="78635" y="452795"/>
                    <a:pt x="90653" y="925324"/>
                    <a:pt x="95570" y="1434850"/>
                  </a:cubicBezTo>
                  <a:lnTo>
                    <a:pt x="95834" y="1490116"/>
                  </a:lnTo>
                  <a:lnTo>
                    <a:pt x="0" y="1490116"/>
                  </a:lnTo>
                  <a:lnTo>
                    <a:pt x="388" y="1466221"/>
                  </a:lnTo>
                  <a:cubicBezTo>
                    <a:pt x="10908" y="930709"/>
                    <a:pt x="29515" y="451617"/>
                    <a:pt x="53948" y="64763"/>
                  </a:cubicBezTo>
                  <a:lnTo>
                    <a:pt x="5890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E42BC99A-2B10-48B0-AA12-BD206E570B21}"/>
                </a:ext>
              </a:extLst>
            </p:cNvPr>
            <p:cNvSpPr/>
            <p:nvPr/>
          </p:nvSpPr>
          <p:spPr>
            <a:xfrm>
              <a:off x="539070" y="6484670"/>
              <a:ext cx="36648" cy="373331"/>
            </a:xfrm>
            <a:custGeom>
              <a:avLst/>
              <a:gdLst>
                <a:gd name="connsiteX0" fmla="*/ 14647 w 36648"/>
                <a:gd name="connsiteY0" fmla="*/ 0 h 373331"/>
                <a:gd name="connsiteX1" fmla="*/ 19604 w 36648"/>
                <a:gd name="connsiteY1" fmla="*/ 64763 h 373331"/>
                <a:gd name="connsiteX2" fmla="*/ 33547 w 36648"/>
                <a:gd name="connsiteY2" fmla="*/ 307658 h 373331"/>
                <a:gd name="connsiteX3" fmla="*/ 36648 w 36648"/>
                <a:gd name="connsiteY3" fmla="*/ 373331 h 373331"/>
                <a:gd name="connsiteX4" fmla="*/ 0 w 36648"/>
                <a:gd name="connsiteY4" fmla="*/ 373331 h 373331"/>
                <a:gd name="connsiteX5" fmla="*/ 333 w 36648"/>
                <a:gd name="connsiteY5" fmla="*/ 361864 h 373331"/>
                <a:gd name="connsiteX6" fmla="*/ 12387 w 36648"/>
                <a:gd name="connsiteY6" fmla="*/ 43373 h 373331"/>
                <a:gd name="connsiteX7" fmla="*/ 14647 w 36648"/>
                <a:gd name="connsiteY7" fmla="*/ 0 h 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648" h="373331">
                  <a:moveTo>
                    <a:pt x="14647" y="0"/>
                  </a:moveTo>
                  <a:lnTo>
                    <a:pt x="19604" y="64763"/>
                  </a:lnTo>
                  <a:cubicBezTo>
                    <a:pt x="24491" y="142134"/>
                    <a:pt x="29144" y="223194"/>
                    <a:pt x="33547" y="307658"/>
                  </a:cubicBezTo>
                  <a:lnTo>
                    <a:pt x="36648" y="373331"/>
                  </a:lnTo>
                  <a:lnTo>
                    <a:pt x="0" y="373331"/>
                  </a:lnTo>
                  <a:lnTo>
                    <a:pt x="333" y="361864"/>
                  </a:lnTo>
                  <a:cubicBezTo>
                    <a:pt x="3993" y="252028"/>
                    <a:pt x="8020" y="145728"/>
                    <a:pt x="12387" y="43373"/>
                  </a:cubicBezTo>
                  <a:lnTo>
                    <a:pt x="146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67452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104" userDrawn="1">
          <p15:clr>
            <a:srgbClr val="FBAE40"/>
          </p15:clr>
        </p15:guide>
        <p15:guide id="5" orient="horz" pos="421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bla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3124872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türk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3683924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gra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3429957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95324" y="1476000"/>
            <a:ext cx="5244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28000" y="1476000"/>
            <a:ext cx="5268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98741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695324" y="1477432"/>
            <a:ext cx="10801351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761027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476820"/>
            <a:ext cx="10944225" cy="4680000"/>
          </a:xfrm>
          <a:prstGeom prst="rect">
            <a:avLst/>
          </a:prstGeom>
          <a:noFill/>
        </p:spPr>
        <p:txBody>
          <a:bodyPr vert="horz" lIns="72000" tIns="36000" rIns="72000" bIns="36000" rtlCol="0">
            <a:norm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43881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1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58818368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türk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2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36697103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75720668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612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6516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03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16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6516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6"/>
          </p:nvPr>
        </p:nvSpPr>
        <p:spPr>
          <a:xfrm>
            <a:off x="612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7"/>
          </p:nvPr>
        </p:nvSpPr>
        <p:spPr>
          <a:xfrm>
            <a:off x="612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986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1282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nz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985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88752"/>
            <a:ext cx="10944000" cy="1008000"/>
          </a:xfrm>
          <a:prstGeom prst="rect">
            <a:avLst/>
          </a:prstGeom>
          <a:noFill/>
          <a:ln>
            <a:noFill/>
          </a:ln>
        </p:spPr>
        <p:txBody>
          <a:bodyPr vert="horz" lIns="72000" tIns="36000" rIns="72000" bIns="3600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612000" y="1476000"/>
            <a:ext cx="10944000" cy="4680000"/>
          </a:xfrm>
          <a:prstGeom prst="rect">
            <a:avLst/>
          </a:prstGeom>
        </p:spPr>
        <p:txBody>
          <a:bodyPr vert="horz" lIns="72000" tIns="36000" rIns="72000" bIns="3600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Rectangle 6"/>
          <p:cNvSpPr>
            <a:spLocks/>
          </p:cNvSpPr>
          <p:nvPr/>
        </p:nvSpPr>
        <p:spPr>
          <a:xfrm flipV="1">
            <a:off x="-14400" y="6495385"/>
            <a:ext cx="12192000" cy="424313"/>
          </a:xfrm>
          <a:prstGeom prst="rect">
            <a:avLst/>
          </a:prstGeom>
          <a:solidFill>
            <a:srgbClr val="87878C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3975" dir="5400000" algn="tl" rotWithShape="0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3888" y="6534489"/>
            <a:ext cx="78615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4231" y="6534489"/>
            <a:ext cx="11988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43873" y="6151236"/>
            <a:ext cx="407369" cy="42431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 b="0">
                <a:solidFill>
                  <a:schemeClr val="accent1"/>
                </a:solidFill>
              </a:defRPr>
            </a:lvl1pPr>
          </a:lstStyle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57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sldNum="0" hdr="0" dt="0"/>
  <p:txStyles>
    <p:titleStyle>
      <a:lvl1pPr algn="l" defTabSz="609585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57188" indent="-357188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SzPct val="100000"/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0838" algn="l" defTabSz="609585" rtl="0" eaLnBrk="1" latinLnBrk="0" hangingPunct="1">
        <a:spcBef>
          <a:spcPct val="20000"/>
        </a:spcBef>
        <a:spcAft>
          <a:spcPts val="800"/>
        </a:spcAft>
        <a:buClr>
          <a:schemeClr val="accent2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indent="-366713" algn="l" defTabSz="609585" rtl="0" eaLnBrk="1" latinLnBrk="0" hangingPunct="1">
        <a:spcBef>
          <a:spcPct val="20000"/>
        </a:spcBef>
        <a:spcAft>
          <a:spcPts val="800"/>
        </a:spcAft>
        <a:buClr>
          <a:schemeClr val="accent6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794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104" userDrawn="1">
          <p15:clr>
            <a:srgbClr val="F26B43"/>
          </p15:clr>
        </p15:guide>
        <p15:guide id="6" orient="horz" pos="3877" userDrawn="1">
          <p15:clr>
            <a:srgbClr val="F26B43"/>
          </p15:clr>
        </p15:guide>
        <p15:guide id="7" pos="380" userDrawn="1">
          <p15:clr>
            <a:srgbClr val="F26B43"/>
          </p15:clr>
        </p15:guide>
        <p15:guide id="8" pos="730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Animation einer Fahrtroute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Ute Simon</a:t>
            </a:r>
          </a:p>
        </p:txBody>
      </p:sp>
    </p:spTree>
    <p:extLst>
      <p:ext uri="{BB962C8B-B14F-4D97-AF65-F5344CB8AC3E}">
        <p14:creationId xmlns:p14="http://schemas.microsoft.com/office/powerpoint/2010/main" val="281465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65598F14-6819-4137-B7B6-CEAFB63B92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60" b="61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17" name="Träne 16"/>
          <p:cNvSpPr/>
          <p:nvPr/>
        </p:nvSpPr>
        <p:spPr>
          <a:xfrm rot="8107497">
            <a:off x="663930" y="4922789"/>
            <a:ext cx="349350" cy="349350"/>
          </a:xfrm>
          <a:prstGeom prst="teardrop">
            <a:avLst>
              <a:gd name="adj" fmla="val 152121"/>
            </a:avLst>
          </a:prstGeom>
          <a:solidFill>
            <a:schemeClr val="accent5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räne 17"/>
          <p:cNvSpPr/>
          <p:nvPr/>
        </p:nvSpPr>
        <p:spPr>
          <a:xfrm rot="8107497">
            <a:off x="6445263" y="410551"/>
            <a:ext cx="349350" cy="349350"/>
          </a:xfrm>
          <a:prstGeom prst="teardrop">
            <a:avLst>
              <a:gd name="adj" fmla="val 152121"/>
            </a:avLst>
          </a:prstGeom>
          <a:solidFill>
            <a:schemeClr val="accent5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F60C52B5-C666-45DE-A4B5-F106FED0794E}"/>
              </a:ext>
            </a:extLst>
          </p:cNvPr>
          <p:cNvSpPr/>
          <p:nvPr/>
        </p:nvSpPr>
        <p:spPr>
          <a:xfrm>
            <a:off x="833718" y="3675529"/>
            <a:ext cx="2554941" cy="1819836"/>
          </a:xfrm>
          <a:custGeom>
            <a:avLst/>
            <a:gdLst>
              <a:gd name="connsiteX0" fmla="*/ 0 w 2554941"/>
              <a:gd name="connsiteY0" fmla="*/ 1819836 h 1819836"/>
              <a:gd name="connsiteX1" fmla="*/ 1021976 w 2554941"/>
              <a:gd name="connsiteY1" fmla="*/ 1739153 h 1819836"/>
              <a:gd name="connsiteX2" fmla="*/ 2088776 w 2554941"/>
              <a:gd name="connsiteY2" fmla="*/ 1371600 h 1819836"/>
              <a:gd name="connsiteX3" fmla="*/ 2554941 w 2554941"/>
              <a:gd name="connsiteY3" fmla="*/ 0 h 18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941" h="1819836">
                <a:moveTo>
                  <a:pt x="0" y="1819836"/>
                </a:moveTo>
                <a:lnTo>
                  <a:pt x="1021976" y="1739153"/>
                </a:lnTo>
                <a:lnTo>
                  <a:pt x="2088776" y="1371600"/>
                </a:lnTo>
                <a:lnTo>
                  <a:pt x="2554941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0AE2C73C-CB59-4065-A6A2-4C2493F1CE43}"/>
              </a:ext>
            </a:extLst>
          </p:cNvPr>
          <p:cNvSpPr/>
          <p:nvPr/>
        </p:nvSpPr>
        <p:spPr>
          <a:xfrm>
            <a:off x="3397624" y="2922495"/>
            <a:ext cx="1783976" cy="762000"/>
          </a:xfrm>
          <a:custGeom>
            <a:avLst/>
            <a:gdLst>
              <a:gd name="connsiteX0" fmla="*/ 0 w 1810870"/>
              <a:gd name="connsiteY0" fmla="*/ 770965 h 770965"/>
              <a:gd name="connsiteX1" fmla="*/ 654423 w 1810870"/>
              <a:gd name="connsiteY1" fmla="*/ 600636 h 770965"/>
              <a:gd name="connsiteX2" fmla="*/ 1783976 w 1810870"/>
              <a:gd name="connsiteY2" fmla="*/ 8965 h 770965"/>
              <a:gd name="connsiteX3" fmla="*/ 1810870 w 1810870"/>
              <a:gd name="connsiteY3" fmla="*/ 0 h 770965"/>
              <a:gd name="connsiteX4" fmla="*/ 1810870 w 1810870"/>
              <a:gd name="connsiteY4" fmla="*/ 0 h 770965"/>
              <a:gd name="connsiteX0" fmla="*/ 0 w 1810870"/>
              <a:gd name="connsiteY0" fmla="*/ 770965 h 770965"/>
              <a:gd name="connsiteX1" fmla="*/ 654423 w 1810870"/>
              <a:gd name="connsiteY1" fmla="*/ 600636 h 770965"/>
              <a:gd name="connsiteX2" fmla="*/ 1783976 w 1810870"/>
              <a:gd name="connsiteY2" fmla="*/ 8965 h 770965"/>
              <a:gd name="connsiteX3" fmla="*/ 1810870 w 1810870"/>
              <a:gd name="connsiteY3" fmla="*/ 0 h 770965"/>
              <a:gd name="connsiteX0" fmla="*/ 0 w 1783976"/>
              <a:gd name="connsiteY0" fmla="*/ 762000 h 762000"/>
              <a:gd name="connsiteX1" fmla="*/ 654423 w 1783976"/>
              <a:gd name="connsiteY1" fmla="*/ 591671 h 762000"/>
              <a:gd name="connsiteX2" fmla="*/ 1783976 w 1783976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3976" h="762000">
                <a:moveTo>
                  <a:pt x="0" y="762000"/>
                </a:moveTo>
                <a:lnTo>
                  <a:pt x="654423" y="591671"/>
                </a:lnTo>
                <a:lnTo>
                  <a:pt x="1783976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13BBEB00-0B26-4EA5-BE70-3D8776F88E8E}"/>
              </a:ext>
            </a:extLst>
          </p:cNvPr>
          <p:cNvSpPr/>
          <p:nvPr/>
        </p:nvSpPr>
        <p:spPr>
          <a:xfrm>
            <a:off x="5190565" y="2330824"/>
            <a:ext cx="1676400" cy="645458"/>
          </a:xfrm>
          <a:custGeom>
            <a:avLst/>
            <a:gdLst>
              <a:gd name="connsiteX0" fmla="*/ 0 w 1667436"/>
              <a:gd name="connsiteY0" fmla="*/ 555811 h 690282"/>
              <a:gd name="connsiteX1" fmla="*/ 0 w 1667436"/>
              <a:gd name="connsiteY1" fmla="*/ 690282 h 690282"/>
              <a:gd name="connsiteX2" fmla="*/ 1093695 w 1667436"/>
              <a:gd name="connsiteY2" fmla="*/ 645458 h 690282"/>
              <a:gd name="connsiteX3" fmla="*/ 1667436 w 1667436"/>
              <a:gd name="connsiteY3" fmla="*/ 0 h 690282"/>
              <a:gd name="connsiteX0" fmla="*/ 0 w 1667436"/>
              <a:gd name="connsiteY0" fmla="*/ 555811 h 690282"/>
              <a:gd name="connsiteX1" fmla="*/ 0 w 1667436"/>
              <a:gd name="connsiteY1" fmla="*/ 690282 h 690282"/>
              <a:gd name="connsiteX2" fmla="*/ 1093695 w 1667436"/>
              <a:gd name="connsiteY2" fmla="*/ 645458 h 690282"/>
              <a:gd name="connsiteX3" fmla="*/ 1667436 w 1667436"/>
              <a:gd name="connsiteY3" fmla="*/ 0 h 690282"/>
              <a:gd name="connsiteX0" fmla="*/ 0 w 1667436"/>
              <a:gd name="connsiteY0" fmla="*/ 555811 h 645458"/>
              <a:gd name="connsiteX1" fmla="*/ 1093695 w 1667436"/>
              <a:gd name="connsiteY1" fmla="*/ 645458 h 645458"/>
              <a:gd name="connsiteX2" fmla="*/ 1667436 w 1667436"/>
              <a:gd name="connsiteY2" fmla="*/ 0 h 645458"/>
              <a:gd name="connsiteX0" fmla="*/ 0 w 1676400"/>
              <a:gd name="connsiteY0" fmla="*/ 591670 h 645458"/>
              <a:gd name="connsiteX1" fmla="*/ 1102659 w 1676400"/>
              <a:gd name="connsiteY1" fmla="*/ 645458 h 645458"/>
              <a:gd name="connsiteX2" fmla="*/ 1676400 w 1676400"/>
              <a:gd name="connsiteY2" fmla="*/ 0 h 64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645458">
                <a:moveTo>
                  <a:pt x="0" y="591670"/>
                </a:moveTo>
                <a:lnTo>
                  <a:pt x="1102659" y="645458"/>
                </a:lnTo>
                <a:lnTo>
                  <a:pt x="1676400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EEAD40CC-FD74-424D-84B8-506652A973FF}"/>
              </a:ext>
            </a:extLst>
          </p:cNvPr>
          <p:cNvSpPr/>
          <p:nvPr/>
        </p:nvSpPr>
        <p:spPr>
          <a:xfrm>
            <a:off x="6598024" y="1004046"/>
            <a:ext cx="268941" cy="1335741"/>
          </a:xfrm>
          <a:custGeom>
            <a:avLst/>
            <a:gdLst>
              <a:gd name="connsiteX0" fmla="*/ 268941 w 268941"/>
              <a:gd name="connsiteY0" fmla="*/ 1335741 h 1470212"/>
              <a:gd name="connsiteX1" fmla="*/ 268941 w 268941"/>
              <a:gd name="connsiteY1" fmla="*/ 1470212 h 1470212"/>
              <a:gd name="connsiteX2" fmla="*/ 0 w 268941"/>
              <a:gd name="connsiteY2" fmla="*/ 797859 h 1470212"/>
              <a:gd name="connsiteX3" fmla="*/ 71717 w 268941"/>
              <a:gd name="connsiteY3" fmla="*/ 224118 h 1470212"/>
              <a:gd name="connsiteX4" fmla="*/ 17929 w 268941"/>
              <a:gd name="connsiteY4" fmla="*/ 0 h 1470212"/>
              <a:gd name="connsiteX0" fmla="*/ 268941 w 268941"/>
              <a:gd name="connsiteY0" fmla="*/ 1335741 h 1470212"/>
              <a:gd name="connsiteX1" fmla="*/ 268941 w 268941"/>
              <a:gd name="connsiteY1" fmla="*/ 1470212 h 1470212"/>
              <a:gd name="connsiteX2" fmla="*/ 0 w 268941"/>
              <a:gd name="connsiteY2" fmla="*/ 797859 h 1470212"/>
              <a:gd name="connsiteX3" fmla="*/ 71717 w 268941"/>
              <a:gd name="connsiteY3" fmla="*/ 224118 h 1470212"/>
              <a:gd name="connsiteX4" fmla="*/ 17929 w 268941"/>
              <a:gd name="connsiteY4" fmla="*/ 0 h 1470212"/>
              <a:gd name="connsiteX0" fmla="*/ 268941 w 268941"/>
              <a:gd name="connsiteY0" fmla="*/ 1335741 h 1335741"/>
              <a:gd name="connsiteX1" fmla="*/ 0 w 268941"/>
              <a:gd name="connsiteY1" fmla="*/ 797859 h 1335741"/>
              <a:gd name="connsiteX2" fmla="*/ 71717 w 268941"/>
              <a:gd name="connsiteY2" fmla="*/ 224118 h 1335741"/>
              <a:gd name="connsiteX3" fmla="*/ 17929 w 268941"/>
              <a:gd name="connsiteY3" fmla="*/ 0 h 133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941" h="1335741">
                <a:moveTo>
                  <a:pt x="268941" y="1335741"/>
                </a:moveTo>
                <a:lnTo>
                  <a:pt x="0" y="797859"/>
                </a:lnTo>
                <a:lnTo>
                  <a:pt x="71717" y="224118"/>
                </a:lnTo>
                <a:lnTo>
                  <a:pt x="17929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24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Trainings-Vorlage_us">
  <a:themeElements>
    <a:clrScheme name="us_colors">
      <a:dk1>
        <a:sysClr val="windowText" lastClr="000000"/>
      </a:dk1>
      <a:lt1>
        <a:sysClr val="window" lastClr="FFFFFF"/>
      </a:lt1>
      <a:dk2>
        <a:srgbClr val="4D4D4D"/>
      </a:dk2>
      <a:lt2>
        <a:srgbClr val="DDDDDD"/>
      </a:lt2>
      <a:accent1>
        <a:srgbClr val="4691C8"/>
      </a:accent1>
      <a:accent2>
        <a:srgbClr val="6EC3D2"/>
      </a:accent2>
      <a:accent3>
        <a:srgbClr val="A06ED2"/>
      </a:accent3>
      <a:accent4>
        <a:srgbClr val="4646C8"/>
      </a:accent4>
      <a:accent5>
        <a:srgbClr val="C8467D"/>
      </a:accent5>
      <a:accent6>
        <a:srgbClr val="87878C"/>
      </a:accent6>
      <a:hlink>
        <a:srgbClr val="4646C8"/>
      </a:hlink>
      <a:folHlink>
        <a:srgbClr val="7030A0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okyo R - HD - RC2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20000"/>
                <a:lumMod val="110000"/>
              </a:schemeClr>
            </a:gs>
            <a:gs pos="100000">
              <a:schemeClr val="phClr">
                <a:tint val="90000"/>
                <a:satMod val="11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2000"/>
                <a:satMod val="11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metal">
            <a:bevelT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lumMod val="115000"/>
              </a:schemeClr>
            </a:gs>
            <a:gs pos="100000">
              <a:schemeClr val="phClr">
                <a:lumMod val="9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hade val="100000"/>
                <a:alpha val="100000"/>
                <a:hueMod val="65000"/>
                <a:satMod val="350000"/>
                <a:lumMod val="130000"/>
              </a:schemeClr>
            </a:gs>
            <a:gs pos="94000">
              <a:schemeClr val="phClr">
                <a:shade val="96000"/>
                <a:hueMod val="97000"/>
                <a:satMod val="120000"/>
                <a:lumMod val="90000"/>
              </a:schemeClr>
            </a:gs>
          </a:gsLst>
          <a:path path="circle">
            <a:fillToRect l="20000" t="50000" r="20000" b="50000"/>
          </a:path>
        </a:gradFill>
      </a:bgFillStyleLst>
    </a:fmtScheme>
  </a:themeElements>
  <a:objectDefaults>
    <a:spDef>
      <a:spPr>
        <a:noFill/>
        <a:ln w="38100">
          <a:solidFill>
            <a:schemeClr val="accent2">
              <a:lumMod val="60000"/>
              <a:lumOff val="4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rainings-Vorlage_us" id="{CC937EDF-C563-4BEB-834A-4854314477EA}" vid="{7835B8A3-0740-4554-83D0-3FC2F724E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Trainings-Vorlage_us</Template>
  <TotalTime>0</TotalTime>
  <Words>7</Words>
  <Application>Microsoft Office PowerPoint</Application>
  <PresentationFormat>Breitbild</PresentationFormat>
  <Paragraphs>4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Segoe UI</vt:lpstr>
      <vt:lpstr>Wingdings</vt:lpstr>
      <vt:lpstr>Trainings-Vorlage_us</vt:lpstr>
      <vt:lpstr>Animation einer Fahrtroute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Animation einer Reiseroute</dc:title>
  <dc:creator>Trainer Trainer</dc:creator>
  <dc:description>www.office2013-blog.de_x000d_
www.anwendertage.de</dc:description>
  <cp:lastModifiedBy>Ute Simon</cp:lastModifiedBy>
  <cp:revision>9</cp:revision>
  <dcterms:created xsi:type="dcterms:W3CDTF">2016-07-30T09:02:36Z</dcterms:created>
  <dcterms:modified xsi:type="dcterms:W3CDTF">2019-07-02T12:05:17Z</dcterms:modified>
</cp:coreProperties>
</file>