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C35"/>
    <a:srgbClr val="F8F8F8"/>
    <a:srgbClr val="B7EBFD"/>
    <a:srgbClr val="A1E6FA"/>
    <a:srgbClr val="7CC546"/>
    <a:srgbClr val="2796D2"/>
    <a:srgbClr val="27FAD2"/>
    <a:srgbClr val="39B5E6"/>
    <a:srgbClr val="3AB0E1"/>
    <a:srgbClr val="FF6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86441" autoAdjust="0"/>
  </p:normalViewPr>
  <p:slideViewPr>
    <p:cSldViewPr>
      <p:cViewPr varScale="1">
        <p:scale>
          <a:sx n="42" d="100"/>
          <a:sy n="42" d="100"/>
        </p:scale>
        <p:origin x="90" y="6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45F4-1E47-419E-83BD-338D7A7A72F9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8397-AC64-4711-95C6-41D8CDBA1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99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37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80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06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90670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04" userDrawn="1">
          <p15:clr>
            <a:srgbClr val="FBAE40"/>
          </p15:clr>
        </p15:guide>
        <p15:guide id="5" orient="horz" pos="4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2814789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538160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4145271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08628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723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22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79868613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0446708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9351142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376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160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571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816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5"/>
            <a:ext cx="121920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21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  <p15:guide id="7" pos="380" userDrawn="1">
          <p15:clr>
            <a:srgbClr val="F26B43"/>
          </p15:clr>
        </p15:guide>
        <p15:guide id="8" pos="73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Animation entlang einer Fahrtroute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413884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5598F14-6819-4137-B7B6-CEAFB63B92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0" b="61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F60C52B5-C666-45DE-A4B5-F106FED0794E}"/>
              </a:ext>
            </a:extLst>
          </p:cNvPr>
          <p:cNvSpPr/>
          <p:nvPr/>
        </p:nvSpPr>
        <p:spPr>
          <a:xfrm>
            <a:off x="833718" y="3675529"/>
            <a:ext cx="2554941" cy="1819836"/>
          </a:xfrm>
          <a:custGeom>
            <a:avLst/>
            <a:gdLst>
              <a:gd name="connsiteX0" fmla="*/ 0 w 2554941"/>
              <a:gd name="connsiteY0" fmla="*/ 1819836 h 1819836"/>
              <a:gd name="connsiteX1" fmla="*/ 1021976 w 2554941"/>
              <a:gd name="connsiteY1" fmla="*/ 1739153 h 1819836"/>
              <a:gd name="connsiteX2" fmla="*/ 2088776 w 2554941"/>
              <a:gd name="connsiteY2" fmla="*/ 1371600 h 1819836"/>
              <a:gd name="connsiteX3" fmla="*/ 2554941 w 2554941"/>
              <a:gd name="connsiteY3" fmla="*/ 0 h 18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1" h="1819836">
                <a:moveTo>
                  <a:pt x="0" y="1819836"/>
                </a:moveTo>
                <a:lnTo>
                  <a:pt x="1021976" y="1739153"/>
                </a:lnTo>
                <a:lnTo>
                  <a:pt x="2088776" y="1371600"/>
                </a:lnTo>
                <a:lnTo>
                  <a:pt x="2554941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0AE2C73C-CB59-4065-A6A2-4C2493F1CE43}"/>
              </a:ext>
            </a:extLst>
          </p:cNvPr>
          <p:cNvSpPr/>
          <p:nvPr/>
        </p:nvSpPr>
        <p:spPr>
          <a:xfrm>
            <a:off x="3397624" y="2922495"/>
            <a:ext cx="1783976" cy="762000"/>
          </a:xfrm>
          <a:custGeom>
            <a:avLst/>
            <a:gdLst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4" fmla="*/ 1810870 w 1810870"/>
              <a:gd name="connsiteY4" fmla="*/ 0 h 770965"/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0" fmla="*/ 0 w 1783976"/>
              <a:gd name="connsiteY0" fmla="*/ 762000 h 762000"/>
              <a:gd name="connsiteX1" fmla="*/ 654423 w 1783976"/>
              <a:gd name="connsiteY1" fmla="*/ 591671 h 762000"/>
              <a:gd name="connsiteX2" fmla="*/ 1783976 w 1783976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3976" h="762000">
                <a:moveTo>
                  <a:pt x="0" y="762000"/>
                </a:moveTo>
                <a:lnTo>
                  <a:pt x="654423" y="591671"/>
                </a:lnTo>
                <a:lnTo>
                  <a:pt x="1783976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3BBEB00-0B26-4EA5-BE70-3D8776F88E8E}"/>
              </a:ext>
            </a:extLst>
          </p:cNvPr>
          <p:cNvSpPr/>
          <p:nvPr/>
        </p:nvSpPr>
        <p:spPr>
          <a:xfrm>
            <a:off x="5190565" y="2330824"/>
            <a:ext cx="1676400" cy="645458"/>
          </a:xfrm>
          <a:custGeom>
            <a:avLst/>
            <a:gdLst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45458"/>
              <a:gd name="connsiteX1" fmla="*/ 1093695 w 1667436"/>
              <a:gd name="connsiteY1" fmla="*/ 645458 h 645458"/>
              <a:gd name="connsiteX2" fmla="*/ 1667436 w 1667436"/>
              <a:gd name="connsiteY2" fmla="*/ 0 h 645458"/>
              <a:gd name="connsiteX0" fmla="*/ 0 w 1676400"/>
              <a:gd name="connsiteY0" fmla="*/ 591670 h 645458"/>
              <a:gd name="connsiteX1" fmla="*/ 1102659 w 1676400"/>
              <a:gd name="connsiteY1" fmla="*/ 645458 h 645458"/>
              <a:gd name="connsiteX2" fmla="*/ 1676400 w 1676400"/>
              <a:gd name="connsiteY2" fmla="*/ 0 h 64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645458">
                <a:moveTo>
                  <a:pt x="0" y="591670"/>
                </a:moveTo>
                <a:lnTo>
                  <a:pt x="1102659" y="645458"/>
                </a:lnTo>
                <a:lnTo>
                  <a:pt x="1676400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EEAD40CC-FD74-424D-84B8-506652A973FF}"/>
              </a:ext>
            </a:extLst>
          </p:cNvPr>
          <p:cNvSpPr/>
          <p:nvPr/>
        </p:nvSpPr>
        <p:spPr>
          <a:xfrm>
            <a:off x="6598024" y="1004046"/>
            <a:ext cx="268941" cy="1335741"/>
          </a:xfrm>
          <a:custGeom>
            <a:avLst/>
            <a:gdLst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335741"/>
              <a:gd name="connsiteX1" fmla="*/ 0 w 268941"/>
              <a:gd name="connsiteY1" fmla="*/ 797859 h 1335741"/>
              <a:gd name="connsiteX2" fmla="*/ 71717 w 268941"/>
              <a:gd name="connsiteY2" fmla="*/ 224118 h 1335741"/>
              <a:gd name="connsiteX3" fmla="*/ 17929 w 268941"/>
              <a:gd name="connsiteY3" fmla="*/ 0 h 133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41" h="1335741">
                <a:moveTo>
                  <a:pt x="268941" y="1335741"/>
                </a:moveTo>
                <a:lnTo>
                  <a:pt x="0" y="797859"/>
                </a:lnTo>
                <a:lnTo>
                  <a:pt x="71717" y="224118"/>
                </a:lnTo>
                <a:lnTo>
                  <a:pt x="17929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Flugzeug">
            <a:extLst>
              <a:ext uri="{FF2B5EF4-FFF2-40B4-BE49-F238E27FC236}">
                <a16:creationId xmlns:a16="http://schemas.microsoft.com/office/drawing/2014/main" id="{E630EDE4-A53B-4977-A743-CC20A6210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47699" y="882117"/>
            <a:ext cx="720000" cy="720000"/>
          </a:xfrm>
          <a:prstGeom prst="rect">
            <a:avLst/>
          </a:prstGeom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</p:pic>
      <p:pic>
        <p:nvPicPr>
          <p:cNvPr id="7" name="Grafik 6" descr="Kiste">
            <a:extLst>
              <a:ext uri="{FF2B5EF4-FFF2-40B4-BE49-F238E27FC236}">
                <a16:creationId xmlns:a16="http://schemas.microsoft.com/office/drawing/2014/main" id="{7EB45BA8-7A00-4503-A01E-8E53A3E2A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3699" y="1769735"/>
            <a:ext cx="648000" cy="648000"/>
          </a:xfrm>
          <a:prstGeom prst="rect">
            <a:avLst/>
          </a:prstGeom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9575E9A9-B29E-4132-B281-8442C0B749FC}"/>
              </a:ext>
            </a:extLst>
          </p:cNvPr>
          <p:cNvSpPr/>
          <p:nvPr/>
        </p:nvSpPr>
        <p:spPr>
          <a:xfrm>
            <a:off x="391675" y="282450"/>
            <a:ext cx="432048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271" cap="flat">
            <a:noFill/>
            <a:prstDash val="solid"/>
            <a:miter/>
          </a:ln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4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5598F14-6819-4137-B7B6-CEAFB63B92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0" b="61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F60C52B5-C666-45DE-A4B5-F106FED0794E}"/>
              </a:ext>
            </a:extLst>
          </p:cNvPr>
          <p:cNvSpPr/>
          <p:nvPr/>
        </p:nvSpPr>
        <p:spPr>
          <a:xfrm>
            <a:off x="833718" y="3675529"/>
            <a:ext cx="2554941" cy="1819836"/>
          </a:xfrm>
          <a:custGeom>
            <a:avLst/>
            <a:gdLst>
              <a:gd name="connsiteX0" fmla="*/ 0 w 2554941"/>
              <a:gd name="connsiteY0" fmla="*/ 1819836 h 1819836"/>
              <a:gd name="connsiteX1" fmla="*/ 1021976 w 2554941"/>
              <a:gd name="connsiteY1" fmla="*/ 1739153 h 1819836"/>
              <a:gd name="connsiteX2" fmla="*/ 2088776 w 2554941"/>
              <a:gd name="connsiteY2" fmla="*/ 1371600 h 1819836"/>
              <a:gd name="connsiteX3" fmla="*/ 2554941 w 2554941"/>
              <a:gd name="connsiteY3" fmla="*/ 0 h 18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1" h="1819836">
                <a:moveTo>
                  <a:pt x="0" y="1819836"/>
                </a:moveTo>
                <a:lnTo>
                  <a:pt x="1021976" y="1739153"/>
                </a:lnTo>
                <a:lnTo>
                  <a:pt x="2088776" y="1371600"/>
                </a:lnTo>
                <a:lnTo>
                  <a:pt x="2554941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0AE2C73C-CB59-4065-A6A2-4C2493F1CE43}"/>
              </a:ext>
            </a:extLst>
          </p:cNvPr>
          <p:cNvSpPr/>
          <p:nvPr/>
        </p:nvSpPr>
        <p:spPr>
          <a:xfrm>
            <a:off x="3397624" y="2922495"/>
            <a:ext cx="1783976" cy="762000"/>
          </a:xfrm>
          <a:custGeom>
            <a:avLst/>
            <a:gdLst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4" fmla="*/ 1810870 w 1810870"/>
              <a:gd name="connsiteY4" fmla="*/ 0 h 770965"/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0" fmla="*/ 0 w 1783976"/>
              <a:gd name="connsiteY0" fmla="*/ 762000 h 762000"/>
              <a:gd name="connsiteX1" fmla="*/ 654423 w 1783976"/>
              <a:gd name="connsiteY1" fmla="*/ 591671 h 762000"/>
              <a:gd name="connsiteX2" fmla="*/ 1783976 w 1783976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3976" h="762000">
                <a:moveTo>
                  <a:pt x="0" y="762000"/>
                </a:moveTo>
                <a:lnTo>
                  <a:pt x="654423" y="591671"/>
                </a:lnTo>
                <a:lnTo>
                  <a:pt x="1783976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3BBEB00-0B26-4EA5-BE70-3D8776F88E8E}"/>
              </a:ext>
            </a:extLst>
          </p:cNvPr>
          <p:cNvSpPr/>
          <p:nvPr/>
        </p:nvSpPr>
        <p:spPr>
          <a:xfrm>
            <a:off x="5190565" y="2330824"/>
            <a:ext cx="1676400" cy="645458"/>
          </a:xfrm>
          <a:custGeom>
            <a:avLst/>
            <a:gdLst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45458"/>
              <a:gd name="connsiteX1" fmla="*/ 1093695 w 1667436"/>
              <a:gd name="connsiteY1" fmla="*/ 645458 h 645458"/>
              <a:gd name="connsiteX2" fmla="*/ 1667436 w 1667436"/>
              <a:gd name="connsiteY2" fmla="*/ 0 h 645458"/>
              <a:gd name="connsiteX0" fmla="*/ 0 w 1676400"/>
              <a:gd name="connsiteY0" fmla="*/ 591670 h 645458"/>
              <a:gd name="connsiteX1" fmla="*/ 1102659 w 1676400"/>
              <a:gd name="connsiteY1" fmla="*/ 645458 h 645458"/>
              <a:gd name="connsiteX2" fmla="*/ 1676400 w 1676400"/>
              <a:gd name="connsiteY2" fmla="*/ 0 h 64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645458">
                <a:moveTo>
                  <a:pt x="0" y="591670"/>
                </a:moveTo>
                <a:lnTo>
                  <a:pt x="1102659" y="645458"/>
                </a:lnTo>
                <a:lnTo>
                  <a:pt x="1676400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EEAD40CC-FD74-424D-84B8-506652A973FF}"/>
              </a:ext>
            </a:extLst>
          </p:cNvPr>
          <p:cNvSpPr/>
          <p:nvPr/>
        </p:nvSpPr>
        <p:spPr>
          <a:xfrm>
            <a:off x="6598024" y="1004046"/>
            <a:ext cx="268941" cy="1335741"/>
          </a:xfrm>
          <a:custGeom>
            <a:avLst/>
            <a:gdLst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335741"/>
              <a:gd name="connsiteX1" fmla="*/ 0 w 268941"/>
              <a:gd name="connsiteY1" fmla="*/ 797859 h 1335741"/>
              <a:gd name="connsiteX2" fmla="*/ 71717 w 268941"/>
              <a:gd name="connsiteY2" fmla="*/ 224118 h 1335741"/>
              <a:gd name="connsiteX3" fmla="*/ 17929 w 268941"/>
              <a:gd name="connsiteY3" fmla="*/ 0 h 133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41" h="1335741">
                <a:moveTo>
                  <a:pt x="268941" y="1335741"/>
                </a:moveTo>
                <a:lnTo>
                  <a:pt x="0" y="797859"/>
                </a:lnTo>
                <a:lnTo>
                  <a:pt x="71717" y="224118"/>
                </a:lnTo>
                <a:lnTo>
                  <a:pt x="17929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575E9A9-B29E-4132-B281-8442C0B749FC}"/>
              </a:ext>
            </a:extLst>
          </p:cNvPr>
          <p:cNvSpPr/>
          <p:nvPr/>
        </p:nvSpPr>
        <p:spPr>
          <a:xfrm>
            <a:off x="608729" y="5244066"/>
            <a:ext cx="432048" cy="432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271" cap="flat">
            <a:noFill/>
            <a:prstDash val="solid"/>
            <a:miter/>
          </a:ln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 descr="Flugzeug">
            <a:extLst>
              <a:ext uri="{FF2B5EF4-FFF2-40B4-BE49-F238E27FC236}">
                <a16:creationId xmlns:a16="http://schemas.microsoft.com/office/drawing/2014/main" id="{77075D75-8A3A-48AB-8C0E-5266A63AD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47699" y="882117"/>
            <a:ext cx="720000" cy="720000"/>
          </a:xfrm>
          <a:prstGeom prst="rect">
            <a:avLst/>
          </a:prstGeom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</p:pic>
      <p:pic>
        <p:nvPicPr>
          <p:cNvPr id="16" name="Grafik 15" descr="Kiste">
            <a:extLst>
              <a:ext uri="{FF2B5EF4-FFF2-40B4-BE49-F238E27FC236}">
                <a16:creationId xmlns:a16="http://schemas.microsoft.com/office/drawing/2014/main" id="{E12B370F-1C0D-45F0-9310-B132C0138A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3699" y="1769735"/>
            <a:ext cx="648000" cy="648000"/>
          </a:xfrm>
          <a:prstGeom prst="rect">
            <a:avLst/>
          </a:prstGeom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2424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08021 -0.00208 L 0.1681 -0.0581 L 0.2082 -0.26111 L 0.25911 -0.28217 L 0.35443 -0.3699 L 0.44453 -0.3618 C 0.45937 -0.39398 0.47643 -0.42199 0.49153 -0.45393 C 0.48502 -0.48078 0.47461 -0.50532 0.46862 -0.53194 C 0.46901 -0.55625 0.47383 -0.58495 0.47461 -0.60949 C 0.47265 -0.62152 0.47135 -0.63773 0.46953 -0.6493 " pathEditMode="relative" rAng="0" ptsTypes="AAAAAAAAAAA">
                                      <p:cBhvr>
                                        <p:cTn id="6" dur="8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70" y="-3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5598F14-6819-4137-B7B6-CEAFB63B92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0" b="61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F60C52B5-C666-45DE-A4B5-F106FED0794E}"/>
              </a:ext>
            </a:extLst>
          </p:cNvPr>
          <p:cNvSpPr/>
          <p:nvPr/>
        </p:nvSpPr>
        <p:spPr>
          <a:xfrm>
            <a:off x="833718" y="3675529"/>
            <a:ext cx="2554941" cy="1819836"/>
          </a:xfrm>
          <a:custGeom>
            <a:avLst/>
            <a:gdLst>
              <a:gd name="connsiteX0" fmla="*/ 0 w 2554941"/>
              <a:gd name="connsiteY0" fmla="*/ 1819836 h 1819836"/>
              <a:gd name="connsiteX1" fmla="*/ 1021976 w 2554941"/>
              <a:gd name="connsiteY1" fmla="*/ 1739153 h 1819836"/>
              <a:gd name="connsiteX2" fmla="*/ 2088776 w 2554941"/>
              <a:gd name="connsiteY2" fmla="*/ 1371600 h 1819836"/>
              <a:gd name="connsiteX3" fmla="*/ 2554941 w 2554941"/>
              <a:gd name="connsiteY3" fmla="*/ 0 h 18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1" h="1819836">
                <a:moveTo>
                  <a:pt x="0" y="1819836"/>
                </a:moveTo>
                <a:lnTo>
                  <a:pt x="1021976" y="1739153"/>
                </a:lnTo>
                <a:lnTo>
                  <a:pt x="2088776" y="1371600"/>
                </a:lnTo>
                <a:lnTo>
                  <a:pt x="2554941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0AE2C73C-CB59-4065-A6A2-4C2493F1CE43}"/>
              </a:ext>
            </a:extLst>
          </p:cNvPr>
          <p:cNvSpPr/>
          <p:nvPr/>
        </p:nvSpPr>
        <p:spPr>
          <a:xfrm>
            <a:off x="3397624" y="2922495"/>
            <a:ext cx="1783976" cy="762000"/>
          </a:xfrm>
          <a:custGeom>
            <a:avLst/>
            <a:gdLst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4" fmla="*/ 1810870 w 1810870"/>
              <a:gd name="connsiteY4" fmla="*/ 0 h 770965"/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0" fmla="*/ 0 w 1783976"/>
              <a:gd name="connsiteY0" fmla="*/ 762000 h 762000"/>
              <a:gd name="connsiteX1" fmla="*/ 654423 w 1783976"/>
              <a:gd name="connsiteY1" fmla="*/ 591671 h 762000"/>
              <a:gd name="connsiteX2" fmla="*/ 1783976 w 1783976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3976" h="762000">
                <a:moveTo>
                  <a:pt x="0" y="762000"/>
                </a:moveTo>
                <a:lnTo>
                  <a:pt x="654423" y="591671"/>
                </a:lnTo>
                <a:lnTo>
                  <a:pt x="1783976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3BBEB00-0B26-4EA5-BE70-3D8776F88E8E}"/>
              </a:ext>
            </a:extLst>
          </p:cNvPr>
          <p:cNvSpPr/>
          <p:nvPr/>
        </p:nvSpPr>
        <p:spPr>
          <a:xfrm>
            <a:off x="5190565" y="2330824"/>
            <a:ext cx="1676400" cy="645458"/>
          </a:xfrm>
          <a:custGeom>
            <a:avLst/>
            <a:gdLst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45458"/>
              <a:gd name="connsiteX1" fmla="*/ 1093695 w 1667436"/>
              <a:gd name="connsiteY1" fmla="*/ 645458 h 645458"/>
              <a:gd name="connsiteX2" fmla="*/ 1667436 w 1667436"/>
              <a:gd name="connsiteY2" fmla="*/ 0 h 645458"/>
              <a:gd name="connsiteX0" fmla="*/ 0 w 1676400"/>
              <a:gd name="connsiteY0" fmla="*/ 591670 h 645458"/>
              <a:gd name="connsiteX1" fmla="*/ 1102659 w 1676400"/>
              <a:gd name="connsiteY1" fmla="*/ 645458 h 645458"/>
              <a:gd name="connsiteX2" fmla="*/ 1676400 w 1676400"/>
              <a:gd name="connsiteY2" fmla="*/ 0 h 64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645458">
                <a:moveTo>
                  <a:pt x="0" y="591670"/>
                </a:moveTo>
                <a:lnTo>
                  <a:pt x="1102659" y="645458"/>
                </a:lnTo>
                <a:lnTo>
                  <a:pt x="1676400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EEAD40CC-FD74-424D-84B8-506652A973FF}"/>
              </a:ext>
            </a:extLst>
          </p:cNvPr>
          <p:cNvSpPr/>
          <p:nvPr/>
        </p:nvSpPr>
        <p:spPr>
          <a:xfrm>
            <a:off x="6598024" y="1004046"/>
            <a:ext cx="268941" cy="1335741"/>
          </a:xfrm>
          <a:custGeom>
            <a:avLst/>
            <a:gdLst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335741"/>
              <a:gd name="connsiteX1" fmla="*/ 0 w 268941"/>
              <a:gd name="connsiteY1" fmla="*/ 797859 h 1335741"/>
              <a:gd name="connsiteX2" fmla="*/ 71717 w 268941"/>
              <a:gd name="connsiteY2" fmla="*/ 224118 h 1335741"/>
              <a:gd name="connsiteX3" fmla="*/ 17929 w 268941"/>
              <a:gd name="connsiteY3" fmla="*/ 0 h 133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41" h="1335741">
                <a:moveTo>
                  <a:pt x="268941" y="1335741"/>
                </a:moveTo>
                <a:lnTo>
                  <a:pt x="0" y="797859"/>
                </a:lnTo>
                <a:lnTo>
                  <a:pt x="71717" y="224118"/>
                </a:lnTo>
                <a:lnTo>
                  <a:pt x="17929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Kiste">
            <a:extLst>
              <a:ext uri="{FF2B5EF4-FFF2-40B4-BE49-F238E27FC236}">
                <a16:creationId xmlns:a16="http://schemas.microsoft.com/office/drawing/2014/main" id="{7EB45BA8-7A00-4503-A01E-8E53A3E2A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027" y="5171365"/>
            <a:ext cx="648000" cy="648000"/>
          </a:xfrm>
          <a:prstGeom prst="rect">
            <a:avLst/>
          </a:prstGeom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</p:pic>
      <p:pic>
        <p:nvPicPr>
          <p:cNvPr id="11" name="Grafik 10" descr="Flugzeug">
            <a:extLst>
              <a:ext uri="{FF2B5EF4-FFF2-40B4-BE49-F238E27FC236}">
                <a16:creationId xmlns:a16="http://schemas.microsoft.com/office/drawing/2014/main" id="{8D0CE09F-4FF8-48C1-9C67-864810361C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247699" y="882117"/>
            <a:ext cx="720000" cy="720000"/>
          </a:xfrm>
          <a:prstGeom prst="rect">
            <a:avLst/>
          </a:prstGeom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2688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08021 -0.00208 L 0.1681 -0.0581 L 0.2082 -0.26088 L 0.25911 -0.28218 L 0.35442 -0.36991 L 0.44453 -0.36181 C 0.45937 -0.39398 0.47643 -0.42199 0.49153 -0.45394 C 0.48502 -0.48079 0.47461 -0.50533 0.46862 -0.53171 C 0.46901 -0.55625 0.47383 -0.58495 0.47461 -0.60949 C 0.47265 -0.62153 0.47135 -0.63773 0.46953 -0.64931 " pathEditMode="relative" rAng="0" ptsTypes="AAAAAAAAAAA">
                                      <p:cBhvr>
                                        <p:cTn id="6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70" y="-3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5598F14-6819-4137-B7B6-CEAFB63B92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0" b="61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F60C52B5-C666-45DE-A4B5-F106FED0794E}"/>
              </a:ext>
            </a:extLst>
          </p:cNvPr>
          <p:cNvSpPr/>
          <p:nvPr/>
        </p:nvSpPr>
        <p:spPr>
          <a:xfrm>
            <a:off x="833718" y="3675529"/>
            <a:ext cx="2554941" cy="1819836"/>
          </a:xfrm>
          <a:custGeom>
            <a:avLst/>
            <a:gdLst>
              <a:gd name="connsiteX0" fmla="*/ 0 w 2554941"/>
              <a:gd name="connsiteY0" fmla="*/ 1819836 h 1819836"/>
              <a:gd name="connsiteX1" fmla="*/ 1021976 w 2554941"/>
              <a:gd name="connsiteY1" fmla="*/ 1739153 h 1819836"/>
              <a:gd name="connsiteX2" fmla="*/ 2088776 w 2554941"/>
              <a:gd name="connsiteY2" fmla="*/ 1371600 h 1819836"/>
              <a:gd name="connsiteX3" fmla="*/ 2554941 w 2554941"/>
              <a:gd name="connsiteY3" fmla="*/ 0 h 18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1" h="1819836">
                <a:moveTo>
                  <a:pt x="0" y="1819836"/>
                </a:moveTo>
                <a:lnTo>
                  <a:pt x="1021976" y="1739153"/>
                </a:lnTo>
                <a:lnTo>
                  <a:pt x="2088776" y="1371600"/>
                </a:lnTo>
                <a:lnTo>
                  <a:pt x="2554941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0AE2C73C-CB59-4065-A6A2-4C2493F1CE43}"/>
              </a:ext>
            </a:extLst>
          </p:cNvPr>
          <p:cNvSpPr/>
          <p:nvPr/>
        </p:nvSpPr>
        <p:spPr>
          <a:xfrm>
            <a:off x="3397624" y="2922495"/>
            <a:ext cx="1783976" cy="762000"/>
          </a:xfrm>
          <a:custGeom>
            <a:avLst/>
            <a:gdLst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4" fmla="*/ 1810870 w 1810870"/>
              <a:gd name="connsiteY4" fmla="*/ 0 h 770965"/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0" fmla="*/ 0 w 1783976"/>
              <a:gd name="connsiteY0" fmla="*/ 762000 h 762000"/>
              <a:gd name="connsiteX1" fmla="*/ 654423 w 1783976"/>
              <a:gd name="connsiteY1" fmla="*/ 591671 h 762000"/>
              <a:gd name="connsiteX2" fmla="*/ 1783976 w 1783976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3976" h="762000">
                <a:moveTo>
                  <a:pt x="0" y="762000"/>
                </a:moveTo>
                <a:lnTo>
                  <a:pt x="654423" y="591671"/>
                </a:lnTo>
                <a:lnTo>
                  <a:pt x="1783976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3BBEB00-0B26-4EA5-BE70-3D8776F88E8E}"/>
              </a:ext>
            </a:extLst>
          </p:cNvPr>
          <p:cNvSpPr/>
          <p:nvPr/>
        </p:nvSpPr>
        <p:spPr>
          <a:xfrm>
            <a:off x="5190565" y="2330824"/>
            <a:ext cx="1676400" cy="645458"/>
          </a:xfrm>
          <a:custGeom>
            <a:avLst/>
            <a:gdLst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45458"/>
              <a:gd name="connsiteX1" fmla="*/ 1093695 w 1667436"/>
              <a:gd name="connsiteY1" fmla="*/ 645458 h 645458"/>
              <a:gd name="connsiteX2" fmla="*/ 1667436 w 1667436"/>
              <a:gd name="connsiteY2" fmla="*/ 0 h 645458"/>
              <a:gd name="connsiteX0" fmla="*/ 0 w 1676400"/>
              <a:gd name="connsiteY0" fmla="*/ 591670 h 645458"/>
              <a:gd name="connsiteX1" fmla="*/ 1102659 w 1676400"/>
              <a:gd name="connsiteY1" fmla="*/ 645458 h 645458"/>
              <a:gd name="connsiteX2" fmla="*/ 1676400 w 1676400"/>
              <a:gd name="connsiteY2" fmla="*/ 0 h 64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645458">
                <a:moveTo>
                  <a:pt x="0" y="591670"/>
                </a:moveTo>
                <a:lnTo>
                  <a:pt x="1102659" y="645458"/>
                </a:lnTo>
                <a:lnTo>
                  <a:pt x="1676400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EEAD40CC-FD74-424D-84B8-506652A973FF}"/>
              </a:ext>
            </a:extLst>
          </p:cNvPr>
          <p:cNvSpPr/>
          <p:nvPr/>
        </p:nvSpPr>
        <p:spPr>
          <a:xfrm>
            <a:off x="6598024" y="1004046"/>
            <a:ext cx="268941" cy="1335741"/>
          </a:xfrm>
          <a:custGeom>
            <a:avLst/>
            <a:gdLst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335741"/>
              <a:gd name="connsiteX1" fmla="*/ 0 w 268941"/>
              <a:gd name="connsiteY1" fmla="*/ 797859 h 1335741"/>
              <a:gd name="connsiteX2" fmla="*/ 71717 w 268941"/>
              <a:gd name="connsiteY2" fmla="*/ 224118 h 1335741"/>
              <a:gd name="connsiteX3" fmla="*/ 17929 w 268941"/>
              <a:gd name="connsiteY3" fmla="*/ 0 h 133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41" h="1335741">
                <a:moveTo>
                  <a:pt x="268941" y="1335741"/>
                </a:moveTo>
                <a:lnTo>
                  <a:pt x="0" y="797859"/>
                </a:lnTo>
                <a:lnTo>
                  <a:pt x="71717" y="224118"/>
                </a:lnTo>
                <a:lnTo>
                  <a:pt x="17929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Flugzeug">
            <a:extLst>
              <a:ext uri="{FF2B5EF4-FFF2-40B4-BE49-F238E27FC236}">
                <a16:creationId xmlns:a16="http://schemas.microsoft.com/office/drawing/2014/main" id="{E630EDE4-A53B-4977-A743-CC20A6210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73718" y="5135365"/>
            <a:ext cx="720000" cy="720000"/>
          </a:xfrm>
          <a:prstGeom prst="rect">
            <a:avLst/>
          </a:prstGeom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8114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0.08021 -0.00209 L 0.1681 -0.0581 L 0.2082 -0.26088 L 0.25911 -0.28218 L 0.35443 -0.36991 L 0.44453 -0.36181 C 0.45937 -0.39398 0.47643 -0.42199 0.49154 -0.45394 C 0.48503 -0.48079 0.47461 -0.50533 0.46862 -0.53172 C 0.46901 -0.55625 0.47383 -0.58496 0.47461 -0.60949 C 0.47266 -0.62153 0.47135 -0.63773 0.46953 -0.64931 " pathEditMode="relative" rAng="0" ptsTypes="AAAAAAAAAAA">
                                      <p:cBhvr>
                                        <p:cTn id="6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70" y="-3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-3600000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Rot by="3600000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Rot by="-3600000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Rot by="-1800000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Trainings-Vorlage_us</Template>
  <TotalTime>0</TotalTime>
  <Words>14</Words>
  <Application>Microsoft Office PowerPoint</Application>
  <PresentationFormat>Breitbild</PresentationFormat>
  <Paragraphs>10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Wingdings</vt:lpstr>
      <vt:lpstr>Trainings-Vorlage_us</vt:lpstr>
      <vt:lpstr>Animation entlang einer Fahrtroute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 einer Reiseroute</dc:title>
  <dc:creator>Trainer Trainer</dc:creator>
  <dc:description>www.office2013-blog.de_x000d_
www.anwendertage.de</dc:description>
  <cp:lastModifiedBy>Ute Simon</cp:lastModifiedBy>
  <cp:revision>8</cp:revision>
  <dcterms:created xsi:type="dcterms:W3CDTF">2016-07-30T09:03:29Z</dcterms:created>
  <dcterms:modified xsi:type="dcterms:W3CDTF">2019-07-02T12:31:57Z</dcterms:modified>
</cp:coreProperties>
</file>