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43843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77139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10007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24577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3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11902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34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602677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83780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0492077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6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17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17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1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7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 Rad rollen lassen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522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Räder müssen rollen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4725144"/>
            <a:ext cx="12192000" cy="17702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DD265FF-C916-4564-B946-8338EAA02BE5}"/>
              </a:ext>
            </a:extLst>
          </p:cNvPr>
          <p:cNvGrpSpPr/>
          <p:nvPr/>
        </p:nvGrpSpPr>
        <p:grpSpPr>
          <a:xfrm>
            <a:off x="108140" y="2480061"/>
            <a:ext cx="3390184" cy="2248919"/>
            <a:chOff x="108140" y="2480061"/>
            <a:chExt cx="3390184" cy="2248919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25151AB6-FC7C-4937-A2F9-E18A391F8F93}"/>
                </a:ext>
              </a:extLst>
            </p:cNvPr>
            <p:cNvGrpSpPr/>
            <p:nvPr/>
          </p:nvGrpSpPr>
          <p:grpSpPr>
            <a:xfrm>
              <a:off x="108140" y="3318823"/>
              <a:ext cx="1410157" cy="1410157"/>
              <a:chOff x="6648088" y="1194252"/>
              <a:chExt cx="3004743" cy="300474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4" name="Freihandform: Form 133">
                <a:extLst>
                  <a:ext uri="{FF2B5EF4-FFF2-40B4-BE49-F238E27FC236}">
                    <a16:creationId xmlns:a16="http://schemas.microsoft.com/office/drawing/2014/main" id="{360A3472-45CB-4A79-AD1C-510982E601C9}"/>
                  </a:ext>
                </a:extLst>
              </p:cNvPr>
              <p:cNvSpPr/>
              <p:nvPr/>
            </p:nvSpPr>
            <p:spPr>
              <a:xfrm>
                <a:off x="6719475" y="1265639"/>
                <a:ext cx="2861969" cy="2861969"/>
              </a:xfrm>
              <a:custGeom>
                <a:avLst/>
                <a:gdLst>
                  <a:gd name="connsiteX0" fmla="*/ 2442876 w 2861969"/>
                  <a:gd name="connsiteY0" fmla="*/ 419133 h 2861969"/>
                  <a:gd name="connsiteX1" fmla="*/ 1431004 w 2861969"/>
                  <a:gd name="connsiteY1" fmla="*/ 0 h 2861969"/>
                  <a:gd name="connsiteX2" fmla="*/ 419132 w 2861969"/>
                  <a:gd name="connsiteY2" fmla="*/ 419133 h 2861969"/>
                  <a:gd name="connsiteX3" fmla="*/ 0 w 2861969"/>
                  <a:gd name="connsiteY3" fmla="*/ 1431004 h 2861969"/>
                  <a:gd name="connsiteX4" fmla="*/ 419132 w 2861969"/>
                  <a:gd name="connsiteY4" fmla="*/ 2442876 h 2861969"/>
                  <a:gd name="connsiteX5" fmla="*/ 1431004 w 2861969"/>
                  <a:gd name="connsiteY5" fmla="*/ 2862008 h 2861969"/>
                  <a:gd name="connsiteX6" fmla="*/ 2442876 w 2861969"/>
                  <a:gd name="connsiteY6" fmla="*/ 2442876 h 2861969"/>
                  <a:gd name="connsiteX7" fmla="*/ 2862008 w 2861969"/>
                  <a:gd name="connsiteY7" fmla="*/ 1431004 h 2861969"/>
                  <a:gd name="connsiteX8" fmla="*/ 2442876 w 2861969"/>
                  <a:gd name="connsiteY8" fmla="*/ 419133 h 2861969"/>
                  <a:gd name="connsiteX9" fmla="*/ 2722537 w 2861969"/>
                  <a:gd name="connsiteY9" fmla="*/ 1340849 h 2861969"/>
                  <a:gd name="connsiteX10" fmla="*/ 2012412 w 2861969"/>
                  <a:gd name="connsiteY10" fmla="*/ 1280384 h 2861969"/>
                  <a:gd name="connsiteX11" fmla="*/ 2598467 w 2861969"/>
                  <a:gd name="connsiteY11" fmla="*/ 871479 h 2861969"/>
                  <a:gd name="connsiteX12" fmla="*/ 2722537 w 2861969"/>
                  <a:gd name="connsiteY12" fmla="*/ 1340849 h 2861969"/>
                  <a:gd name="connsiteX13" fmla="*/ 2586798 w 2861969"/>
                  <a:gd name="connsiteY13" fmla="*/ 847961 h 2861969"/>
                  <a:gd name="connsiteX14" fmla="*/ 1971968 w 2861969"/>
                  <a:gd name="connsiteY14" fmla="*/ 1276938 h 2861969"/>
                  <a:gd name="connsiteX15" fmla="*/ 1740947 w 2861969"/>
                  <a:gd name="connsiteY15" fmla="*/ 1257268 h 2861969"/>
                  <a:gd name="connsiteX16" fmla="*/ 1841129 w 2861969"/>
                  <a:gd name="connsiteY16" fmla="*/ 1043360 h 2861969"/>
                  <a:gd name="connsiteX17" fmla="*/ 2516696 w 2861969"/>
                  <a:gd name="connsiteY17" fmla="*/ 726421 h 2861969"/>
                  <a:gd name="connsiteX18" fmla="*/ 2586798 w 2861969"/>
                  <a:gd name="connsiteY18" fmla="*/ 847961 h 2861969"/>
                  <a:gd name="connsiteX19" fmla="*/ 1666185 w 2861969"/>
                  <a:gd name="connsiteY19" fmla="*/ 1355684 h 2861969"/>
                  <a:gd name="connsiteX20" fmla="*/ 1629518 w 2861969"/>
                  <a:gd name="connsiteY20" fmla="*/ 1330134 h 2861969"/>
                  <a:gd name="connsiteX21" fmla="*/ 1624651 w 2861969"/>
                  <a:gd name="connsiteY21" fmla="*/ 1273421 h 2861969"/>
                  <a:gd name="connsiteX22" fmla="*/ 1701645 w 2861969"/>
                  <a:gd name="connsiteY22" fmla="*/ 1279975 h 2861969"/>
                  <a:gd name="connsiteX23" fmla="*/ 1666185 w 2861969"/>
                  <a:gd name="connsiteY23" fmla="*/ 1355684 h 2861969"/>
                  <a:gd name="connsiteX24" fmla="*/ 1676627 w 2861969"/>
                  <a:gd name="connsiteY24" fmla="*/ 1394603 h 2861969"/>
                  <a:gd name="connsiteX25" fmla="*/ 1740025 w 2861969"/>
                  <a:gd name="connsiteY25" fmla="*/ 1438772 h 2861969"/>
                  <a:gd name="connsiteX26" fmla="*/ 1671468 w 2861969"/>
                  <a:gd name="connsiteY26" fmla="*/ 1486608 h 2861969"/>
                  <a:gd name="connsiteX27" fmla="*/ 1652485 w 2861969"/>
                  <a:gd name="connsiteY27" fmla="*/ 1446151 h 2861969"/>
                  <a:gd name="connsiteX28" fmla="*/ 1676627 w 2861969"/>
                  <a:gd name="connsiteY28" fmla="*/ 1394603 h 2861969"/>
                  <a:gd name="connsiteX29" fmla="*/ 1622399 w 2861969"/>
                  <a:gd name="connsiteY29" fmla="*/ 1247176 h 2861969"/>
                  <a:gd name="connsiteX30" fmla="*/ 1614053 w 2861969"/>
                  <a:gd name="connsiteY30" fmla="*/ 1149895 h 2861969"/>
                  <a:gd name="connsiteX31" fmla="*/ 1804391 w 2861969"/>
                  <a:gd name="connsiteY31" fmla="*/ 1060603 h 2861969"/>
                  <a:gd name="connsiteX32" fmla="*/ 1713378 w 2861969"/>
                  <a:gd name="connsiteY32" fmla="*/ 1254925 h 2861969"/>
                  <a:gd name="connsiteX33" fmla="*/ 1622399 w 2861969"/>
                  <a:gd name="connsiteY33" fmla="*/ 1247176 h 2861969"/>
                  <a:gd name="connsiteX34" fmla="*/ 1614371 w 2861969"/>
                  <a:gd name="connsiteY34" fmla="*/ 1558105 h 2861969"/>
                  <a:gd name="connsiteX35" fmla="*/ 1661052 w 2861969"/>
                  <a:gd name="connsiteY35" fmla="*/ 1525540 h 2861969"/>
                  <a:gd name="connsiteX36" fmla="*/ 1693870 w 2861969"/>
                  <a:gd name="connsiteY36" fmla="*/ 1595493 h 2861969"/>
                  <a:gd name="connsiteX37" fmla="*/ 1610581 w 2861969"/>
                  <a:gd name="connsiteY37" fmla="*/ 1602638 h 2861969"/>
                  <a:gd name="connsiteX38" fmla="*/ 1614371 w 2861969"/>
                  <a:gd name="connsiteY38" fmla="*/ 1558105 h 2861969"/>
                  <a:gd name="connsiteX39" fmla="*/ 1705623 w 2861969"/>
                  <a:gd name="connsiteY39" fmla="*/ 1620537 h 2861969"/>
                  <a:gd name="connsiteX40" fmla="*/ 1794916 w 2861969"/>
                  <a:gd name="connsiteY40" fmla="*/ 1810867 h 2861969"/>
                  <a:gd name="connsiteX41" fmla="*/ 1600600 w 2861969"/>
                  <a:gd name="connsiteY41" fmla="*/ 1719862 h 2861969"/>
                  <a:gd name="connsiteX42" fmla="*/ 1608349 w 2861969"/>
                  <a:gd name="connsiteY42" fmla="*/ 1628882 h 2861969"/>
                  <a:gd name="connsiteX43" fmla="*/ 1705623 w 2861969"/>
                  <a:gd name="connsiteY43" fmla="*/ 1620537 h 2861969"/>
                  <a:gd name="connsiteX44" fmla="*/ 1682656 w 2861969"/>
                  <a:gd name="connsiteY44" fmla="*/ 1510464 h 2861969"/>
                  <a:gd name="connsiteX45" fmla="*/ 1762733 w 2861969"/>
                  <a:gd name="connsiteY45" fmla="*/ 1454594 h 2861969"/>
                  <a:gd name="connsiteX46" fmla="*/ 1935230 w 2861969"/>
                  <a:gd name="connsiteY46" fmla="*/ 1574778 h 2861969"/>
                  <a:gd name="connsiteX47" fmla="*/ 1721439 w 2861969"/>
                  <a:gd name="connsiteY47" fmla="*/ 1593124 h 2861969"/>
                  <a:gd name="connsiteX48" fmla="*/ 1682656 w 2861969"/>
                  <a:gd name="connsiteY48" fmla="*/ 1510464 h 2861969"/>
                  <a:gd name="connsiteX49" fmla="*/ 1762714 w 2861969"/>
                  <a:gd name="connsiteY49" fmla="*/ 1422944 h 2861969"/>
                  <a:gd name="connsiteX50" fmla="*/ 1687796 w 2861969"/>
                  <a:gd name="connsiteY50" fmla="*/ 1370747 h 2861969"/>
                  <a:gd name="connsiteX51" fmla="*/ 1729207 w 2861969"/>
                  <a:gd name="connsiteY51" fmla="*/ 1282325 h 2861969"/>
                  <a:gd name="connsiteX52" fmla="*/ 1938689 w 2861969"/>
                  <a:gd name="connsiteY52" fmla="*/ 1300158 h 2861969"/>
                  <a:gd name="connsiteX53" fmla="*/ 1762714 w 2861969"/>
                  <a:gd name="connsiteY53" fmla="*/ 1422944 h 2861969"/>
                  <a:gd name="connsiteX54" fmla="*/ 2502185 w 2861969"/>
                  <a:gd name="connsiteY54" fmla="*/ 704557 h 2861969"/>
                  <a:gd name="connsiteX55" fmla="*/ 1858340 w 2861969"/>
                  <a:gd name="connsiteY55" fmla="*/ 1006615 h 2861969"/>
                  <a:gd name="connsiteX56" fmla="*/ 2160326 w 2861969"/>
                  <a:gd name="connsiteY56" fmla="*/ 361815 h 2861969"/>
                  <a:gd name="connsiteX57" fmla="*/ 2502185 w 2861969"/>
                  <a:gd name="connsiteY57" fmla="*/ 704557 h 2861969"/>
                  <a:gd name="connsiteX58" fmla="*/ 2138488 w 2861969"/>
                  <a:gd name="connsiteY58" fmla="*/ 347226 h 2861969"/>
                  <a:gd name="connsiteX59" fmla="*/ 1821595 w 2861969"/>
                  <a:gd name="connsiteY59" fmla="*/ 1023858 h 2861969"/>
                  <a:gd name="connsiteX60" fmla="*/ 1611685 w 2861969"/>
                  <a:gd name="connsiteY60" fmla="*/ 1122333 h 2861969"/>
                  <a:gd name="connsiteX61" fmla="*/ 1591489 w 2861969"/>
                  <a:gd name="connsiteY61" fmla="*/ 886996 h 2861969"/>
                  <a:gd name="connsiteX62" fmla="*/ 2016793 w 2861969"/>
                  <a:gd name="connsiteY62" fmla="*/ 276579 h 2861969"/>
                  <a:gd name="connsiteX63" fmla="*/ 2138488 w 2861969"/>
                  <a:gd name="connsiteY63" fmla="*/ 347226 h 2861969"/>
                  <a:gd name="connsiteX64" fmla="*/ 1480118 w 2861969"/>
                  <a:gd name="connsiteY64" fmla="*/ 1184057 h 2861969"/>
                  <a:gd name="connsiteX65" fmla="*/ 1439655 w 2861969"/>
                  <a:gd name="connsiteY65" fmla="*/ 1203040 h 2861969"/>
                  <a:gd name="connsiteX66" fmla="*/ 1388107 w 2861969"/>
                  <a:gd name="connsiteY66" fmla="*/ 1178898 h 2861969"/>
                  <a:gd name="connsiteX67" fmla="*/ 1432283 w 2861969"/>
                  <a:gd name="connsiteY67" fmla="*/ 1115500 h 2861969"/>
                  <a:gd name="connsiteX68" fmla="*/ 1480118 w 2861969"/>
                  <a:gd name="connsiteY68" fmla="*/ 1184057 h 2861969"/>
                  <a:gd name="connsiteX69" fmla="*/ 1448105 w 2861969"/>
                  <a:gd name="connsiteY69" fmla="*/ 1092792 h 2861969"/>
                  <a:gd name="connsiteX70" fmla="*/ 1568294 w 2861969"/>
                  <a:gd name="connsiteY70" fmla="*/ 920295 h 2861969"/>
                  <a:gd name="connsiteX71" fmla="*/ 1586641 w 2861969"/>
                  <a:gd name="connsiteY71" fmla="*/ 1134086 h 2861969"/>
                  <a:gd name="connsiteX72" fmla="*/ 1503981 w 2861969"/>
                  <a:gd name="connsiteY72" fmla="*/ 1172869 h 2861969"/>
                  <a:gd name="connsiteX73" fmla="*/ 1448105 w 2861969"/>
                  <a:gd name="connsiteY73" fmla="*/ 1092792 h 2861969"/>
                  <a:gd name="connsiteX74" fmla="*/ 1364257 w 2861969"/>
                  <a:gd name="connsiteY74" fmla="*/ 1167722 h 2861969"/>
                  <a:gd name="connsiteX75" fmla="*/ 1275835 w 2861969"/>
                  <a:gd name="connsiteY75" fmla="*/ 1126312 h 2861969"/>
                  <a:gd name="connsiteX76" fmla="*/ 1293669 w 2861969"/>
                  <a:gd name="connsiteY76" fmla="*/ 916830 h 2861969"/>
                  <a:gd name="connsiteX77" fmla="*/ 1416448 w 2861969"/>
                  <a:gd name="connsiteY77" fmla="*/ 1092805 h 2861969"/>
                  <a:gd name="connsiteX78" fmla="*/ 1364257 w 2861969"/>
                  <a:gd name="connsiteY78" fmla="*/ 1167722 h 2861969"/>
                  <a:gd name="connsiteX79" fmla="*/ 1349195 w 2861969"/>
                  <a:gd name="connsiteY79" fmla="*/ 1189340 h 2861969"/>
                  <a:gd name="connsiteX80" fmla="*/ 1323645 w 2861969"/>
                  <a:gd name="connsiteY80" fmla="*/ 1226013 h 2861969"/>
                  <a:gd name="connsiteX81" fmla="*/ 1266931 w 2861969"/>
                  <a:gd name="connsiteY81" fmla="*/ 1230880 h 2861969"/>
                  <a:gd name="connsiteX82" fmla="*/ 1273485 w 2861969"/>
                  <a:gd name="connsiteY82" fmla="*/ 1153886 h 2861969"/>
                  <a:gd name="connsiteX83" fmla="*/ 1349195 w 2861969"/>
                  <a:gd name="connsiteY83" fmla="*/ 1189340 h 2861969"/>
                  <a:gd name="connsiteX84" fmla="*/ 1345061 w 2861969"/>
                  <a:gd name="connsiteY84" fmla="*/ 1689140 h 2861969"/>
                  <a:gd name="connsiteX85" fmla="*/ 1400931 w 2861969"/>
                  <a:gd name="connsiteY85" fmla="*/ 1769216 h 2861969"/>
                  <a:gd name="connsiteX86" fmla="*/ 1280741 w 2861969"/>
                  <a:gd name="connsiteY86" fmla="*/ 1941720 h 2861969"/>
                  <a:gd name="connsiteX87" fmla="*/ 1262395 w 2861969"/>
                  <a:gd name="connsiteY87" fmla="*/ 1727929 h 2861969"/>
                  <a:gd name="connsiteX88" fmla="*/ 1345061 w 2861969"/>
                  <a:gd name="connsiteY88" fmla="*/ 1689140 h 2861969"/>
                  <a:gd name="connsiteX89" fmla="*/ 1260032 w 2861969"/>
                  <a:gd name="connsiteY89" fmla="*/ 1700360 h 2861969"/>
                  <a:gd name="connsiteX90" fmla="*/ 1252887 w 2861969"/>
                  <a:gd name="connsiteY90" fmla="*/ 1617071 h 2861969"/>
                  <a:gd name="connsiteX91" fmla="*/ 1297426 w 2861969"/>
                  <a:gd name="connsiteY91" fmla="*/ 1620861 h 2861969"/>
                  <a:gd name="connsiteX92" fmla="*/ 1329992 w 2861969"/>
                  <a:gd name="connsiteY92" fmla="*/ 1667542 h 2861969"/>
                  <a:gd name="connsiteX93" fmla="*/ 1260032 w 2861969"/>
                  <a:gd name="connsiteY93" fmla="*/ 1700360 h 2861969"/>
                  <a:gd name="connsiteX94" fmla="*/ 1368910 w 2861969"/>
                  <a:gd name="connsiteY94" fmla="*/ 1677951 h 2861969"/>
                  <a:gd name="connsiteX95" fmla="*/ 1409367 w 2861969"/>
                  <a:gd name="connsiteY95" fmla="*/ 1658969 h 2861969"/>
                  <a:gd name="connsiteX96" fmla="*/ 1460915 w 2861969"/>
                  <a:gd name="connsiteY96" fmla="*/ 1683111 h 2861969"/>
                  <a:gd name="connsiteX97" fmla="*/ 1416740 w 2861969"/>
                  <a:gd name="connsiteY97" fmla="*/ 1746509 h 2861969"/>
                  <a:gd name="connsiteX98" fmla="*/ 1368910 w 2861969"/>
                  <a:gd name="connsiteY98" fmla="*/ 1677951 h 2861969"/>
                  <a:gd name="connsiteX99" fmla="*/ 1484772 w 2861969"/>
                  <a:gd name="connsiteY99" fmla="*/ 1694286 h 2861969"/>
                  <a:gd name="connsiteX100" fmla="*/ 1573194 w 2861969"/>
                  <a:gd name="connsiteY100" fmla="*/ 1735697 h 2861969"/>
                  <a:gd name="connsiteX101" fmla="*/ 1555360 w 2861969"/>
                  <a:gd name="connsiteY101" fmla="*/ 1945179 h 2861969"/>
                  <a:gd name="connsiteX102" fmla="*/ 1432575 w 2861969"/>
                  <a:gd name="connsiteY102" fmla="*/ 1769197 h 2861969"/>
                  <a:gd name="connsiteX103" fmla="*/ 1484772 w 2861969"/>
                  <a:gd name="connsiteY103" fmla="*/ 1694286 h 2861969"/>
                  <a:gd name="connsiteX104" fmla="*/ 1499834 w 2861969"/>
                  <a:gd name="connsiteY104" fmla="*/ 1672669 h 2861969"/>
                  <a:gd name="connsiteX105" fmla="*/ 1525384 w 2861969"/>
                  <a:gd name="connsiteY105" fmla="*/ 1636002 h 2861969"/>
                  <a:gd name="connsiteX106" fmla="*/ 1582104 w 2861969"/>
                  <a:gd name="connsiteY106" fmla="*/ 1631134 h 2861969"/>
                  <a:gd name="connsiteX107" fmla="*/ 1575550 w 2861969"/>
                  <a:gd name="connsiteY107" fmla="*/ 1708128 h 2861969"/>
                  <a:gd name="connsiteX108" fmla="*/ 1499834 w 2861969"/>
                  <a:gd name="connsiteY108" fmla="*/ 1672669 h 2861969"/>
                  <a:gd name="connsiteX109" fmla="*/ 1431004 w 2861969"/>
                  <a:gd name="connsiteY109" fmla="*/ 1586758 h 2861969"/>
                  <a:gd name="connsiteX110" fmla="*/ 1275251 w 2861969"/>
                  <a:gd name="connsiteY110" fmla="*/ 1431004 h 2861969"/>
                  <a:gd name="connsiteX111" fmla="*/ 1431004 w 2861969"/>
                  <a:gd name="connsiteY111" fmla="*/ 1275251 h 2861969"/>
                  <a:gd name="connsiteX112" fmla="*/ 1586758 w 2861969"/>
                  <a:gd name="connsiteY112" fmla="*/ 1431004 h 2861969"/>
                  <a:gd name="connsiteX113" fmla="*/ 1431004 w 2861969"/>
                  <a:gd name="connsiteY113" fmla="*/ 1586758 h 2861969"/>
                  <a:gd name="connsiteX114" fmla="*/ 1551616 w 2861969"/>
                  <a:gd name="connsiteY114" fmla="*/ 1241154 h 2861969"/>
                  <a:gd name="connsiteX115" fmla="*/ 1519044 w 2861969"/>
                  <a:gd name="connsiteY115" fmla="*/ 1194473 h 2861969"/>
                  <a:gd name="connsiteX116" fmla="*/ 1588997 w 2861969"/>
                  <a:gd name="connsiteY116" fmla="*/ 1161655 h 2861969"/>
                  <a:gd name="connsiteX117" fmla="*/ 1596142 w 2861969"/>
                  <a:gd name="connsiteY117" fmla="*/ 1244950 h 2861969"/>
                  <a:gd name="connsiteX118" fmla="*/ 1551616 w 2861969"/>
                  <a:gd name="connsiteY118" fmla="*/ 1241154 h 2861969"/>
                  <a:gd name="connsiteX119" fmla="*/ 1993300 w 2861969"/>
                  <a:gd name="connsiteY119" fmla="*/ 264891 h 2861969"/>
                  <a:gd name="connsiteX120" fmla="*/ 1588017 w 2861969"/>
                  <a:gd name="connsiteY120" fmla="*/ 846572 h 2861969"/>
                  <a:gd name="connsiteX121" fmla="*/ 1527377 w 2861969"/>
                  <a:gd name="connsiteY121" fmla="*/ 139867 h 2861969"/>
                  <a:gd name="connsiteX122" fmla="*/ 1993300 w 2861969"/>
                  <a:gd name="connsiteY122" fmla="*/ 264891 h 2861969"/>
                  <a:gd name="connsiteX123" fmla="*/ 1431004 w 2861969"/>
                  <a:gd name="connsiteY123" fmla="*/ 136284 h 2861969"/>
                  <a:gd name="connsiteX124" fmla="*/ 1501177 w 2861969"/>
                  <a:gd name="connsiteY124" fmla="*/ 138205 h 2861969"/>
                  <a:gd name="connsiteX125" fmla="*/ 1564816 w 2861969"/>
                  <a:gd name="connsiteY125" fmla="*/ 879864 h 2861969"/>
                  <a:gd name="connsiteX126" fmla="*/ 1432270 w 2861969"/>
                  <a:gd name="connsiteY126" fmla="*/ 1070104 h 2861969"/>
                  <a:gd name="connsiteX127" fmla="*/ 1297115 w 2861969"/>
                  <a:gd name="connsiteY127" fmla="*/ 876392 h 2861969"/>
                  <a:gd name="connsiteX128" fmla="*/ 1359961 w 2861969"/>
                  <a:gd name="connsiteY128" fmla="*/ 138257 h 2861969"/>
                  <a:gd name="connsiteX129" fmla="*/ 1431004 w 2861969"/>
                  <a:gd name="connsiteY129" fmla="*/ 136284 h 2861969"/>
                  <a:gd name="connsiteX130" fmla="*/ 1333769 w 2861969"/>
                  <a:gd name="connsiteY130" fmla="*/ 139925 h 2861969"/>
                  <a:gd name="connsiteX131" fmla="*/ 1273894 w 2861969"/>
                  <a:gd name="connsiteY131" fmla="*/ 843119 h 2861969"/>
                  <a:gd name="connsiteX132" fmla="*/ 870000 w 2861969"/>
                  <a:gd name="connsiteY132" fmla="*/ 264249 h 2861969"/>
                  <a:gd name="connsiteX133" fmla="*/ 1333769 w 2861969"/>
                  <a:gd name="connsiteY133" fmla="*/ 139925 h 2861969"/>
                  <a:gd name="connsiteX134" fmla="*/ 846507 w 2861969"/>
                  <a:gd name="connsiteY134" fmla="*/ 275937 h 2861969"/>
                  <a:gd name="connsiteX135" fmla="*/ 1270455 w 2861969"/>
                  <a:gd name="connsiteY135" fmla="*/ 883550 h 2861969"/>
                  <a:gd name="connsiteX136" fmla="*/ 1250784 w 2861969"/>
                  <a:gd name="connsiteY136" fmla="*/ 1114578 h 2861969"/>
                  <a:gd name="connsiteX137" fmla="*/ 1036877 w 2861969"/>
                  <a:gd name="connsiteY137" fmla="*/ 1014396 h 2861969"/>
                  <a:gd name="connsiteX138" fmla="*/ 723793 w 2861969"/>
                  <a:gd name="connsiteY138" fmla="*/ 347045 h 2861969"/>
                  <a:gd name="connsiteX139" fmla="*/ 846507 w 2861969"/>
                  <a:gd name="connsiteY139" fmla="*/ 275937 h 2861969"/>
                  <a:gd name="connsiteX140" fmla="*/ 1172408 w 2861969"/>
                  <a:gd name="connsiteY140" fmla="*/ 1467412 h 2861969"/>
                  <a:gd name="connsiteX141" fmla="*/ 1109003 w 2861969"/>
                  <a:gd name="connsiteY141" fmla="*/ 1423236 h 2861969"/>
                  <a:gd name="connsiteX142" fmla="*/ 1177561 w 2861969"/>
                  <a:gd name="connsiteY142" fmla="*/ 1375400 h 2861969"/>
                  <a:gd name="connsiteX143" fmla="*/ 1196543 w 2861969"/>
                  <a:gd name="connsiteY143" fmla="*/ 1415864 h 2861969"/>
                  <a:gd name="connsiteX144" fmla="*/ 1172408 w 2861969"/>
                  <a:gd name="connsiteY144" fmla="*/ 1467412 h 2861969"/>
                  <a:gd name="connsiteX145" fmla="*/ 1219517 w 2861969"/>
                  <a:gd name="connsiteY145" fmla="*/ 1531874 h 2861969"/>
                  <a:gd name="connsiteX146" fmla="*/ 1224384 w 2861969"/>
                  <a:gd name="connsiteY146" fmla="*/ 1588588 h 2861969"/>
                  <a:gd name="connsiteX147" fmla="*/ 1147390 w 2861969"/>
                  <a:gd name="connsiteY147" fmla="*/ 1582033 h 2861969"/>
                  <a:gd name="connsiteX148" fmla="*/ 1182850 w 2861969"/>
                  <a:gd name="connsiteY148" fmla="*/ 1506324 h 2861969"/>
                  <a:gd name="connsiteX149" fmla="*/ 1219517 w 2861969"/>
                  <a:gd name="connsiteY149" fmla="*/ 1531874 h 2861969"/>
                  <a:gd name="connsiteX150" fmla="*/ 1086309 w 2861969"/>
                  <a:gd name="connsiteY150" fmla="*/ 1407421 h 2861969"/>
                  <a:gd name="connsiteX151" fmla="*/ 913805 w 2861969"/>
                  <a:gd name="connsiteY151" fmla="*/ 1287231 h 2861969"/>
                  <a:gd name="connsiteX152" fmla="*/ 1127596 w 2861969"/>
                  <a:gd name="connsiteY152" fmla="*/ 1268884 h 2861969"/>
                  <a:gd name="connsiteX153" fmla="*/ 1166379 w 2861969"/>
                  <a:gd name="connsiteY153" fmla="*/ 1351551 h 2861969"/>
                  <a:gd name="connsiteX154" fmla="*/ 1086309 w 2861969"/>
                  <a:gd name="connsiteY154" fmla="*/ 1407421 h 2861969"/>
                  <a:gd name="connsiteX155" fmla="*/ 1086322 w 2861969"/>
                  <a:gd name="connsiteY155" fmla="*/ 1439064 h 2861969"/>
                  <a:gd name="connsiteX156" fmla="*/ 1161239 w 2861969"/>
                  <a:gd name="connsiteY156" fmla="*/ 1491261 h 2861969"/>
                  <a:gd name="connsiteX157" fmla="*/ 1119828 w 2861969"/>
                  <a:gd name="connsiteY157" fmla="*/ 1579684 h 2861969"/>
                  <a:gd name="connsiteX158" fmla="*/ 910340 w 2861969"/>
                  <a:gd name="connsiteY158" fmla="*/ 1561850 h 2861969"/>
                  <a:gd name="connsiteX159" fmla="*/ 1086322 w 2861969"/>
                  <a:gd name="connsiteY159" fmla="*/ 1439064 h 2861969"/>
                  <a:gd name="connsiteX160" fmla="*/ 1135657 w 2861969"/>
                  <a:gd name="connsiteY160" fmla="*/ 1607090 h 2861969"/>
                  <a:gd name="connsiteX161" fmla="*/ 1226643 w 2861969"/>
                  <a:gd name="connsiteY161" fmla="*/ 1614839 h 2861969"/>
                  <a:gd name="connsiteX162" fmla="*/ 1234988 w 2861969"/>
                  <a:gd name="connsiteY162" fmla="*/ 1712113 h 2861969"/>
                  <a:gd name="connsiteX163" fmla="*/ 1044651 w 2861969"/>
                  <a:gd name="connsiteY163" fmla="*/ 1801412 h 2861969"/>
                  <a:gd name="connsiteX164" fmla="*/ 1135657 w 2861969"/>
                  <a:gd name="connsiteY164" fmla="*/ 1607090 h 2861969"/>
                  <a:gd name="connsiteX165" fmla="*/ 1234664 w 2861969"/>
                  <a:gd name="connsiteY165" fmla="*/ 1303909 h 2861969"/>
                  <a:gd name="connsiteX166" fmla="*/ 1187983 w 2861969"/>
                  <a:gd name="connsiteY166" fmla="*/ 1336481 h 2861969"/>
                  <a:gd name="connsiteX167" fmla="*/ 1155165 w 2861969"/>
                  <a:gd name="connsiteY167" fmla="*/ 1266522 h 2861969"/>
                  <a:gd name="connsiteX168" fmla="*/ 1238460 w 2861969"/>
                  <a:gd name="connsiteY168" fmla="*/ 1259377 h 2861969"/>
                  <a:gd name="connsiteX169" fmla="*/ 1234664 w 2861969"/>
                  <a:gd name="connsiteY169" fmla="*/ 1303909 h 2861969"/>
                  <a:gd name="connsiteX170" fmla="*/ 1143405 w 2861969"/>
                  <a:gd name="connsiteY170" fmla="*/ 1241472 h 2861969"/>
                  <a:gd name="connsiteX171" fmla="*/ 1054107 w 2861969"/>
                  <a:gd name="connsiteY171" fmla="*/ 1051135 h 2861969"/>
                  <a:gd name="connsiteX172" fmla="*/ 1248429 w 2861969"/>
                  <a:gd name="connsiteY172" fmla="*/ 1142147 h 2861969"/>
                  <a:gd name="connsiteX173" fmla="*/ 1240680 w 2861969"/>
                  <a:gd name="connsiteY173" fmla="*/ 1233126 h 2861969"/>
                  <a:gd name="connsiteX174" fmla="*/ 1143405 w 2861969"/>
                  <a:gd name="connsiteY174" fmla="*/ 1241472 h 2861969"/>
                  <a:gd name="connsiteX175" fmla="*/ 701955 w 2861969"/>
                  <a:gd name="connsiteY175" fmla="*/ 361627 h 2861969"/>
                  <a:gd name="connsiteX176" fmla="*/ 1000125 w 2861969"/>
                  <a:gd name="connsiteY176" fmla="*/ 997185 h 2861969"/>
                  <a:gd name="connsiteX177" fmla="*/ 363619 w 2861969"/>
                  <a:gd name="connsiteY177" fmla="*/ 699080 h 2861969"/>
                  <a:gd name="connsiteX178" fmla="*/ 701955 w 2861969"/>
                  <a:gd name="connsiteY178" fmla="*/ 361627 h 2861969"/>
                  <a:gd name="connsiteX179" fmla="*/ 348959 w 2861969"/>
                  <a:gd name="connsiteY179" fmla="*/ 720885 h 2861969"/>
                  <a:gd name="connsiteX180" fmla="*/ 1017362 w 2861969"/>
                  <a:gd name="connsiteY180" fmla="*/ 1033924 h 2861969"/>
                  <a:gd name="connsiteX181" fmla="*/ 1115844 w 2861969"/>
                  <a:gd name="connsiteY181" fmla="*/ 1243841 h 2861969"/>
                  <a:gd name="connsiteX182" fmla="*/ 880507 w 2861969"/>
                  <a:gd name="connsiteY182" fmla="*/ 1264037 h 2861969"/>
                  <a:gd name="connsiteX183" fmla="*/ 277306 w 2861969"/>
                  <a:gd name="connsiteY183" fmla="*/ 843762 h 2861969"/>
                  <a:gd name="connsiteX184" fmla="*/ 348959 w 2861969"/>
                  <a:gd name="connsiteY184" fmla="*/ 720885 h 2861969"/>
                  <a:gd name="connsiteX185" fmla="*/ 265618 w 2861969"/>
                  <a:gd name="connsiteY185" fmla="*/ 867248 h 2861969"/>
                  <a:gd name="connsiteX186" fmla="*/ 840082 w 2861969"/>
                  <a:gd name="connsiteY186" fmla="*/ 1267502 h 2861969"/>
                  <a:gd name="connsiteX187" fmla="*/ 140425 w 2861969"/>
                  <a:gd name="connsiteY187" fmla="*/ 1327539 h 2861969"/>
                  <a:gd name="connsiteX188" fmla="*/ 265618 w 2861969"/>
                  <a:gd name="connsiteY188" fmla="*/ 867248 h 2861969"/>
                  <a:gd name="connsiteX189" fmla="*/ 136284 w 2861969"/>
                  <a:gd name="connsiteY189" fmla="*/ 1431004 h 2861969"/>
                  <a:gd name="connsiteX190" fmla="*/ 138653 w 2861969"/>
                  <a:gd name="connsiteY190" fmla="*/ 1353744 h 2861969"/>
                  <a:gd name="connsiteX191" fmla="*/ 873374 w 2861969"/>
                  <a:gd name="connsiteY191" fmla="*/ 1290696 h 2861969"/>
                  <a:gd name="connsiteX192" fmla="*/ 1063614 w 2861969"/>
                  <a:gd name="connsiteY192" fmla="*/ 1423242 h 2861969"/>
                  <a:gd name="connsiteX193" fmla="*/ 869902 w 2861969"/>
                  <a:gd name="connsiteY193" fmla="*/ 1558398 h 2861969"/>
                  <a:gd name="connsiteX194" fmla="*/ 137913 w 2861969"/>
                  <a:gd name="connsiteY194" fmla="*/ 1496077 h 2861969"/>
                  <a:gd name="connsiteX195" fmla="*/ 136284 w 2861969"/>
                  <a:gd name="connsiteY195" fmla="*/ 1431004 h 2861969"/>
                  <a:gd name="connsiteX196" fmla="*/ 139542 w 2861969"/>
                  <a:gd name="connsiteY196" fmla="*/ 1522276 h 2861969"/>
                  <a:gd name="connsiteX197" fmla="*/ 836623 w 2861969"/>
                  <a:gd name="connsiteY197" fmla="*/ 1581624 h 2861969"/>
                  <a:gd name="connsiteX198" fmla="*/ 260355 w 2861969"/>
                  <a:gd name="connsiteY198" fmla="*/ 1983702 h 2861969"/>
                  <a:gd name="connsiteX199" fmla="*/ 139542 w 2861969"/>
                  <a:gd name="connsiteY199" fmla="*/ 1522276 h 2861969"/>
                  <a:gd name="connsiteX200" fmla="*/ 271868 w 2861969"/>
                  <a:gd name="connsiteY200" fmla="*/ 2007324 h 2861969"/>
                  <a:gd name="connsiteX201" fmla="*/ 877054 w 2861969"/>
                  <a:gd name="connsiteY201" fmla="*/ 1585070 h 2861969"/>
                  <a:gd name="connsiteX202" fmla="*/ 1108088 w 2861969"/>
                  <a:gd name="connsiteY202" fmla="*/ 1604741 h 2861969"/>
                  <a:gd name="connsiteX203" fmla="*/ 1007913 w 2861969"/>
                  <a:gd name="connsiteY203" fmla="*/ 1818636 h 2861969"/>
                  <a:gd name="connsiteX204" fmla="*/ 342249 w 2861969"/>
                  <a:gd name="connsiteY204" fmla="*/ 2130934 h 2861969"/>
                  <a:gd name="connsiteX205" fmla="*/ 271868 w 2861969"/>
                  <a:gd name="connsiteY205" fmla="*/ 2007324 h 2861969"/>
                  <a:gd name="connsiteX206" fmla="*/ 356682 w 2861969"/>
                  <a:gd name="connsiteY206" fmla="*/ 2152837 h 2861969"/>
                  <a:gd name="connsiteX207" fmla="*/ 990709 w 2861969"/>
                  <a:gd name="connsiteY207" fmla="*/ 1855387 h 2861969"/>
                  <a:gd name="connsiteX208" fmla="*/ 691902 w 2861969"/>
                  <a:gd name="connsiteY208" fmla="*/ 2493399 h 2861969"/>
                  <a:gd name="connsiteX209" fmla="*/ 356682 w 2861969"/>
                  <a:gd name="connsiteY209" fmla="*/ 2152837 h 2861969"/>
                  <a:gd name="connsiteX210" fmla="*/ 713604 w 2861969"/>
                  <a:gd name="connsiteY210" fmla="*/ 2508253 h 2861969"/>
                  <a:gd name="connsiteX211" fmla="*/ 1027434 w 2861969"/>
                  <a:gd name="connsiteY211" fmla="*/ 1838157 h 2861969"/>
                  <a:gd name="connsiteX212" fmla="*/ 1237344 w 2861969"/>
                  <a:gd name="connsiteY212" fmla="*/ 1739675 h 2861969"/>
                  <a:gd name="connsiteX213" fmla="*/ 1257540 w 2861969"/>
                  <a:gd name="connsiteY213" fmla="*/ 1975012 h 2861969"/>
                  <a:gd name="connsiteX214" fmla="*/ 835682 w 2861969"/>
                  <a:gd name="connsiteY214" fmla="*/ 2580491 h 2861969"/>
                  <a:gd name="connsiteX215" fmla="*/ 713604 w 2861969"/>
                  <a:gd name="connsiteY215" fmla="*/ 2508253 h 2861969"/>
                  <a:gd name="connsiteX216" fmla="*/ 859071 w 2861969"/>
                  <a:gd name="connsiteY216" fmla="*/ 2592328 h 2861969"/>
                  <a:gd name="connsiteX217" fmla="*/ 1261012 w 2861969"/>
                  <a:gd name="connsiteY217" fmla="*/ 2015443 h 2861969"/>
                  <a:gd name="connsiteX218" fmla="*/ 1321561 w 2861969"/>
                  <a:gd name="connsiteY218" fmla="*/ 2721058 h 2861969"/>
                  <a:gd name="connsiteX219" fmla="*/ 859071 w 2861969"/>
                  <a:gd name="connsiteY219" fmla="*/ 2592328 h 2861969"/>
                  <a:gd name="connsiteX220" fmla="*/ 1431004 w 2861969"/>
                  <a:gd name="connsiteY220" fmla="*/ 2725724 h 2861969"/>
                  <a:gd name="connsiteX221" fmla="*/ 1347780 w 2861969"/>
                  <a:gd name="connsiteY221" fmla="*/ 2722973 h 2861969"/>
                  <a:gd name="connsiteX222" fmla="*/ 1284213 w 2861969"/>
                  <a:gd name="connsiteY222" fmla="*/ 1982138 h 2861969"/>
                  <a:gd name="connsiteX223" fmla="*/ 1416759 w 2861969"/>
                  <a:gd name="connsiteY223" fmla="*/ 1791898 h 2861969"/>
                  <a:gd name="connsiteX224" fmla="*/ 1551921 w 2861969"/>
                  <a:gd name="connsiteY224" fmla="*/ 1985616 h 2861969"/>
                  <a:gd name="connsiteX225" fmla="*/ 1489022 w 2861969"/>
                  <a:gd name="connsiteY225" fmla="*/ 2724361 h 2861969"/>
                  <a:gd name="connsiteX226" fmla="*/ 1431004 w 2861969"/>
                  <a:gd name="connsiteY226" fmla="*/ 2725724 h 2861969"/>
                  <a:gd name="connsiteX227" fmla="*/ 1515195 w 2861969"/>
                  <a:gd name="connsiteY227" fmla="*/ 2722914 h 2861969"/>
                  <a:gd name="connsiteX228" fmla="*/ 1575135 w 2861969"/>
                  <a:gd name="connsiteY228" fmla="*/ 2018902 h 2861969"/>
                  <a:gd name="connsiteX229" fmla="*/ 1982216 w 2861969"/>
                  <a:gd name="connsiteY229" fmla="*/ 2602348 h 2861969"/>
                  <a:gd name="connsiteX230" fmla="*/ 1515195 w 2861969"/>
                  <a:gd name="connsiteY230" fmla="*/ 2722914 h 2861969"/>
                  <a:gd name="connsiteX231" fmla="*/ 2005870 w 2861969"/>
                  <a:gd name="connsiteY231" fmla="*/ 2590868 h 2861969"/>
                  <a:gd name="connsiteX232" fmla="*/ 1578587 w 2861969"/>
                  <a:gd name="connsiteY232" fmla="*/ 1978465 h 2861969"/>
                  <a:gd name="connsiteX233" fmla="*/ 1598257 w 2861969"/>
                  <a:gd name="connsiteY233" fmla="*/ 1747437 h 2861969"/>
                  <a:gd name="connsiteX234" fmla="*/ 1812159 w 2861969"/>
                  <a:gd name="connsiteY234" fmla="*/ 1847612 h 2861969"/>
                  <a:gd name="connsiteX235" fmla="*/ 2128306 w 2861969"/>
                  <a:gd name="connsiteY235" fmla="*/ 2521492 h 2861969"/>
                  <a:gd name="connsiteX236" fmla="*/ 2005870 w 2861969"/>
                  <a:gd name="connsiteY236" fmla="*/ 2590868 h 2861969"/>
                  <a:gd name="connsiteX237" fmla="*/ 2150202 w 2861969"/>
                  <a:gd name="connsiteY237" fmla="*/ 2507066 h 2861969"/>
                  <a:gd name="connsiteX238" fmla="*/ 1848897 w 2861969"/>
                  <a:gd name="connsiteY238" fmla="*/ 1864823 h 2861969"/>
                  <a:gd name="connsiteX239" fmla="*/ 2495202 w 2861969"/>
                  <a:gd name="connsiteY239" fmla="*/ 2167510 h 2861969"/>
                  <a:gd name="connsiteX240" fmla="*/ 2150202 w 2861969"/>
                  <a:gd name="connsiteY240" fmla="*/ 2507066 h 2861969"/>
                  <a:gd name="connsiteX241" fmla="*/ 2509986 w 2861969"/>
                  <a:gd name="connsiteY241" fmla="*/ 2145770 h 2861969"/>
                  <a:gd name="connsiteX242" fmla="*/ 1831660 w 2861969"/>
                  <a:gd name="connsiteY242" fmla="*/ 1828085 h 2861969"/>
                  <a:gd name="connsiteX243" fmla="*/ 1733185 w 2861969"/>
                  <a:gd name="connsiteY243" fmla="*/ 1618174 h 2861969"/>
                  <a:gd name="connsiteX244" fmla="*/ 1968522 w 2861969"/>
                  <a:gd name="connsiteY244" fmla="*/ 1597978 h 2861969"/>
                  <a:gd name="connsiteX245" fmla="*/ 2581250 w 2861969"/>
                  <a:gd name="connsiteY245" fmla="*/ 2024892 h 2861969"/>
                  <a:gd name="connsiteX246" fmla="*/ 2509986 w 2861969"/>
                  <a:gd name="connsiteY246" fmla="*/ 2145770 h 2861969"/>
                  <a:gd name="connsiteX247" fmla="*/ 2593055 w 2861969"/>
                  <a:gd name="connsiteY247" fmla="*/ 2001477 h 2861969"/>
                  <a:gd name="connsiteX248" fmla="*/ 2008960 w 2861969"/>
                  <a:gd name="connsiteY248" fmla="*/ 1594506 h 2861969"/>
                  <a:gd name="connsiteX249" fmla="*/ 2721694 w 2861969"/>
                  <a:gd name="connsiteY249" fmla="*/ 1533347 h 2861969"/>
                  <a:gd name="connsiteX250" fmla="*/ 2593055 w 2861969"/>
                  <a:gd name="connsiteY250" fmla="*/ 2001477 h 2861969"/>
                  <a:gd name="connsiteX251" fmla="*/ 1975654 w 2861969"/>
                  <a:gd name="connsiteY251" fmla="*/ 1571312 h 2861969"/>
                  <a:gd name="connsiteX252" fmla="*/ 1785414 w 2861969"/>
                  <a:gd name="connsiteY252" fmla="*/ 1438766 h 2861969"/>
                  <a:gd name="connsiteX253" fmla="*/ 1979126 w 2861969"/>
                  <a:gd name="connsiteY253" fmla="*/ 1303611 h 2861969"/>
                  <a:gd name="connsiteX254" fmla="*/ 2724134 w 2861969"/>
                  <a:gd name="connsiteY254" fmla="*/ 1367041 h 2861969"/>
                  <a:gd name="connsiteX255" fmla="*/ 2725724 w 2861969"/>
                  <a:gd name="connsiteY255" fmla="*/ 1431011 h 2861969"/>
                  <a:gd name="connsiteX256" fmla="*/ 2723427 w 2861969"/>
                  <a:gd name="connsiteY256" fmla="*/ 1507148 h 2861969"/>
                  <a:gd name="connsiteX257" fmla="*/ 1975654 w 2861969"/>
                  <a:gd name="connsiteY257" fmla="*/ 1571312 h 2861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</a:cxnLst>
                <a:rect l="l" t="t" r="r" b="b"/>
                <a:pathLst>
                  <a:path w="2861969" h="2861969">
                    <a:moveTo>
                      <a:pt x="2442876" y="419133"/>
                    </a:moveTo>
                    <a:cubicBezTo>
                      <a:pt x="2172598" y="148848"/>
                      <a:pt x="1813242" y="0"/>
                      <a:pt x="1431004" y="0"/>
                    </a:cubicBezTo>
                    <a:cubicBezTo>
                      <a:pt x="1048766" y="0"/>
                      <a:pt x="689417" y="148848"/>
                      <a:pt x="419132" y="419133"/>
                    </a:cubicBezTo>
                    <a:cubicBezTo>
                      <a:pt x="148848" y="689417"/>
                      <a:pt x="0" y="1048772"/>
                      <a:pt x="0" y="1431004"/>
                    </a:cubicBezTo>
                    <a:cubicBezTo>
                      <a:pt x="0" y="1813236"/>
                      <a:pt x="148855" y="2172592"/>
                      <a:pt x="419132" y="2442876"/>
                    </a:cubicBezTo>
                    <a:cubicBezTo>
                      <a:pt x="689410" y="2713160"/>
                      <a:pt x="1048772" y="2862008"/>
                      <a:pt x="1431004" y="2862008"/>
                    </a:cubicBezTo>
                    <a:cubicBezTo>
                      <a:pt x="1813236" y="2862008"/>
                      <a:pt x="2172592" y="2713154"/>
                      <a:pt x="2442876" y="2442876"/>
                    </a:cubicBezTo>
                    <a:cubicBezTo>
                      <a:pt x="2713160" y="2172598"/>
                      <a:pt x="2862008" y="1813243"/>
                      <a:pt x="2862008" y="1431004"/>
                    </a:cubicBezTo>
                    <a:cubicBezTo>
                      <a:pt x="2862008" y="1048766"/>
                      <a:pt x="2713160" y="689410"/>
                      <a:pt x="2442876" y="419133"/>
                    </a:cubicBezTo>
                    <a:close/>
                    <a:moveTo>
                      <a:pt x="2722537" y="1340849"/>
                    </a:moveTo>
                    <a:lnTo>
                      <a:pt x="2012412" y="1280384"/>
                    </a:lnTo>
                    <a:lnTo>
                      <a:pt x="2598467" y="871479"/>
                    </a:lnTo>
                    <a:cubicBezTo>
                      <a:pt x="2667660" y="1015285"/>
                      <a:pt x="2710986" y="1173764"/>
                      <a:pt x="2722537" y="1340849"/>
                    </a:cubicBezTo>
                    <a:close/>
                    <a:moveTo>
                      <a:pt x="2586798" y="847961"/>
                    </a:moveTo>
                    <a:lnTo>
                      <a:pt x="1971968" y="1276938"/>
                    </a:lnTo>
                    <a:lnTo>
                      <a:pt x="1740947" y="1257268"/>
                    </a:lnTo>
                    <a:lnTo>
                      <a:pt x="1841129" y="1043360"/>
                    </a:lnTo>
                    <a:lnTo>
                      <a:pt x="2516696" y="726421"/>
                    </a:lnTo>
                    <a:cubicBezTo>
                      <a:pt x="2542169" y="765535"/>
                      <a:pt x="2565590" y="806095"/>
                      <a:pt x="2586798" y="847961"/>
                    </a:cubicBezTo>
                    <a:close/>
                    <a:moveTo>
                      <a:pt x="1666185" y="1355684"/>
                    </a:moveTo>
                    <a:lnTo>
                      <a:pt x="1629518" y="1330134"/>
                    </a:lnTo>
                    <a:lnTo>
                      <a:pt x="1624651" y="1273421"/>
                    </a:lnTo>
                    <a:lnTo>
                      <a:pt x="1701645" y="1279975"/>
                    </a:lnTo>
                    <a:lnTo>
                      <a:pt x="1666185" y="1355684"/>
                    </a:lnTo>
                    <a:close/>
                    <a:moveTo>
                      <a:pt x="1676627" y="1394603"/>
                    </a:moveTo>
                    <a:lnTo>
                      <a:pt x="1740025" y="1438772"/>
                    </a:lnTo>
                    <a:lnTo>
                      <a:pt x="1671468" y="1486608"/>
                    </a:lnTo>
                    <a:lnTo>
                      <a:pt x="1652485" y="1446151"/>
                    </a:lnTo>
                    <a:lnTo>
                      <a:pt x="1676627" y="1394603"/>
                    </a:lnTo>
                    <a:close/>
                    <a:moveTo>
                      <a:pt x="1622399" y="1247176"/>
                    </a:moveTo>
                    <a:lnTo>
                      <a:pt x="1614053" y="1149895"/>
                    </a:lnTo>
                    <a:lnTo>
                      <a:pt x="1804391" y="1060603"/>
                    </a:lnTo>
                    <a:lnTo>
                      <a:pt x="1713378" y="1254925"/>
                    </a:lnTo>
                    <a:lnTo>
                      <a:pt x="1622399" y="1247176"/>
                    </a:lnTo>
                    <a:close/>
                    <a:moveTo>
                      <a:pt x="1614371" y="1558105"/>
                    </a:moveTo>
                    <a:lnTo>
                      <a:pt x="1661052" y="1525540"/>
                    </a:lnTo>
                    <a:lnTo>
                      <a:pt x="1693870" y="1595493"/>
                    </a:lnTo>
                    <a:lnTo>
                      <a:pt x="1610581" y="1602638"/>
                    </a:lnTo>
                    <a:lnTo>
                      <a:pt x="1614371" y="1558105"/>
                    </a:lnTo>
                    <a:close/>
                    <a:moveTo>
                      <a:pt x="1705623" y="1620537"/>
                    </a:moveTo>
                    <a:lnTo>
                      <a:pt x="1794916" y="1810867"/>
                    </a:lnTo>
                    <a:lnTo>
                      <a:pt x="1600600" y="1719862"/>
                    </a:lnTo>
                    <a:lnTo>
                      <a:pt x="1608349" y="1628882"/>
                    </a:lnTo>
                    <a:lnTo>
                      <a:pt x="1705623" y="1620537"/>
                    </a:lnTo>
                    <a:close/>
                    <a:moveTo>
                      <a:pt x="1682656" y="1510464"/>
                    </a:moveTo>
                    <a:lnTo>
                      <a:pt x="1762733" y="1454594"/>
                    </a:lnTo>
                    <a:lnTo>
                      <a:pt x="1935230" y="1574778"/>
                    </a:lnTo>
                    <a:lnTo>
                      <a:pt x="1721439" y="1593124"/>
                    </a:lnTo>
                    <a:lnTo>
                      <a:pt x="1682656" y="1510464"/>
                    </a:lnTo>
                    <a:close/>
                    <a:moveTo>
                      <a:pt x="1762714" y="1422944"/>
                    </a:moveTo>
                    <a:lnTo>
                      <a:pt x="1687796" y="1370747"/>
                    </a:lnTo>
                    <a:lnTo>
                      <a:pt x="1729207" y="1282325"/>
                    </a:lnTo>
                    <a:lnTo>
                      <a:pt x="1938689" y="1300158"/>
                    </a:lnTo>
                    <a:lnTo>
                      <a:pt x="1762714" y="1422944"/>
                    </a:lnTo>
                    <a:close/>
                    <a:moveTo>
                      <a:pt x="2502185" y="704557"/>
                    </a:moveTo>
                    <a:lnTo>
                      <a:pt x="1858340" y="1006615"/>
                    </a:lnTo>
                    <a:lnTo>
                      <a:pt x="2160326" y="361815"/>
                    </a:lnTo>
                    <a:cubicBezTo>
                      <a:pt x="2294547" y="453664"/>
                      <a:pt x="2410687" y="570071"/>
                      <a:pt x="2502185" y="704557"/>
                    </a:cubicBezTo>
                    <a:close/>
                    <a:moveTo>
                      <a:pt x="2138488" y="347226"/>
                    </a:moveTo>
                    <a:lnTo>
                      <a:pt x="1821595" y="1023858"/>
                    </a:lnTo>
                    <a:lnTo>
                      <a:pt x="1611685" y="1122333"/>
                    </a:lnTo>
                    <a:lnTo>
                      <a:pt x="1591489" y="886996"/>
                    </a:lnTo>
                    <a:lnTo>
                      <a:pt x="2016793" y="276579"/>
                    </a:lnTo>
                    <a:cubicBezTo>
                      <a:pt x="2058729" y="297950"/>
                      <a:pt x="2099329" y="321572"/>
                      <a:pt x="2138488" y="347226"/>
                    </a:cubicBezTo>
                    <a:close/>
                    <a:moveTo>
                      <a:pt x="1480118" y="1184057"/>
                    </a:moveTo>
                    <a:lnTo>
                      <a:pt x="1439655" y="1203040"/>
                    </a:lnTo>
                    <a:lnTo>
                      <a:pt x="1388107" y="1178898"/>
                    </a:lnTo>
                    <a:lnTo>
                      <a:pt x="1432283" y="1115500"/>
                    </a:lnTo>
                    <a:lnTo>
                      <a:pt x="1480118" y="1184057"/>
                    </a:lnTo>
                    <a:close/>
                    <a:moveTo>
                      <a:pt x="1448105" y="1092792"/>
                    </a:moveTo>
                    <a:lnTo>
                      <a:pt x="1568294" y="920295"/>
                    </a:lnTo>
                    <a:lnTo>
                      <a:pt x="1586641" y="1134086"/>
                    </a:lnTo>
                    <a:lnTo>
                      <a:pt x="1503981" y="1172869"/>
                    </a:lnTo>
                    <a:lnTo>
                      <a:pt x="1448105" y="1092792"/>
                    </a:lnTo>
                    <a:close/>
                    <a:moveTo>
                      <a:pt x="1364257" y="1167722"/>
                    </a:moveTo>
                    <a:lnTo>
                      <a:pt x="1275835" y="1126312"/>
                    </a:lnTo>
                    <a:lnTo>
                      <a:pt x="1293669" y="916830"/>
                    </a:lnTo>
                    <a:lnTo>
                      <a:pt x="1416448" y="1092805"/>
                    </a:lnTo>
                    <a:lnTo>
                      <a:pt x="1364257" y="1167722"/>
                    </a:lnTo>
                    <a:close/>
                    <a:moveTo>
                      <a:pt x="1349195" y="1189340"/>
                    </a:moveTo>
                    <a:lnTo>
                      <a:pt x="1323645" y="1226013"/>
                    </a:lnTo>
                    <a:lnTo>
                      <a:pt x="1266931" y="1230880"/>
                    </a:lnTo>
                    <a:lnTo>
                      <a:pt x="1273485" y="1153886"/>
                    </a:lnTo>
                    <a:lnTo>
                      <a:pt x="1349195" y="1189340"/>
                    </a:lnTo>
                    <a:close/>
                    <a:moveTo>
                      <a:pt x="1345061" y="1689140"/>
                    </a:moveTo>
                    <a:lnTo>
                      <a:pt x="1400931" y="1769216"/>
                    </a:lnTo>
                    <a:lnTo>
                      <a:pt x="1280741" y="1941720"/>
                    </a:lnTo>
                    <a:lnTo>
                      <a:pt x="1262395" y="1727929"/>
                    </a:lnTo>
                    <a:lnTo>
                      <a:pt x="1345061" y="1689140"/>
                    </a:lnTo>
                    <a:close/>
                    <a:moveTo>
                      <a:pt x="1260032" y="1700360"/>
                    </a:moveTo>
                    <a:lnTo>
                      <a:pt x="1252887" y="1617071"/>
                    </a:lnTo>
                    <a:lnTo>
                      <a:pt x="1297426" y="1620861"/>
                    </a:lnTo>
                    <a:lnTo>
                      <a:pt x="1329992" y="1667542"/>
                    </a:lnTo>
                    <a:lnTo>
                      <a:pt x="1260032" y="1700360"/>
                    </a:lnTo>
                    <a:close/>
                    <a:moveTo>
                      <a:pt x="1368910" y="1677951"/>
                    </a:moveTo>
                    <a:lnTo>
                      <a:pt x="1409367" y="1658969"/>
                    </a:lnTo>
                    <a:lnTo>
                      <a:pt x="1460915" y="1683111"/>
                    </a:lnTo>
                    <a:lnTo>
                      <a:pt x="1416740" y="1746509"/>
                    </a:lnTo>
                    <a:lnTo>
                      <a:pt x="1368910" y="1677951"/>
                    </a:lnTo>
                    <a:close/>
                    <a:moveTo>
                      <a:pt x="1484772" y="1694286"/>
                    </a:moveTo>
                    <a:lnTo>
                      <a:pt x="1573194" y="1735697"/>
                    </a:lnTo>
                    <a:lnTo>
                      <a:pt x="1555360" y="1945179"/>
                    </a:lnTo>
                    <a:lnTo>
                      <a:pt x="1432575" y="1769197"/>
                    </a:lnTo>
                    <a:lnTo>
                      <a:pt x="1484772" y="1694286"/>
                    </a:lnTo>
                    <a:close/>
                    <a:moveTo>
                      <a:pt x="1499834" y="1672669"/>
                    </a:moveTo>
                    <a:lnTo>
                      <a:pt x="1525384" y="1636002"/>
                    </a:lnTo>
                    <a:lnTo>
                      <a:pt x="1582104" y="1631134"/>
                    </a:lnTo>
                    <a:lnTo>
                      <a:pt x="1575550" y="1708128"/>
                    </a:lnTo>
                    <a:lnTo>
                      <a:pt x="1499834" y="1672669"/>
                    </a:lnTo>
                    <a:close/>
                    <a:moveTo>
                      <a:pt x="1431004" y="1586758"/>
                    </a:moveTo>
                    <a:cubicBezTo>
                      <a:pt x="1344983" y="1586758"/>
                      <a:pt x="1275251" y="1517026"/>
                      <a:pt x="1275251" y="1431004"/>
                    </a:cubicBezTo>
                    <a:cubicBezTo>
                      <a:pt x="1275251" y="1344983"/>
                      <a:pt x="1344983" y="1275251"/>
                      <a:pt x="1431004" y="1275251"/>
                    </a:cubicBezTo>
                    <a:cubicBezTo>
                      <a:pt x="1517025" y="1275251"/>
                      <a:pt x="1586758" y="1344983"/>
                      <a:pt x="1586758" y="1431004"/>
                    </a:cubicBezTo>
                    <a:cubicBezTo>
                      <a:pt x="1586758" y="1517026"/>
                      <a:pt x="1517025" y="1586758"/>
                      <a:pt x="1431004" y="1586758"/>
                    </a:cubicBezTo>
                    <a:close/>
                    <a:moveTo>
                      <a:pt x="1551616" y="1241154"/>
                    </a:moveTo>
                    <a:lnTo>
                      <a:pt x="1519044" y="1194473"/>
                    </a:lnTo>
                    <a:lnTo>
                      <a:pt x="1588997" y="1161655"/>
                    </a:lnTo>
                    <a:lnTo>
                      <a:pt x="1596142" y="1244950"/>
                    </a:lnTo>
                    <a:lnTo>
                      <a:pt x="1551616" y="1241154"/>
                    </a:lnTo>
                    <a:close/>
                    <a:moveTo>
                      <a:pt x="1993300" y="264891"/>
                    </a:moveTo>
                    <a:lnTo>
                      <a:pt x="1588017" y="846572"/>
                    </a:lnTo>
                    <a:lnTo>
                      <a:pt x="1527377" y="139867"/>
                    </a:lnTo>
                    <a:cubicBezTo>
                      <a:pt x="1693254" y="152132"/>
                      <a:pt x="1850539" y="195769"/>
                      <a:pt x="1993300" y="264891"/>
                    </a:cubicBezTo>
                    <a:close/>
                    <a:moveTo>
                      <a:pt x="1431004" y="136284"/>
                    </a:moveTo>
                    <a:cubicBezTo>
                      <a:pt x="1454549" y="136284"/>
                      <a:pt x="1477938" y="136959"/>
                      <a:pt x="1501177" y="138205"/>
                    </a:cubicBezTo>
                    <a:lnTo>
                      <a:pt x="1564816" y="879864"/>
                    </a:lnTo>
                    <a:lnTo>
                      <a:pt x="1432270" y="1070104"/>
                    </a:lnTo>
                    <a:lnTo>
                      <a:pt x="1297115" y="876392"/>
                    </a:lnTo>
                    <a:lnTo>
                      <a:pt x="1359961" y="138257"/>
                    </a:lnTo>
                    <a:cubicBezTo>
                      <a:pt x="1383486" y="136979"/>
                      <a:pt x="1407167" y="136284"/>
                      <a:pt x="1431004" y="136284"/>
                    </a:cubicBezTo>
                    <a:close/>
                    <a:moveTo>
                      <a:pt x="1333769" y="139925"/>
                    </a:moveTo>
                    <a:lnTo>
                      <a:pt x="1273894" y="843119"/>
                    </a:lnTo>
                    <a:lnTo>
                      <a:pt x="870000" y="264249"/>
                    </a:lnTo>
                    <a:cubicBezTo>
                      <a:pt x="1012164" y="195613"/>
                      <a:pt x="1168709" y="152236"/>
                      <a:pt x="1333769" y="139925"/>
                    </a:cubicBezTo>
                    <a:close/>
                    <a:moveTo>
                      <a:pt x="846507" y="275937"/>
                    </a:moveTo>
                    <a:lnTo>
                      <a:pt x="1270455" y="883550"/>
                    </a:lnTo>
                    <a:lnTo>
                      <a:pt x="1250784" y="1114578"/>
                    </a:lnTo>
                    <a:lnTo>
                      <a:pt x="1036877" y="1014396"/>
                    </a:lnTo>
                    <a:lnTo>
                      <a:pt x="723793" y="347045"/>
                    </a:lnTo>
                    <a:cubicBezTo>
                      <a:pt x="763270" y="321203"/>
                      <a:pt x="804207" y="297431"/>
                      <a:pt x="846507" y="275937"/>
                    </a:cubicBezTo>
                    <a:close/>
                    <a:moveTo>
                      <a:pt x="1172408" y="1467412"/>
                    </a:moveTo>
                    <a:lnTo>
                      <a:pt x="1109003" y="1423236"/>
                    </a:lnTo>
                    <a:lnTo>
                      <a:pt x="1177561" y="1375400"/>
                    </a:lnTo>
                    <a:lnTo>
                      <a:pt x="1196543" y="1415864"/>
                    </a:lnTo>
                    <a:lnTo>
                      <a:pt x="1172408" y="1467412"/>
                    </a:lnTo>
                    <a:close/>
                    <a:moveTo>
                      <a:pt x="1219517" y="1531874"/>
                    </a:moveTo>
                    <a:lnTo>
                      <a:pt x="1224384" y="1588588"/>
                    </a:lnTo>
                    <a:lnTo>
                      <a:pt x="1147390" y="1582033"/>
                    </a:lnTo>
                    <a:lnTo>
                      <a:pt x="1182850" y="1506324"/>
                    </a:lnTo>
                    <a:lnTo>
                      <a:pt x="1219517" y="1531874"/>
                    </a:lnTo>
                    <a:close/>
                    <a:moveTo>
                      <a:pt x="1086309" y="1407421"/>
                    </a:moveTo>
                    <a:lnTo>
                      <a:pt x="913805" y="1287231"/>
                    </a:lnTo>
                    <a:lnTo>
                      <a:pt x="1127596" y="1268884"/>
                    </a:lnTo>
                    <a:lnTo>
                      <a:pt x="1166379" y="1351551"/>
                    </a:lnTo>
                    <a:lnTo>
                      <a:pt x="1086309" y="1407421"/>
                    </a:lnTo>
                    <a:close/>
                    <a:moveTo>
                      <a:pt x="1086322" y="1439064"/>
                    </a:moveTo>
                    <a:lnTo>
                      <a:pt x="1161239" y="1491261"/>
                    </a:lnTo>
                    <a:lnTo>
                      <a:pt x="1119828" y="1579684"/>
                    </a:lnTo>
                    <a:lnTo>
                      <a:pt x="910340" y="1561850"/>
                    </a:lnTo>
                    <a:lnTo>
                      <a:pt x="1086322" y="1439064"/>
                    </a:lnTo>
                    <a:close/>
                    <a:moveTo>
                      <a:pt x="1135657" y="1607090"/>
                    </a:moveTo>
                    <a:lnTo>
                      <a:pt x="1226643" y="1614839"/>
                    </a:lnTo>
                    <a:lnTo>
                      <a:pt x="1234988" y="1712113"/>
                    </a:lnTo>
                    <a:lnTo>
                      <a:pt x="1044651" y="1801412"/>
                    </a:lnTo>
                    <a:lnTo>
                      <a:pt x="1135657" y="1607090"/>
                    </a:lnTo>
                    <a:close/>
                    <a:moveTo>
                      <a:pt x="1234664" y="1303909"/>
                    </a:moveTo>
                    <a:lnTo>
                      <a:pt x="1187983" y="1336481"/>
                    </a:lnTo>
                    <a:lnTo>
                      <a:pt x="1155165" y="1266522"/>
                    </a:lnTo>
                    <a:lnTo>
                      <a:pt x="1238460" y="1259377"/>
                    </a:lnTo>
                    <a:lnTo>
                      <a:pt x="1234664" y="1303909"/>
                    </a:lnTo>
                    <a:close/>
                    <a:moveTo>
                      <a:pt x="1143405" y="1241472"/>
                    </a:moveTo>
                    <a:lnTo>
                      <a:pt x="1054107" y="1051135"/>
                    </a:lnTo>
                    <a:lnTo>
                      <a:pt x="1248429" y="1142147"/>
                    </a:lnTo>
                    <a:lnTo>
                      <a:pt x="1240680" y="1233126"/>
                    </a:lnTo>
                    <a:lnTo>
                      <a:pt x="1143405" y="1241472"/>
                    </a:lnTo>
                    <a:close/>
                    <a:moveTo>
                      <a:pt x="701955" y="361627"/>
                    </a:moveTo>
                    <a:lnTo>
                      <a:pt x="1000125" y="997185"/>
                    </a:lnTo>
                    <a:lnTo>
                      <a:pt x="363619" y="699080"/>
                    </a:lnTo>
                    <a:cubicBezTo>
                      <a:pt x="454592" y="566832"/>
                      <a:pt x="569448" y="452250"/>
                      <a:pt x="701955" y="361627"/>
                    </a:cubicBezTo>
                    <a:close/>
                    <a:moveTo>
                      <a:pt x="348959" y="720885"/>
                    </a:moveTo>
                    <a:lnTo>
                      <a:pt x="1017362" y="1033924"/>
                    </a:lnTo>
                    <a:lnTo>
                      <a:pt x="1115844" y="1243841"/>
                    </a:lnTo>
                    <a:lnTo>
                      <a:pt x="880507" y="1264037"/>
                    </a:lnTo>
                    <a:lnTo>
                      <a:pt x="277306" y="843762"/>
                    </a:lnTo>
                    <a:cubicBezTo>
                      <a:pt x="298956" y="801390"/>
                      <a:pt x="322935" y="760408"/>
                      <a:pt x="348959" y="720885"/>
                    </a:cubicBezTo>
                    <a:close/>
                    <a:moveTo>
                      <a:pt x="265618" y="867248"/>
                    </a:moveTo>
                    <a:lnTo>
                      <a:pt x="840082" y="1267502"/>
                    </a:lnTo>
                    <a:lnTo>
                      <a:pt x="140425" y="1327539"/>
                    </a:lnTo>
                    <a:cubicBezTo>
                      <a:pt x="153437" y="1163699"/>
                      <a:pt x="197074" y="1008361"/>
                      <a:pt x="265618" y="867248"/>
                    </a:cubicBezTo>
                    <a:close/>
                    <a:moveTo>
                      <a:pt x="136284" y="1431004"/>
                    </a:moveTo>
                    <a:cubicBezTo>
                      <a:pt x="136284" y="1405058"/>
                      <a:pt x="137141" y="1379314"/>
                      <a:pt x="138653" y="1353744"/>
                    </a:cubicBezTo>
                    <a:lnTo>
                      <a:pt x="873374" y="1290696"/>
                    </a:lnTo>
                    <a:lnTo>
                      <a:pt x="1063614" y="1423242"/>
                    </a:lnTo>
                    <a:lnTo>
                      <a:pt x="869902" y="1558398"/>
                    </a:lnTo>
                    <a:lnTo>
                      <a:pt x="137913" y="1496077"/>
                    </a:lnTo>
                    <a:cubicBezTo>
                      <a:pt x="136842" y="1474524"/>
                      <a:pt x="136284" y="1452829"/>
                      <a:pt x="136284" y="1431004"/>
                    </a:cubicBezTo>
                    <a:close/>
                    <a:moveTo>
                      <a:pt x="139542" y="1522276"/>
                    </a:moveTo>
                    <a:lnTo>
                      <a:pt x="836623" y="1581624"/>
                    </a:lnTo>
                    <a:lnTo>
                      <a:pt x="260355" y="1983702"/>
                    </a:lnTo>
                    <a:cubicBezTo>
                      <a:pt x="193199" y="1842031"/>
                      <a:pt x="151029" y="1686329"/>
                      <a:pt x="139542" y="1522276"/>
                    </a:cubicBezTo>
                    <a:close/>
                    <a:moveTo>
                      <a:pt x="271868" y="2007324"/>
                    </a:moveTo>
                    <a:lnTo>
                      <a:pt x="877054" y="1585070"/>
                    </a:lnTo>
                    <a:lnTo>
                      <a:pt x="1108088" y="1604741"/>
                    </a:lnTo>
                    <a:lnTo>
                      <a:pt x="1007913" y="1818636"/>
                    </a:lnTo>
                    <a:lnTo>
                      <a:pt x="342249" y="2130934"/>
                    </a:lnTo>
                    <a:cubicBezTo>
                      <a:pt x="316601" y="2091178"/>
                      <a:pt x="293121" y="2049897"/>
                      <a:pt x="271868" y="2007324"/>
                    </a:cubicBezTo>
                    <a:close/>
                    <a:moveTo>
                      <a:pt x="356682" y="2152837"/>
                    </a:moveTo>
                    <a:lnTo>
                      <a:pt x="990709" y="1855387"/>
                    </a:lnTo>
                    <a:lnTo>
                      <a:pt x="691902" y="2493399"/>
                    </a:lnTo>
                    <a:cubicBezTo>
                      <a:pt x="560291" y="2401562"/>
                      <a:pt x="446428" y="2285980"/>
                      <a:pt x="356682" y="2152837"/>
                    </a:cubicBezTo>
                    <a:close/>
                    <a:moveTo>
                      <a:pt x="713604" y="2508253"/>
                    </a:moveTo>
                    <a:lnTo>
                      <a:pt x="1027434" y="1838157"/>
                    </a:lnTo>
                    <a:lnTo>
                      <a:pt x="1237344" y="1739675"/>
                    </a:lnTo>
                    <a:lnTo>
                      <a:pt x="1257540" y="1975012"/>
                    </a:lnTo>
                    <a:lnTo>
                      <a:pt x="835682" y="2580491"/>
                    </a:lnTo>
                    <a:cubicBezTo>
                      <a:pt x="793590" y="2558601"/>
                      <a:pt x="752847" y="2534472"/>
                      <a:pt x="713604" y="2508253"/>
                    </a:cubicBezTo>
                    <a:close/>
                    <a:moveTo>
                      <a:pt x="859071" y="2592328"/>
                    </a:moveTo>
                    <a:lnTo>
                      <a:pt x="1261012" y="2015443"/>
                    </a:lnTo>
                    <a:lnTo>
                      <a:pt x="1321561" y="2721058"/>
                    </a:lnTo>
                    <a:cubicBezTo>
                      <a:pt x="1156748" y="2707190"/>
                      <a:pt x="1000644" y="2662332"/>
                      <a:pt x="859071" y="2592328"/>
                    </a:cubicBezTo>
                    <a:close/>
                    <a:moveTo>
                      <a:pt x="1431004" y="2725724"/>
                    </a:moveTo>
                    <a:cubicBezTo>
                      <a:pt x="1403040" y="2725724"/>
                      <a:pt x="1375309" y="2724731"/>
                      <a:pt x="1347780" y="2722973"/>
                    </a:cubicBezTo>
                    <a:lnTo>
                      <a:pt x="1284213" y="1982138"/>
                    </a:lnTo>
                    <a:lnTo>
                      <a:pt x="1416759" y="1791898"/>
                    </a:lnTo>
                    <a:lnTo>
                      <a:pt x="1551921" y="1985616"/>
                    </a:lnTo>
                    <a:lnTo>
                      <a:pt x="1489022" y="2724361"/>
                    </a:lnTo>
                    <a:cubicBezTo>
                      <a:pt x="1469780" y="2725212"/>
                      <a:pt x="1450454" y="2725724"/>
                      <a:pt x="1431004" y="2725724"/>
                    </a:cubicBezTo>
                    <a:close/>
                    <a:moveTo>
                      <a:pt x="1515195" y="2722914"/>
                    </a:moveTo>
                    <a:lnTo>
                      <a:pt x="1575135" y="2018902"/>
                    </a:lnTo>
                    <a:lnTo>
                      <a:pt x="1982216" y="2602348"/>
                    </a:lnTo>
                    <a:cubicBezTo>
                      <a:pt x="1838909" y="2670062"/>
                      <a:pt x="1681274" y="2712200"/>
                      <a:pt x="1515195" y="2722914"/>
                    </a:cubicBezTo>
                    <a:close/>
                    <a:moveTo>
                      <a:pt x="2005870" y="2590868"/>
                    </a:moveTo>
                    <a:lnTo>
                      <a:pt x="1578587" y="1978465"/>
                    </a:lnTo>
                    <a:lnTo>
                      <a:pt x="1598257" y="1747437"/>
                    </a:lnTo>
                    <a:lnTo>
                      <a:pt x="1812159" y="1847612"/>
                    </a:lnTo>
                    <a:lnTo>
                      <a:pt x="2128306" y="2521492"/>
                    </a:lnTo>
                    <a:cubicBezTo>
                      <a:pt x="2088907" y="2546770"/>
                      <a:pt x="2048008" y="2569893"/>
                      <a:pt x="2005870" y="2590868"/>
                    </a:cubicBezTo>
                    <a:close/>
                    <a:moveTo>
                      <a:pt x="2150202" y="2507066"/>
                    </a:moveTo>
                    <a:lnTo>
                      <a:pt x="1848897" y="1864823"/>
                    </a:lnTo>
                    <a:lnTo>
                      <a:pt x="2495202" y="2167510"/>
                    </a:lnTo>
                    <a:cubicBezTo>
                      <a:pt x="2402477" y="2301082"/>
                      <a:pt x="2285325" y="2416456"/>
                      <a:pt x="2150202" y="2507066"/>
                    </a:cubicBezTo>
                    <a:close/>
                    <a:moveTo>
                      <a:pt x="2509986" y="2145770"/>
                    </a:moveTo>
                    <a:lnTo>
                      <a:pt x="1831660" y="1828085"/>
                    </a:lnTo>
                    <a:lnTo>
                      <a:pt x="1733185" y="1618174"/>
                    </a:lnTo>
                    <a:lnTo>
                      <a:pt x="1968522" y="1597978"/>
                    </a:lnTo>
                    <a:lnTo>
                      <a:pt x="2581250" y="2024892"/>
                    </a:lnTo>
                    <a:cubicBezTo>
                      <a:pt x="2559645" y="2066556"/>
                      <a:pt x="2535828" y="2106890"/>
                      <a:pt x="2509986" y="2145770"/>
                    </a:cubicBezTo>
                    <a:close/>
                    <a:moveTo>
                      <a:pt x="2593055" y="2001477"/>
                    </a:moveTo>
                    <a:lnTo>
                      <a:pt x="2008960" y="1594506"/>
                    </a:lnTo>
                    <a:lnTo>
                      <a:pt x="2721694" y="1533347"/>
                    </a:lnTo>
                    <a:cubicBezTo>
                      <a:pt x="2708578" y="1700211"/>
                      <a:pt x="2663650" y="1858255"/>
                      <a:pt x="2593055" y="2001477"/>
                    </a:cubicBezTo>
                    <a:close/>
                    <a:moveTo>
                      <a:pt x="1975654" y="1571312"/>
                    </a:moveTo>
                    <a:lnTo>
                      <a:pt x="1785414" y="1438766"/>
                    </a:lnTo>
                    <a:lnTo>
                      <a:pt x="1979126" y="1303611"/>
                    </a:lnTo>
                    <a:lnTo>
                      <a:pt x="2724134" y="1367041"/>
                    </a:lnTo>
                    <a:cubicBezTo>
                      <a:pt x="2725172" y="1388237"/>
                      <a:pt x="2725724" y="1409562"/>
                      <a:pt x="2725724" y="1431011"/>
                    </a:cubicBezTo>
                    <a:cubicBezTo>
                      <a:pt x="2725724" y="1456574"/>
                      <a:pt x="2724893" y="1481949"/>
                      <a:pt x="2723427" y="1507148"/>
                    </a:cubicBezTo>
                    <a:lnTo>
                      <a:pt x="1975654" y="1571312"/>
                    </a:ln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528C2182-CF70-4340-B5DB-2A490F1F61EE}"/>
                  </a:ext>
                </a:extLst>
              </p:cNvPr>
              <p:cNvSpPr/>
              <p:nvPr/>
            </p:nvSpPr>
            <p:spPr>
              <a:xfrm>
                <a:off x="6648088" y="1194252"/>
                <a:ext cx="3004743" cy="3004743"/>
              </a:xfrm>
              <a:custGeom>
                <a:avLst/>
                <a:gdLst>
                  <a:gd name="connsiteX0" fmla="*/ 2564746 w 3004743"/>
                  <a:gd name="connsiteY0" fmla="*/ 440036 h 3004743"/>
                  <a:gd name="connsiteX1" fmla="*/ 1502391 w 3004743"/>
                  <a:gd name="connsiteY1" fmla="*/ 0 h 3004743"/>
                  <a:gd name="connsiteX2" fmla="*/ 440036 w 3004743"/>
                  <a:gd name="connsiteY2" fmla="*/ 440036 h 3004743"/>
                  <a:gd name="connsiteX3" fmla="*/ 0 w 3004743"/>
                  <a:gd name="connsiteY3" fmla="*/ 1502391 h 3004743"/>
                  <a:gd name="connsiteX4" fmla="*/ 440042 w 3004743"/>
                  <a:gd name="connsiteY4" fmla="*/ 2564740 h 3004743"/>
                  <a:gd name="connsiteX5" fmla="*/ 1502398 w 3004743"/>
                  <a:gd name="connsiteY5" fmla="*/ 3004782 h 3004743"/>
                  <a:gd name="connsiteX6" fmla="*/ 2564746 w 3004743"/>
                  <a:gd name="connsiteY6" fmla="*/ 2564740 h 3004743"/>
                  <a:gd name="connsiteX7" fmla="*/ 3004789 w 3004743"/>
                  <a:gd name="connsiteY7" fmla="*/ 1502391 h 3004743"/>
                  <a:gd name="connsiteX8" fmla="*/ 2564746 w 3004743"/>
                  <a:gd name="connsiteY8" fmla="*/ 440036 h 3004743"/>
                  <a:gd name="connsiteX9" fmla="*/ 1502391 w 3004743"/>
                  <a:gd name="connsiteY9" fmla="*/ 2959354 h 3004743"/>
                  <a:gd name="connsiteX10" fmla="*/ 45428 w 3004743"/>
                  <a:gd name="connsiteY10" fmla="*/ 1502391 h 3004743"/>
                  <a:gd name="connsiteX11" fmla="*/ 1502391 w 3004743"/>
                  <a:gd name="connsiteY11" fmla="*/ 45428 h 3004743"/>
                  <a:gd name="connsiteX12" fmla="*/ 2959354 w 3004743"/>
                  <a:gd name="connsiteY12" fmla="*/ 1502391 h 3004743"/>
                  <a:gd name="connsiteX13" fmla="*/ 1502391 w 3004743"/>
                  <a:gd name="connsiteY13" fmla="*/ 2959354 h 3004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04743" h="3004743">
                    <a:moveTo>
                      <a:pt x="2564746" y="440036"/>
                    </a:moveTo>
                    <a:cubicBezTo>
                      <a:pt x="2280983" y="156273"/>
                      <a:pt x="1903696" y="0"/>
                      <a:pt x="1502391" y="0"/>
                    </a:cubicBezTo>
                    <a:cubicBezTo>
                      <a:pt x="1101086" y="0"/>
                      <a:pt x="723806" y="156273"/>
                      <a:pt x="440036" y="440036"/>
                    </a:cubicBezTo>
                    <a:cubicBezTo>
                      <a:pt x="156266" y="723799"/>
                      <a:pt x="0" y="1101086"/>
                      <a:pt x="0" y="1502391"/>
                    </a:cubicBezTo>
                    <a:cubicBezTo>
                      <a:pt x="0" y="1903696"/>
                      <a:pt x="156279" y="2280983"/>
                      <a:pt x="440042" y="2564740"/>
                    </a:cubicBezTo>
                    <a:cubicBezTo>
                      <a:pt x="723806" y="2848510"/>
                      <a:pt x="1101092" y="3004782"/>
                      <a:pt x="1502398" y="3004782"/>
                    </a:cubicBezTo>
                    <a:cubicBezTo>
                      <a:pt x="1903703" y="3004782"/>
                      <a:pt x="2280990" y="2848510"/>
                      <a:pt x="2564746" y="2564740"/>
                    </a:cubicBezTo>
                    <a:cubicBezTo>
                      <a:pt x="2848516" y="2280977"/>
                      <a:pt x="3004789" y="1903696"/>
                      <a:pt x="3004789" y="1502391"/>
                    </a:cubicBezTo>
                    <a:cubicBezTo>
                      <a:pt x="3004789" y="1101086"/>
                      <a:pt x="2848510" y="723806"/>
                      <a:pt x="2564746" y="440036"/>
                    </a:cubicBezTo>
                    <a:close/>
                    <a:moveTo>
                      <a:pt x="1502391" y="2959354"/>
                    </a:moveTo>
                    <a:cubicBezTo>
                      <a:pt x="699021" y="2959354"/>
                      <a:pt x="45428" y="2305761"/>
                      <a:pt x="45428" y="1502391"/>
                    </a:cubicBezTo>
                    <a:cubicBezTo>
                      <a:pt x="45428" y="699021"/>
                      <a:pt x="699021" y="45428"/>
                      <a:pt x="1502391" y="45428"/>
                    </a:cubicBezTo>
                    <a:cubicBezTo>
                      <a:pt x="2305761" y="45428"/>
                      <a:pt x="2959354" y="699021"/>
                      <a:pt x="2959354" y="1502391"/>
                    </a:cubicBezTo>
                    <a:cubicBezTo>
                      <a:pt x="2959354" y="2305761"/>
                      <a:pt x="2305761" y="2959354"/>
                      <a:pt x="1502391" y="2959354"/>
                    </a:cubicBez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6" name="Freihandform: Form 135">
                <a:extLst>
                  <a:ext uri="{FF2B5EF4-FFF2-40B4-BE49-F238E27FC236}">
                    <a16:creationId xmlns:a16="http://schemas.microsoft.com/office/drawing/2014/main" id="{E7F65378-91FF-4717-A762-DDB36C12D686}"/>
                  </a:ext>
                </a:extLst>
              </p:cNvPr>
              <p:cNvSpPr/>
              <p:nvPr/>
            </p:nvSpPr>
            <p:spPr>
              <a:xfrm>
                <a:off x="8111541" y="2657705"/>
                <a:ext cx="77877" cy="77877"/>
              </a:xfrm>
              <a:custGeom>
                <a:avLst/>
                <a:gdLst>
                  <a:gd name="connsiteX0" fmla="*/ 77877 w 77876"/>
                  <a:gd name="connsiteY0" fmla="*/ 38938 h 77876"/>
                  <a:gd name="connsiteX1" fmla="*/ 38938 w 77876"/>
                  <a:gd name="connsiteY1" fmla="*/ 77877 h 77876"/>
                  <a:gd name="connsiteX2" fmla="*/ 0 w 77876"/>
                  <a:gd name="connsiteY2" fmla="*/ 38938 h 77876"/>
                  <a:gd name="connsiteX3" fmla="*/ 38938 w 77876"/>
                  <a:gd name="connsiteY3" fmla="*/ 0 h 77876"/>
                  <a:gd name="connsiteX4" fmla="*/ 77877 w 77876"/>
                  <a:gd name="connsiteY4" fmla="*/ 38938 h 7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76" h="77876">
                    <a:moveTo>
                      <a:pt x="77877" y="38938"/>
                    </a:moveTo>
                    <a:cubicBezTo>
                      <a:pt x="77877" y="60443"/>
                      <a:pt x="60443" y="77877"/>
                      <a:pt x="38938" y="77877"/>
                    </a:cubicBezTo>
                    <a:cubicBezTo>
                      <a:pt x="17433" y="77877"/>
                      <a:pt x="0" y="60443"/>
                      <a:pt x="0" y="38938"/>
                    </a:cubicBezTo>
                    <a:cubicBezTo>
                      <a:pt x="0" y="17433"/>
                      <a:pt x="17433" y="0"/>
                      <a:pt x="38938" y="0"/>
                    </a:cubicBezTo>
                    <a:cubicBezTo>
                      <a:pt x="60443" y="0"/>
                      <a:pt x="77877" y="17433"/>
                      <a:pt x="77877" y="38938"/>
                    </a:cubicBez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CFDCCFC1-FE58-4C26-B41B-B60308A3018E}"/>
                </a:ext>
              </a:extLst>
            </p:cNvPr>
            <p:cNvGrpSpPr/>
            <p:nvPr/>
          </p:nvGrpSpPr>
          <p:grpSpPr>
            <a:xfrm>
              <a:off x="2088167" y="3317148"/>
              <a:ext cx="1410157" cy="1410157"/>
              <a:chOff x="6648088" y="1194252"/>
              <a:chExt cx="3004743" cy="300474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9" name="Freihandform: Form 138">
                <a:extLst>
                  <a:ext uri="{FF2B5EF4-FFF2-40B4-BE49-F238E27FC236}">
                    <a16:creationId xmlns:a16="http://schemas.microsoft.com/office/drawing/2014/main" id="{55D0EF28-A85E-476D-8C6C-A1847E77C3DD}"/>
                  </a:ext>
                </a:extLst>
              </p:cNvPr>
              <p:cNvSpPr/>
              <p:nvPr/>
            </p:nvSpPr>
            <p:spPr>
              <a:xfrm>
                <a:off x="6719475" y="1265639"/>
                <a:ext cx="2861969" cy="2861969"/>
              </a:xfrm>
              <a:custGeom>
                <a:avLst/>
                <a:gdLst>
                  <a:gd name="connsiteX0" fmla="*/ 2442876 w 2861969"/>
                  <a:gd name="connsiteY0" fmla="*/ 419133 h 2861969"/>
                  <a:gd name="connsiteX1" fmla="*/ 1431004 w 2861969"/>
                  <a:gd name="connsiteY1" fmla="*/ 0 h 2861969"/>
                  <a:gd name="connsiteX2" fmla="*/ 419132 w 2861969"/>
                  <a:gd name="connsiteY2" fmla="*/ 419133 h 2861969"/>
                  <a:gd name="connsiteX3" fmla="*/ 0 w 2861969"/>
                  <a:gd name="connsiteY3" fmla="*/ 1431004 h 2861969"/>
                  <a:gd name="connsiteX4" fmla="*/ 419132 w 2861969"/>
                  <a:gd name="connsiteY4" fmla="*/ 2442876 h 2861969"/>
                  <a:gd name="connsiteX5" fmla="*/ 1431004 w 2861969"/>
                  <a:gd name="connsiteY5" fmla="*/ 2862008 h 2861969"/>
                  <a:gd name="connsiteX6" fmla="*/ 2442876 w 2861969"/>
                  <a:gd name="connsiteY6" fmla="*/ 2442876 h 2861969"/>
                  <a:gd name="connsiteX7" fmla="*/ 2862008 w 2861969"/>
                  <a:gd name="connsiteY7" fmla="*/ 1431004 h 2861969"/>
                  <a:gd name="connsiteX8" fmla="*/ 2442876 w 2861969"/>
                  <a:gd name="connsiteY8" fmla="*/ 419133 h 2861969"/>
                  <a:gd name="connsiteX9" fmla="*/ 2722537 w 2861969"/>
                  <a:gd name="connsiteY9" fmla="*/ 1340849 h 2861969"/>
                  <a:gd name="connsiteX10" fmla="*/ 2012412 w 2861969"/>
                  <a:gd name="connsiteY10" fmla="*/ 1280384 h 2861969"/>
                  <a:gd name="connsiteX11" fmla="*/ 2598467 w 2861969"/>
                  <a:gd name="connsiteY11" fmla="*/ 871479 h 2861969"/>
                  <a:gd name="connsiteX12" fmla="*/ 2722537 w 2861969"/>
                  <a:gd name="connsiteY12" fmla="*/ 1340849 h 2861969"/>
                  <a:gd name="connsiteX13" fmla="*/ 2586798 w 2861969"/>
                  <a:gd name="connsiteY13" fmla="*/ 847961 h 2861969"/>
                  <a:gd name="connsiteX14" fmla="*/ 1971968 w 2861969"/>
                  <a:gd name="connsiteY14" fmla="*/ 1276938 h 2861969"/>
                  <a:gd name="connsiteX15" fmla="*/ 1740947 w 2861969"/>
                  <a:gd name="connsiteY15" fmla="*/ 1257268 h 2861969"/>
                  <a:gd name="connsiteX16" fmla="*/ 1841129 w 2861969"/>
                  <a:gd name="connsiteY16" fmla="*/ 1043360 h 2861969"/>
                  <a:gd name="connsiteX17" fmla="*/ 2516696 w 2861969"/>
                  <a:gd name="connsiteY17" fmla="*/ 726421 h 2861969"/>
                  <a:gd name="connsiteX18" fmla="*/ 2586798 w 2861969"/>
                  <a:gd name="connsiteY18" fmla="*/ 847961 h 2861969"/>
                  <a:gd name="connsiteX19" fmla="*/ 1666185 w 2861969"/>
                  <a:gd name="connsiteY19" fmla="*/ 1355684 h 2861969"/>
                  <a:gd name="connsiteX20" fmla="*/ 1629518 w 2861969"/>
                  <a:gd name="connsiteY20" fmla="*/ 1330134 h 2861969"/>
                  <a:gd name="connsiteX21" fmla="*/ 1624651 w 2861969"/>
                  <a:gd name="connsiteY21" fmla="*/ 1273421 h 2861969"/>
                  <a:gd name="connsiteX22" fmla="*/ 1701645 w 2861969"/>
                  <a:gd name="connsiteY22" fmla="*/ 1279975 h 2861969"/>
                  <a:gd name="connsiteX23" fmla="*/ 1666185 w 2861969"/>
                  <a:gd name="connsiteY23" fmla="*/ 1355684 h 2861969"/>
                  <a:gd name="connsiteX24" fmla="*/ 1676627 w 2861969"/>
                  <a:gd name="connsiteY24" fmla="*/ 1394603 h 2861969"/>
                  <a:gd name="connsiteX25" fmla="*/ 1740025 w 2861969"/>
                  <a:gd name="connsiteY25" fmla="*/ 1438772 h 2861969"/>
                  <a:gd name="connsiteX26" fmla="*/ 1671468 w 2861969"/>
                  <a:gd name="connsiteY26" fmla="*/ 1486608 h 2861969"/>
                  <a:gd name="connsiteX27" fmla="*/ 1652485 w 2861969"/>
                  <a:gd name="connsiteY27" fmla="*/ 1446151 h 2861969"/>
                  <a:gd name="connsiteX28" fmla="*/ 1676627 w 2861969"/>
                  <a:gd name="connsiteY28" fmla="*/ 1394603 h 2861969"/>
                  <a:gd name="connsiteX29" fmla="*/ 1622399 w 2861969"/>
                  <a:gd name="connsiteY29" fmla="*/ 1247176 h 2861969"/>
                  <a:gd name="connsiteX30" fmla="*/ 1614053 w 2861969"/>
                  <a:gd name="connsiteY30" fmla="*/ 1149895 h 2861969"/>
                  <a:gd name="connsiteX31" fmla="*/ 1804391 w 2861969"/>
                  <a:gd name="connsiteY31" fmla="*/ 1060603 h 2861969"/>
                  <a:gd name="connsiteX32" fmla="*/ 1713378 w 2861969"/>
                  <a:gd name="connsiteY32" fmla="*/ 1254925 h 2861969"/>
                  <a:gd name="connsiteX33" fmla="*/ 1622399 w 2861969"/>
                  <a:gd name="connsiteY33" fmla="*/ 1247176 h 2861969"/>
                  <a:gd name="connsiteX34" fmla="*/ 1614371 w 2861969"/>
                  <a:gd name="connsiteY34" fmla="*/ 1558105 h 2861969"/>
                  <a:gd name="connsiteX35" fmla="*/ 1661052 w 2861969"/>
                  <a:gd name="connsiteY35" fmla="*/ 1525540 h 2861969"/>
                  <a:gd name="connsiteX36" fmla="*/ 1693870 w 2861969"/>
                  <a:gd name="connsiteY36" fmla="*/ 1595493 h 2861969"/>
                  <a:gd name="connsiteX37" fmla="*/ 1610581 w 2861969"/>
                  <a:gd name="connsiteY37" fmla="*/ 1602638 h 2861969"/>
                  <a:gd name="connsiteX38" fmla="*/ 1614371 w 2861969"/>
                  <a:gd name="connsiteY38" fmla="*/ 1558105 h 2861969"/>
                  <a:gd name="connsiteX39" fmla="*/ 1705623 w 2861969"/>
                  <a:gd name="connsiteY39" fmla="*/ 1620537 h 2861969"/>
                  <a:gd name="connsiteX40" fmla="*/ 1794916 w 2861969"/>
                  <a:gd name="connsiteY40" fmla="*/ 1810867 h 2861969"/>
                  <a:gd name="connsiteX41" fmla="*/ 1600600 w 2861969"/>
                  <a:gd name="connsiteY41" fmla="*/ 1719862 h 2861969"/>
                  <a:gd name="connsiteX42" fmla="*/ 1608349 w 2861969"/>
                  <a:gd name="connsiteY42" fmla="*/ 1628882 h 2861969"/>
                  <a:gd name="connsiteX43" fmla="*/ 1705623 w 2861969"/>
                  <a:gd name="connsiteY43" fmla="*/ 1620537 h 2861969"/>
                  <a:gd name="connsiteX44" fmla="*/ 1682656 w 2861969"/>
                  <a:gd name="connsiteY44" fmla="*/ 1510464 h 2861969"/>
                  <a:gd name="connsiteX45" fmla="*/ 1762733 w 2861969"/>
                  <a:gd name="connsiteY45" fmla="*/ 1454594 h 2861969"/>
                  <a:gd name="connsiteX46" fmla="*/ 1935230 w 2861969"/>
                  <a:gd name="connsiteY46" fmla="*/ 1574778 h 2861969"/>
                  <a:gd name="connsiteX47" fmla="*/ 1721439 w 2861969"/>
                  <a:gd name="connsiteY47" fmla="*/ 1593124 h 2861969"/>
                  <a:gd name="connsiteX48" fmla="*/ 1682656 w 2861969"/>
                  <a:gd name="connsiteY48" fmla="*/ 1510464 h 2861969"/>
                  <a:gd name="connsiteX49" fmla="*/ 1762714 w 2861969"/>
                  <a:gd name="connsiteY49" fmla="*/ 1422944 h 2861969"/>
                  <a:gd name="connsiteX50" fmla="*/ 1687796 w 2861969"/>
                  <a:gd name="connsiteY50" fmla="*/ 1370747 h 2861969"/>
                  <a:gd name="connsiteX51" fmla="*/ 1729207 w 2861969"/>
                  <a:gd name="connsiteY51" fmla="*/ 1282325 h 2861969"/>
                  <a:gd name="connsiteX52" fmla="*/ 1938689 w 2861969"/>
                  <a:gd name="connsiteY52" fmla="*/ 1300158 h 2861969"/>
                  <a:gd name="connsiteX53" fmla="*/ 1762714 w 2861969"/>
                  <a:gd name="connsiteY53" fmla="*/ 1422944 h 2861969"/>
                  <a:gd name="connsiteX54" fmla="*/ 2502185 w 2861969"/>
                  <a:gd name="connsiteY54" fmla="*/ 704557 h 2861969"/>
                  <a:gd name="connsiteX55" fmla="*/ 1858340 w 2861969"/>
                  <a:gd name="connsiteY55" fmla="*/ 1006615 h 2861969"/>
                  <a:gd name="connsiteX56" fmla="*/ 2160326 w 2861969"/>
                  <a:gd name="connsiteY56" fmla="*/ 361815 h 2861969"/>
                  <a:gd name="connsiteX57" fmla="*/ 2502185 w 2861969"/>
                  <a:gd name="connsiteY57" fmla="*/ 704557 h 2861969"/>
                  <a:gd name="connsiteX58" fmla="*/ 2138488 w 2861969"/>
                  <a:gd name="connsiteY58" fmla="*/ 347226 h 2861969"/>
                  <a:gd name="connsiteX59" fmla="*/ 1821595 w 2861969"/>
                  <a:gd name="connsiteY59" fmla="*/ 1023858 h 2861969"/>
                  <a:gd name="connsiteX60" fmla="*/ 1611685 w 2861969"/>
                  <a:gd name="connsiteY60" fmla="*/ 1122333 h 2861969"/>
                  <a:gd name="connsiteX61" fmla="*/ 1591489 w 2861969"/>
                  <a:gd name="connsiteY61" fmla="*/ 886996 h 2861969"/>
                  <a:gd name="connsiteX62" fmla="*/ 2016793 w 2861969"/>
                  <a:gd name="connsiteY62" fmla="*/ 276579 h 2861969"/>
                  <a:gd name="connsiteX63" fmla="*/ 2138488 w 2861969"/>
                  <a:gd name="connsiteY63" fmla="*/ 347226 h 2861969"/>
                  <a:gd name="connsiteX64" fmla="*/ 1480118 w 2861969"/>
                  <a:gd name="connsiteY64" fmla="*/ 1184057 h 2861969"/>
                  <a:gd name="connsiteX65" fmla="*/ 1439655 w 2861969"/>
                  <a:gd name="connsiteY65" fmla="*/ 1203040 h 2861969"/>
                  <a:gd name="connsiteX66" fmla="*/ 1388107 w 2861969"/>
                  <a:gd name="connsiteY66" fmla="*/ 1178898 h 2861969"/>
                  <a:gd name="connsiteX67" fmla="*/ 1432283 w 2861969"/>
                  <a:gd name="connsiteY67" fmla="*/ 1115500 h 2861969"/>
                  <a:gd name="connsiteX68" fmla="*/ 1480118 w 2861969"/>
                  <a:gd name="connsiteY68" fmla="*/ 1184057 h 2861969"/>
                  <a:gd name="connsiteX69" fmla="*/ 1448105 w 2861969"/>
                  <a:gd name="connsiteY69" fmla="*/ 1092792 h 2861969"/>
                  <a:gd name="connsiteX70" fmla="*/ 1568294 w 2861969"/>
                  <a:gd name="connsiteY70" fmla="*/ 920295 h 2861969"/>
                  <a:gd name="connsiteX71" fmla="*/ 1586641 w 2861969"/>
                  <a:gd name="connsiteY71" fmla="*/ 1134086 h 2861969"/>
                  <a:gd name="connsiteX72" fmla="*/ 1503981 w 2861969"/>
                  <a:gd name="connsiteY72" fmla="*/ 1172869 h 2861969"/>
                  <a:gd name="connsiteX73" fmla="*/ 1448105 w 2861969"/>
                  <a:gd name="connsiteY73" fmla="*/ 1092792 h 2861969"/>
                  <a:gd name="connsiteX74" fmla="*/ 1364257 w 2861969"/>
                  <a:gd name="connsiteY74" fmla="*/ 1167722 h 2861969"/>
                  <a:gd name="connsiteX75" fmla="*/ 1275835 w 2861969"/>
                  <a:gd name="connsiteY75" fmla="*/ 1126312 h 2861969"/>
                  <a:gd name="connsiteX76" fmla="*/ 1293669 w 2861969"/>
                  <a:gd name="connsiteY76" fmla="*/ 916830 h 2861969"/>
                  <a:gd name="connsiteX77" fmla="*/ 1416448 w 2861969"/>
                  <a:gd name="connsiteY77" fmla="*/ 1092805 h 2861969"/>
                  <a:gd name="connsiteX78" fmla="*/ 1364257 w 2861969"/>
                  <a:gd name="connsiteY78" fmla="*/ 1167722 h 2861969"/>
                  <a:gd name="connsiteX79" fmla="*/ 1349195 w 2861969"/>
                  <a:gd name="connsiteY79" fmla="*/ 1189340 h 2861969"/>
                  <a:gd name="connsiteX80" fmla="*/ 1323645 w 2861969"/>
                  <a:gd name="connsiteY80" fmla="*/ 1226013 h 2861969"/>
                  <a:gd name="connsiteX81" fmla="*/ 1266931 w 2861969"/>
                  <a:gd name="connsiteY81" fmla="*/ 1230880 h 2861969"/>
                  <a:gd name="connsiteX82" fmla="*/ 1273485 w 2861969"/>
                  <a:gd name="connsiteY82" fmla="*/ 1153886 h 2861969"/>
                  <a:gd name="connsiteX83" fmla="*/ 1349195 w 2861969"/>
                  <a:gd name="connsiteY83" fmla="*/ 1189340 h 2861969"/>
                  <a:gd name="connsiteX84" fmla="*/ 1345061 w 2861969"/>
                  <a:gd name="connsiteY84" fmla="*/ 1689140 h 2861969"/>
                  <a:gd name="connsiteX85" fmla="*/ 1400931 w 2861969"/>
                  <a:gd name="connsiteY85" fmla="*/ 1769216 h 2861969"/>
                  <a:gd name="connsiteX86" fmla="*/ 1280741 w 2861969"/>
                  <a:gd name="connsiteY86" fmla="*/ 1941720 h 2861969"/>
                  <a:gd name="connsiteX87" fmla="*/ 1262395 w 2861969"/>
                  <a:gd name="connsiteY87" fmla="*/ 1727929 h 2861969"/>
                  <a:gd name="connsiteX88" fmla="*/ 1345061 w 2861969"/>
                  <a:gd name="connsiteY88" fmla="*/ 1689140 h 2861969"/>
                  <a:gd name="connsiteX89" fmla="*/ 1260032 w 2861969"/>
                  <a:gd name="connsiteY89" fmla="*/ 1700360 h 2861969"/>
                  <a:gd name="connsiteX90" fmla="*/ 1252887 w 2861969"/>
                  <a:gd name="connsiteY90" fmla="*/ 1617071 h 2861969"/>
                  <a:gd name="connsiteX91" fmla="*/ 1297426 w 2861969"/>
                  <a:gd name="connsiteY91" fmla="*/ 1620861 h 2861969"/>
                  <a:gd name="connsiteX92" fmla="*/ 1329992 w 2861969"/>
                  <a:gd name="connsiteY92" fmla="*/ 1667542 h 2861969"/>
                  <a:gd name="connsiteX93" fmla="*/ 1260032 w 2861969"/>
                  <a:gd name="connsiteY93" fmla="*/ 1700360 h 2861969"/>
                  <a:gd name="connsiteX94" fmla="*/ 1368910 w 2861969"/>
                  <a:gd name="connsiteY94" fmla="*/ 1677951 h 2861969"/>
                  <a:gd name="connsiteX95" fmla="*/ 1409367 w 2861969"/>
                  <a:gd name="connsiteY95" fmla="*/ 1658969 h 2861969"/>
                  <a:gd name="connsiteX96" fmla="*/ 1460915 w 2861969"/>
                  <a:gd name="connsiteY96" fmla="*/ 1683111 h 2861969"/>
                  <a:gd name="connsiteX97" fmla="*/ 1416740 w 2861969"/>
                  <a:gd name="connsiteY97" fmla="*/ 1746509 h 2861969"/>
                  <a:gd name="connsiteX98" fmla="*/ 1368910 w 2861969"/>
                  <a:gd name="connsiteY98" fmla="*/ 1677951 h 2861969"/>
                  <a:gd name="connsiteX99" fmla="*/ 1484772 w 2861969"/>
                  <a:gd name="connsiteY99" fmla="*/ 1694286 h 2861969"/>
                  <a:gd name="connsiteX100" fmla="*/ 1573194 w 2861969"/>
                  <a:gd name="connsiteY100" fmla="*/ 1735697 h 2861969"/>
                  <a:gd name="connsiteX101" fmla="*/ 1555360 w 2861969"/>
                  <a:gd name="connsiteY101" fmla="*/ 1945179 h 2861969"/>
                  <a:gd name="connsiteX102" fmla="*/ 1432575 w 2861969"/>
                  <a:gd name="connsiteY102" fmla="*/ 1769197 h 2861969"/>
                  <a:gd name="connsiteX103" fmla="*/ 1484772 w 2861969"/>
                  <a:gd name="connsiteY103" fmla="*/ 1694286 h 2861969"/>
                  <a:gd name="connsiteX104" fmla="*/ 1499834 w 2861969"/>
                  <a:gd name="connsiteY104" fmla="*/ 1672669 h 2861969"/>
                  <a:gd name="connsiteX105" fmla="*/ 1525384 w 2861969"/>
                  <a:gd name="connsiteY105" fmla="*/ 1636002 h 2861969"/>
                  <a:gd name="connsiteX106" fmla="*/ 1582104 w 2861969"/>
                  <a:gd name="connsiteY106" fmla="*/ 1631134 h 2861969"/>
                  <a:gd name="connsiteX107" fmla="*/ 1575550 w 2861969"/>
                  <a:gd name="connsiteY107" fmla="*/ 1708128 h 2861969"/>
                  <a:gd name="connsiteX108" fmla="*/ 1499834 w 2861969"/>
                  <a:gd name="connsiteY108" fmla="*/ 1672669 h 2861969"/>
                  <a:gd name="connsiteX109" fmla="*/ 1431004 w 2861969"/>
                  <a:gd name="connsiteY109" fmla="*/ 1586758 h 2861969"/>
                  <a:gd name="connsiteX110" fmla="*/ 1275251 w 2861969"/>
                  <a:gd name="connsiteY110" fmla="*/ 1431004 h 2861969"/>
                  <a:gd name="connsiteX111" fmla="*/ 1431004 w 2861969"/>
                  <a:gd name="connsiteY111" fmla="*/ 1275251 h 2861969"/>
                  <a:gd name="connsiteX112" fmla="*/ 1586758 w 2861969"/>
                  <a:gd name="connsiteY112" fmla="*/ 1431004 h 2861969"/>
                  <a:gd name="connsiteX113" fmla="*/ 1431004 w 2861969"/>
                  <a:gd name="connsiteY113" fmla="*/ 1586758 h 2861969"/>
                  <a:gd name="connsiteX114" fmla="*/ 1551616 w 2861969"/>
                  <a:gd name="connsiteY114" fmla="*/ 1241154 h 2861969"/>
                  <a:gd name="connsiteX115" fmla="*/ 1519044 w 2861969"/>
                  <a:gd name="connsiteY115" fmla="*/ 1194473 h 2861969"/>
                  <a:gd name="connsiteX116" fmla="*/ 1588997 w 2861969"/>
                  <a:gd name="connsiteY116" fmla="*/ 1161655 h 2861969"/>
                  <a:gd name="connsiteX117" fmla="*/ 1596142 w 2861969"/>
                  <a:gd name="connsiteY117" fmla="*/ 1244950 h 2861969"/>
                  <a:gd name="connsiteX118" fmla="*/ 1551616 w 2861969"/>
                  <a:gd name="connsiteY118" fmla="*/ 1241154 h 2861969"/>
                  <a:gd name="connsiteX119" fmla="*/ 1993300 w 2861969"/>
                  <a:gd name="connsiteY119" fmla="*/ 264891 h 2861969"/>
                  <a:gd name="connsiteX120" fmla="*/ 1588017 w 2861969"/>
                  <a:gd name="connsiteY120" fmla="*/ 846572 h 2861969"/>
                  <a:gd name="connsiteX121" fmla="*/ 1527377 w 2861969"/>
                  <a:gd name="connsiteY121" fmla="*/ 139867 h 2861969"/>
                  <a:gd name="connsiteX122" fmla="*/ 1993300 w 2861969"/>
                  <a:gd name="connsiteY122" fmla="*/ 264891 h 2861969"/>
                  <a:gd name="connsiteX123" fmla="*/ 1431004 w 2861969"/>
                  <a:gd name="connsiteY123" fmla="*/ 136284 h 2861969"/>
                  <a:gd name="connsiteX124" fmla="*/ 1501177 w 2861969"/>
                  <a:gd name="connsiteY124" fmla="*/ 138205 h 2861969"/>
                  <a:gd name="connsiteX125" fmla="*/ 1564816 w 2861969"/>
                  <a:gd name="connsiteY125" fmla="*/ 879864 h 2861969"/>
                  <a:gd name="connsiteX126" fmla="*/ 1432270 w 2861969"/>
                  <a:gd name="connsiteY126" fmla="*/ 1070104 h 2861969"/>
                  <a:gd name="connsiteX127" fmla="*/ 1297115 w 2861969"/>
                  <a:gd name="connsiteY127" fmla="*/ 876392 h 2861969"/>
                  <a:gd name="connsiteX128" fmla="*/ 1359961 w 2861969"/>
                  <a:gd name="connsiteY128" fmla="*/ 138257 h 2861969"/>
                  <a:gd name="connsiteX129" fmla="*/ 1431004 w 2861969"/>
                  <a:gd name="connsiteY129" fmla="*/ 136284 h 2861969"/>
                  <a:gd name="connsiteX130" fmla="*/ 1333769 w 2861969"/>
                  <a:gd name="connsiteY130" fmla="*/ 139925 h 2861969"/>
                  <a:gd name="connsiteX131" fmla="*/ 1273894 w 2861969"/>
                  <a:gd name="connsiteY131" fmla="*/ 843119 h 2861969"/>
                  <a:gd name="connsiteX132" fmla="*/ 870000 w 2861969"/>
                  <a:gd name="connsiteY132" fmla="*/ 264249 h 2861969"/>
                  <a:gd name="connsiteX133" fmla="*/ 1333769 w 2861969"/>
                  <a:gd name="connsiteY133" fmla="*/ 139925 h 2861969"/>
                  <a:gd name="connsiteX134" fmla="*/ 846507 w 2861969"/>
                  <a:gd name="connsiteY134" fmla="*/ 275937 h 2861969"/>
                  <a:gd name="connsiteX135" fmla="*/ 1270455 w 2861969"/>
                  <a:gd name="connsiteY135" fmla="*/ 883550 h 2861969"/>
                  <a:gd name="connsiteX136" fmla="*/ 1250784 w 2861969"/>
                  <a:gd name="connsiteY136" fmla="*/ 1114578 h 2861969"/>
                  <a:gd name="connsiteX137" fmla="*/ 1036877 w 2861969"/>
                  <a:gd name="connsiteY137" fmla="*/ 1014396 h 2861969"/>
                  <a:gd name="connsiteX138" fmla="*/ 723793 w 2861969"/>
                  <a:gd name="connsiteY138" fmla="*/ 347045 h 2861969"/>
                  <a:gd name="connsiteX139" fmla="*/ 846507 w 2861969"/>
                  <a:gd name="connsiteY139" fmla="*/ 275937 h 2861969"/>
                  <a:gd name="connsiteX140" fmla="*/ 1172408 w 2861969"/>
                  <a:gd name="connsiteY140" fmla="*/ 1467412 h 2861969"/>
                  <a:gd name="connsiteX141" fmla="*/ 1109003 w 2861969"/>
                  <a:gd name="connsiteY141" fmla="*/ 1423236 h 2861969"/>
                  <a:gd name="connsiteX142" fmla="*/ 1177561 w 2861969"/>
                  <a:gd name="connsiteY142" fmla="*/ 1375400 h 2861969"/>
                  <a:gd name="connsiteX143" fmla="*/ 1196543 w 2861969"/>
                  <a:gd name="connsiteY143" fmla="*/ 1415864 h 2861969"/>
                  <a:gd name="connsiteX144" fmla="*/ 1172408 w 2861969"/>
                  <a:gd name="connsiteY144" fmla="*/ 1467412 h 2861969"/>
                  <a:gd name="connsiteX145" fmla="*/ 1219517 w 2861969"/>
                  <a:gd name="connsiteY145" fmla="*/ 1531874 h 2861969"/>
                  <a:gd name="connsiteX146" fmla="*/ 1224384 w 2861969"/>
                  <a:gd name="connsiteY146" fmla="*/ 1588588 h 2861969"/>
                  <a:gd name="connsiteX147" fmla="*/ 1147390 w 2861969"/>
                  <a:gd name="connsiteY147" fmla="*/ 1582033 h 2861969"/>
                  <a:gd name="connsiteX148" fmla="*/ 1182850 w 2861969"/>
                  <a:gd name="connsiteY148" fmla="*/ 1506324 h 2861969"/>
                  <a:gd name="connsiteX149" fmla="*/ 1219517 w 2861969"/>
                  <a:gd name="connsiteY149" fmla="*/ 1531874 h 2861969"/>
                  <a:gd name="connsiteX150" fmla="*/ 1086309 w 2861969"/>
                  <a:gd name="connsiteY150" fmla="*/ 1407421 h 2861969"/>
                  <a:gd name="connsiteX151" fmla="*/ 913805 w 2861969"/>
                  <a:gd name="connsiteY151" fmla="*/ 1287231 h 2861969"/>
                  <a:gd name="connsiteX152" fmla="*/ 1127596 w 2861969"/>
                  <a:gd name="connsiteY152" fmla="*/ 1268884 h 2861969"/>
                  <a:gd name="connsiteX153" fmla="*/ 1166379 w 2861969"/>
                  <a:gd name="connsiteY153" fmla="*/ 1351551 h 2861969"/>
                  <a:gd name="connsiteX154" fmla="*/ 1086309 w 2861969"/>
                  <a:gd name="connsiteY154" fmla="*/ 1407421 h 2861969"/>
                  <a:gd name="connsiteX155" fmla="*/ 1086322 w 2861969"/>
                  <a:gd name="connsiteY155" fmla="*/ 1439064 h 2861969"/>
                  <a:gd name="connsiteX156" fmla="*/ 1161239 w 2861969"/>
                  <a:gd name="connsiteY156" fmla="*/ 1491261 h 2861969"/>
                  <a:gd name="connsiteX157" fmla="*/ 1119828 w 2861969"/>
                  <a:gd name="connsiteY157" fmla="*/ 1579684 h 2861969"/>
                  <a:gd name="connsiteX158" fmla="*/ 910340 w 2861969"/>
                  <a:gd name="connsiteY158" fmla="*/ 1561850 h 2861969"/>
                  <a:gd name="connsiteX159" fmla="*/ 1086322 w 2861969"/>
                  <a:gd name="connsiteY159" fmla="*/ 1439064 h 2861969"/>
                  <a:gd name="connsiteX160" fmla="*/ 1135657 w 2861969"/>
                  <a:gd name="connsiteY160" fmla="*/ 1607090 h 2861969"/>
                  <a:gd name="connsiteX161" fmla="*/ 1226643 w 2861969"/>
                  <a:gd name="connsiteY161" fmla="*/ 1614839 h 2861969"/>
                  <a:gd name="connsiteX162" fmla="*/ 1234988 w 2861969"/>
                  <a:gd name="connsiteY162" fmla="*/ 1712113 h 2861969"/>
                  <a:gd name="connsiteX163" fmla="*/ 1044651 w 2861969"/>
                  <a:gd name="connsiteY163" fmla="*/ 1801412 h 2861969"/>
                  <a:gd name="connsiteX164" fmla="*/ 1135657 w 2861969"/>
                  <a:gd name="connsiteY164" fmla="*/ 1607090 h 2861969"/>
                  <a:gd name="connsiteX165" fmla="*/ 1234664 w 2861969"/>
                  <a:gd name="connsiteY165" fmla="*/ 1303909 h 2861969"/>
                  <a:gd name="connsiteX166" fmla="*/ 1187983 w 2861969"/>
                  <a:gd name="connsiteY166" fmla="*/ 1336481 h 2861969"/>
                  <a:gd name="connsiteX167" fmla="*/ 1155165 w 2861969"/>
                  <a:gd name="connsiteY167" fmla="*/ 1266522 h 2861969"/>
                  <a:gd name="connsiteX168" fmla="*/ 1238460 w 2861969"/>
                  <a:gd name="connsiteY168" fmla="*/ 1259377 h 2861969"/>
                  <a:gd name="connsiteX169" fmla="*/ 1234664 w 2861969"/>
                  <a:gd name="connsiteY169" fmla="*/ 1303909 h 2861969"/>
                  <a:gd name="connsiteX170" fmla="*/ 1143405 w 2861969"/>
                  <a:gd name="connsiteY170" fmla="*/ 1241472 h 2861969"/>
                  <a:gd name="connsiteX171" fmla="*/ 1054107 w 2861969"/>
                  <a:gd name="connsiteY171" fmla="*/ 1051135 h 2861969"/>
                  <a:gd name="connsiteX172" fmla="*/ 1248429 w 2861969"/>
                  <a:gd name="connsiteY172" fmla="*/ 1142147 h 2861969"/>
                  <a:gd name="connsiteX173" fmla="*/ 1240680 w 2861969"/>
                  <a:gd name="connsiteY173" fmla="*/ 1233126 h 2861969"/>
                  <a:gd name="connsiteX174" fmla="*/ 1143405 w 2861969"/>
                  <a:gd name="connsiteY174" fmla="*/ 1241472 h 2861969"/>
                  <a:gd name="connsiteX175" fmla="*/ 701955 w 2861969"/>
                  <a:gd name="connsiteY175" fmla="*/ 361627 h 2861969"/>
                  <a:gd name="connsiteX176" fmla="*/ 1000125 w 2861969"/>
                  <a:gd name="connsiteY176" fmla="*/ 997185 h 2861969"/>
                  <a:gd name="connsiteX177" fmla="*/ 363619 w 2861969"/>
                  <a:gd name="connsiteY177" fmla="*/ 699080 h 2861969"/>
                  <a:gd name="connsiteX178" fmla="*/ 701955 w 2861969"/>
                  <a:gd name="connsiteY178" fmla="*/ 361627 h 2861969"/>
                  <a:gd name="connsiteX179" fmla="*/ 348959 w 2861969"/>
                  <a:gd name="connsiteY179" fmla="*/ 720885 h 2861969"/>
                  <a:gd name="connsiteX180" fmla="*/ 1017362 w 2861969"/>
                  <a:gd name="connsiteY180" fmla="*/ 1033924 h 2861969"/>
                  <a:gd name="connsiteX181" fmla="*/ 1115844 w 2861969"/>
                  <a:gd name="connsiteY181" fmla="*/ 1243841 h 2861969"/>
                  <a:gd name="connsiteX182" fmla="*/ 880507 w 2861969"/>
                  <a:gd name="connsiteY182" fmla="*/ 1264037 h 2861969"/>
                  <a:gd name="connsiteX183" fmla="*/ 277306 w 2861969"/>
                  <a:gd name="connsiteY183" fmla="*/ 843762 h 2861969"/>
                  <a:gd name="connsiteX184" fmla="*/ 348959 w 2861969"/>
                  <a:gd name="connsiteY184" fmla="*/ 720885 h 2861969"/>
                  <a:gd name="connsiteX185" fmla="*/ 265618 w 2861969"/>
                  <a:gd name="connsiteY185" fmla="*/ 867248 h 2861969"/>
                  <a:gd name="connsiteX186" fmla="*/ 840082 w 2861969"/>
                  <a:gd name="connsiteY186" fmla="*/ 1267502 h 2861969"/>
                  <a:gd name="connsiteX187" fmla="*/ 140425 w 2861969"/>
                  <a:gd name="connsiteY187" fmla="*/ 1327539 h 2861969"/>
                  <a:gd name="connsiteX188" fmla="*/ 265618 w 2861969"/>
                  <a:gd name="connsiteY188" fmla="*/ 867248 h 2861969"/>
                  <a:gd name="connsiteX189" fmla="*/ 136284 w 2861969"/>
                  <a:gd name="connsiteY189" fmla="*/ 1431004 h 2861969"/>
                  <a:gd name="connsiteX190" fmla="*/ 138653 w 2861969"/>
                  <a:gd name="connsiteY190" fmla="*/ 1353744 h 2861969"/>
                  <a:gd name="connsiteX191" fmla="*/ 873374 w 2861969"/>
                  <a:gd name="connsiteY191" fmla="*/ 1290696 h 2861969"/>
                  <a:gd name="connsiteX192" fmla="*/ 1063614 w 2861969"/>
                  <a:gd name="connsiteY192" fmla="*/ 1423242 h 2861969"/>
                  <a:gd name="connsiteX193" fmla="*/ 869902 w 2861969"/>
                  <a:gd name="connsiteY193" fmla="*/ 1558398 h 2861969"/>
                  <a:gd name="connsiteX194" fmla="*/ 137913 w 2861969"/>
                  <a:gd name="connsiteY194" fmla="*/ 1496077 h 2861969"/>
                  <a:gd name="connsiteX195" fmla="*/ 136284 w 2861969"/>
                  <a:gd name="connsiteY195" fmla="*/ 1431004 h 2861969"/>
                  <a:gd name="connsiteX196" fmla="*/ 139542 w 2861969"/>
                  <a:gd name="connsiteY196" fmla="*/ 1522276 h 2861969"/>
                  <a:gd name="connsiteX197" fmla="*/ 836623 w 2861969"/>
                  <a:gd name="connsiteY197" fmla="*/ 1581624 h 2861969"/>
                  <a:gd name="connsiteX198" fmla="*/ 260355 w 2861969"/>
                  <a:gd name="connsiteY198" fmla="*/ 1983702 h 2861969"/>
                  <a:gd name="connsiteX199" fmla="*/ 139542 w 2861969"/>
                  <a:gd name="connsiteY199" fmla="*/ 1522276 h 2861969"/>
                  <a:gd name="connsiteX200" fmla="*/ 271868 w 2861969"/>
                  <a:gd name="connsiteY200" fmla="*/ 2007324 h 2861969"/>
                  <a:gd name="connsiteX201" fmla="*/ 877054 w 2861969"/>
                  <a:gd name="connsiteY201" fmla="*/ 1585070 h 2861969"/>
                  <a:gd name="connsiteX202" fmla="*/ 1108088 w 2861969"/>
                  <a:gd name="connsiteY202" fmla="*/ 1604741 h 2861969"/>
                  <a:gd name="connsiteX203" fmla="*/ 1007913 w 2861969"/>
                  <a:gd name="connsiteY203" fmla="*/ 1818636 h 2861969"/>
                  <a:gd name="connsiteX204" fmla="*/ 342249 w 2861969"/>
                  <a:gd name="connsiteY204" fmla="*/ 2130934 h 2861969"/>
                  <a:gd name="connsiteX205" fmla="*/ 271868 w 2861969"/>
                  <a:gd name="connsiteY205" fmla="*/ 2007324 h 2861969"/>
                  <a:gd name="connsiteX206" fmla="*/ 356682 w 2861969"/>
                  <a:gd name="connsiteY206" fmla="*/ 2152837 h 2861969"/>
                  <a:gd name="connsiteX207" fmla="*/ 990709 w 2861969"/>
                  <a:gd name="connsiteY207" fmla="*/ 1855387 h 2861969"/>
                  <a:gd name="connsiteX208" fmla="*/ 691902 w 2861969"/>
                  <a:gd name="connsiteY208" fmla="*/ 2493399 h 2861969"/>
                  <a:gd name="connsiteX209" fmla="*/ 356682 w 2861969"/>
                  <a:gd name="connsiteY209" fmla="*/ 2152837 h 2861969"/>
                  <a:gd name="connsiteX210" fmla="*/ 713604 w 2861969"/>
                  <a:gd name="connsiteY210" fmla="*/ 2508253 h 2861969"/>
                  <a:gd name="connsiteX211" fmla="*/ 1027434 w 2861969"/>
                  <a:gd name="connsiteY211" fmla="*/ 1838157 h 2861969"/>
                  <a:gd name="connsiteX212" fmla="*/ 1237344 w 2861969"/>
                  <a:gd name="connsiteY212" fmla="*/ 1739675 h 2861969"/>
                  <a:gd name="connsiteX213" fmla="*/ 1257540 w 2861969"/>
                  <a:gd name="connsiteY213" fmla="*/ 1975012 h 2861969"/>
                  <a:gd name="connsiteX214" fmla="*/ 835682 w 2861969"/>
                  <a:gd name="connsiteY214" fmla="*/ 2580491 h 2861969"/>
                  <a:gd name="connsiteX215" fmla="*/ 713604 w 2861969"/>
                  <a:gd name="connsiteY215" fmla="*/ 2508253 h 2861969"/>
                  <a:gd name="connsiteX216" fmla="*/ 859071 w 2861969"/>
                  <a:gd name="connsiteY216" fmla="*/ 2592328 h 2861969"/>
                  <a:gd name="connsiteX217" fmla="*/ 1261012 w 2861969"/>
                  <a:gd name="connsiteY217" fmla="*/ 2015443 h 2861969"/>
                  <a:gd name="connsiteX218" fmla="*/ 1321561 w 2861969"/>
                  <a:gd name="connsiteY218" fmla="*/ 2721058 h 2861969"/>
                  <a:gd name="connsiteX219" fmla="*/ 859071 w 2861969"/>
                  <a:gd name="connsiteY219" fmla="*/ 2592328 h 2861969"/>
                  <a:gd name="connsiteX220" fmla="*/ 1431004 w 2861969"/>
                  <a:gd name="connsiteY220" fmla="*/ 2725724 h 2861969"/>
                  <a:gd name="connsiteX221" fmla="*/ 1347780 w 2861969"/>
                  <a:gd name="connsiteY221" fmla="*/ 2722973 h 2861969"/>
                  <a:gd name="connsiteX222" fmla="*/ 1284213 w 2861969"/>
                  <a:gd name="connsiteY222" fmla="*/ 1982138 h 2861969"/>
                  <a:gd name="connsiteX223" fmla="*/ 1416759 w 2861969"/>
                  <a:gd name="connsiteY223" fmla="*/ 1791898 h 2861969"/>
                  <a:gd name="connsiteX224" fmla="*/ 1551921 w 2861969"/>
                  <a:gd name="connsiteY224" fmla="*/ 1985616 h 2861969"/>
                  <a:gd name="connsiteX225" fmla="*/ 1489022 w 2861969"/>
                  <a:gd name="connsiteY225" fmla="*/ 2724361 h 2861969"/>
                  <a:gd name="connsiteX226" fmla="*/ 1431004 w 2861969"/>
                  <a:gd name="connsiteY226" fmla="*/ 2725724 h 2861969"/>
                  <a:gd name="connsiteX227" fmla="*/ 1515195 w 2861969"/>
                  <a:gd name="connsiteY227" fmla="*/ 2722914 h 2861969"/>
                  <a:gd name="connsiteX228" fmla="*/ 1575135 w 2861969"/>
                  <a:gd name="connsiteY228" fmla="*/ 2018902 h 2861969"/>
                  <a:gd name="connsiteX229" fmla="*/ 1982216 w 2861969"/>
                  <a:gd name="connsiteY229" fmla="*/ 2602348 h 2861969"/>
                  <a:gd name="connsiteX230" fmla="*/ 1515195 w 2861969"/>
                  <a:gd name="connsiteY230" fmla="*/ 2722914 h 2861969"/>
                  <a:gd name="connsiteX231" fmla="*/ 2005870 w 2861969"/>
                  <a:gd name="connsiteY231" fmla="*/ 2590868 h 2861969"/>
                  <a:gd name="connsiteX232" fmla="*/ 1578587 w 2861969"/>
                  <a:gd name="connsiteY232" fmla="*/ 1978465 h 2861969"/>
                  <a:gd name="connsiteX233" fmla="*/ 1598257 w 2861969"/>
                  <a:gd name="connsiteY233" fmla="*/ 1747437 h 2861969"/>
                  <a:gd name="connsiteX234" fmla="*/ 1812159 w 2861969"/>
                  <a:gd name="connsiteY234" fmla="*/ 1847612 h 2861969"/>
                  <a:gd name="connsiteX235" fmla="*/ 2128306 w 2861969"/>
                  <a:gd name="connsiteY235" fmla="*/ 2521492 h 2861969"/>
                  <a:gd name="connsiteX236" fmla="*/ 2005870 w 2861969"/>
                  <a:gd name="connsiteY236" fmla="*/ 2590868 h 2861969"/>
                  <a:gd name="connsiteX237" fmla="*/ 2150202 w 2861969"/>
                  <a:gd name="connsiteY237" fmla="*/ 2507066 h 2861969"/>
                  <a:gd name="connsiteX238" fmla="*/ 1848897 w 2861969"/>
                  <a:gd name="connsiteY238" fmla="*/ 1864823 h 2861969"/>
                  <a:gd name="connsiteX239" fmla="*/ 2495202 w 2861969"/>
                  <a:gd name="connsiteY239" fmla="*/ 2167510 h 2861969"/>
                  <a:gd name="connsiteX240" fmla="*/ 2150202 w 2861969"/>
                  <a:gd name="connsiteY240" fmla="*/ 2507066 h 2861969"/>
                  <a:gd name="connsiteX241" fmla="*/ 2509986 w 2861969"/>
                  <a:gd name="connsiteY241" fmla="*/ 2145770 h 2861969"/>
                  <a:gd name="connsiteX242" fmla="*/ 1831660 w 2861969"/>
                  <a:gd name="connsiteY242" fmla="*/ 1828085 h 2861969"/>
                  <a:gd name="connsiteX243" fmla="*/ 1733185 w 2861969"/>
                  <a:gd name="connsiteY243" fmla="*/ 1618174 h 2861969"/>
                  <a:gd name="connsiteX244" fmla="*/ 1968522 w 2861969"/>
                  <a:gd name="connsiteY244" fmla="*/ 1597978 h 2861969"/>
                  <a:gd name="connsiteX245" fmla="*/ 2581250 w 2861969"/>
                  <a:gd name="connsiteY245" fmla="*/ 2024892 h 2861969"/>
                  <a:gd name="connsiteX246" fmla="*/ 2509986 w 2861969"/>
                  <a:gd name="connsiteY246" fmla="*/ 2145770 h 2861969"/>
                  <a:gd name="connsiteX247" fmla="*/ 2593055 w 2861969"/>
                  <a:gd name="connsiteY247" fmla="*/ 2001477 h 2861969"/>
                  <a:gd name="connsiteX248" fmla="*/ 2008960 w 2861969"/>
                  <a:gd name="connsiteY248" fmla="*/ 1594506 h 2861969"/>
                  <a:gd name="connsiteX249" fmla="*/ 2721694 w 2861969"/>
                  <a:gd name="connsiteY249" fmla="*/ 1533347 h 2861969"/>
                  <a:gd name="connsiteX250" fmla="*/ 2593055 w 2861969"/>
                  <a:gd name="connsiteY250" fmla="*/ 2001477 h 2861969"/>
                  <a:gd name="connsiteX251" fmla="*/ 1975654 w 2861969"/>
                  <a:gd name="connsiteY251" fmla="*/ 1571312 h 2861969"/>
                  <a:gd name="connsiteX252" fmla="*/ 1785414 w 2861969"/>
                  <a:gd name="connsiteY252" fmla="*/ 1438766 h 2861969"/>
                  <a:gd name="connsiteX253" fmla="*/ 1979126 w 2861969"/>
                  <a:gd name="connsiteY253" fmla="*/ 1303611 h 2861969"/>
                  <a:gd name="connsiteX254" fmla="*/ 2724134 w 2861969"/>
                  <a:gd name="connsiteY254" fmla="*/ 1367041 h 2861969"/>
                  <a:gd name="connsiteX255" fmla="*/ 2725724 w 2861969"/>
                  <a:gd name="connsiteY255" fmla="*/ 1431011 h 2861969"/>
                  <a:gd name="connsiteX256" fmla="*/ 2723427 w 2861969"/>
                  <a:gd name="connsiteY256" fmla="*/ 1507148 h 2861969"/>
                  <a:gd name="connsiteX257" fmla="*/ 1975654 w 2861969"/>
                  <a:gd name="connsiteY257" fmla="*/ 1571312 h 2861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</a:cxnLst>
                <a:rect l="l" t="t" r="r" b="b"/>
                <a:pathLst>
                  <a:path w="2861969" h="2861969">
                    <a:moveTo>
                      <a:pt x="2442876" y="419133"/>
                    </a:moveTo>
                    <a:cubicBezTo>
                      <a:pt x="2172598" y="148848"/>
                      <a:pt x="1813242" y="0"/>
                      <a:pt x="1431004" y="0"/>
                    </a:cubicBezTo>
                    <a:cubicBezTo>
                      <a:pt x="1048766" y="0"/>
                      <a:pt x="689417" y="148848"/>
                      <a:pt x="419132" y="419133"/>
                    </a:cubicBezTo>
                    <a:cubicBezTo>
                      <a:pt x="148848" y="689417"/>
                      <a:pt x="0" y="1048772"/>
                      <a:pt x="0" y="1431004"/>
                    </a:cubicBezTo>
                    <a:cubicBezTo>
                      <a:pt x="0" y="1813236"/>
                      <a:pt x="148855" y="2172592"/>
                      <a:pt x="419132" y="2442876"/>
                    </a:cubicBezTo>
                    <a:cubicBezTo>
                      <a:pt x="689410" y="2713160"/>
                      <a:pt x="1048772" y="2862008"/>
                      <a:pt x="1431004" y="2862008"/>
                    </a:cubicBezTo>
                    <a:cubicBezTo>
                      <a:pt x="1813236" y="2862008"/>
                      <a:pt x="2172592" y="2713154"/>
                      <a:pt x="2442876" y="2442876"/>
                    </a:cubicBezTo>
                    <a:cubicBezTo>
                      <a:pt x="2713160" y="2172598"/>
                      <a:pt x="2862008" y="1813243"/>
                      <a:pt x="2862008" y="1431004"/>
                    </a:cubicBezTo>
                    <a:cubicBezTo>
                      <a:pt x="2862008" y="1048766"/>
                      <a:pt x="2713160" y="689410"/>
                      <a:pt x="2442876" y="419133"/>
                    </a:cubicBezTo>
                    <a:close/>
                    <a:moveTo>
                      <a:pt x="2722537" y="1340849"/>
                    </a:moveTo>
                    <a:lnTo>
                      <a:pt x="2012412" y="1280384"/>
                    </a:lnTo>
                    <a:lnTo>
                      <a:pt x="2598467" y="871479"/>
                    </a:lnTo>
                    <a:cubicBezTo>
                      <a:pt x="2667660" y="1015285"/>
                      <a:pt x="2710986" y="1173764"/>
                      <a:pt x="2722537" y="1340849"/>
                    </a:cubicBezTo>
                    <a:close/>
                    <a:moveTo>
                      <a:pt x="2586798" y="847961"/>
                    </a:moveTo>
                    <a:lnTo>
                      <a:pt x="1971968" y="1276938"/>
                    </a:lnTo>
                    <a:lnTo>
                      <a:pt x="1740947" y="1257268"/>
                    </a:lnTo>
                    <a:lnTo>
                      <a:pt x="1841129" y="1043360"/>
                    </a:lnTo>
                    <a:lnTo>
                      <a:pt x="2516696" y="726421"/>
                    </a:lnTo>
                    <a:cubicBezTo>
                      <a:pt x="2542169" y="765535"/>
                      <a:pt x="2565590" y="806095"/>
                      <a:pt x="2586798" y="847961"/>
                    </a:cubicBezTo>
                    <a:close/>
                    <a:moveTo>
                      <a:pt x="1666185" y="1355684"/>
                    </a:moveTo>
                    <a:lnTo>
                      <a:pt x="1629518" y="1330134"/>
                    </a:lnTo>
                    <a:lnTo>
                      <a:pt x="1624651" y="1273421"/>
                    </a:lnTo>
                    <a:lnTo>
                      <a:pt x="1701645" y="1279975"/>
                    </a:lnTo>
                    <a:lnTo>
                      <a:pt x="1666185" y="1355684"/>
                    </a:lnTo>
                    <a:close/>
                    <a:moveTo>
                      <a:pt x="1676627" y="1394603"/>
                    </a:moveTo>
                    <a:lnTo>
                      <a:pt x="1740025" y="1438772"/>
                    </a:lnTo>
                    <a:lnTo>
                      <a:pt x="1671468" y="1486608"/>
                    </a:lnTo>
                    <a:lnTo>
                      <a:pt x="1652485" y="1446151"/>
                    </a:lnTo>
                    <a:lnTo>
                      <a:pt x="1676627" y="1394603"/>
                    </a:lnTo>
                    <a:close/>
                    <a:moveTo>
                      <a:pt x="1622399" y="1247176"/>
                    </a:moveTo>
                    <a:lnTo>
                      <a:pt x="1614053" y="1149895"/>
                    </a:lnTo>
                    <a:lnTo>
                      <a:pt x="1804391" y="1060603"/>
                    </a:lnTo>
                    <a:lnTo>
                      <a:pt x="1713378" y="1254925"/>
                    </a:lnTo>
                    <a:lnTo>
                      <a:pt x="1622399" y="1247176"/>
                    </a:lnTo>
                    <a:close/>
                    <a:moveTo>
                      <a:pt x="1614371" y="1558105"/>
                    </a:moveTo>
                    <a:lnTo>
                      <a:pt x="1661052" y="1525540"/>
                    </a:lnTo>
                    <a:lnTo>
                      <a:pt x="1693870" y="1595493"/>
                    </a:lnTo>
                    <a:lnTo>
                      <a:pt x="1610581" y="1602638"/>
                    </a:lnTo>
                    <a:lnTo>
                      <a:pt x="1614371" y="1558105"/>
                    </a:lnTo>
                    <a:close/>
                    <a:moveTo>
                      <a:pt x="1705623" y="1620537"/>
                    </a:moveTo>
                    <a:lnTo>
                      <a:pt x="1794916" y="1810867"/>
                    </a:lnTo>
                    <a:lnTo>
                      <a:pt x="1600600" y="1719862"/>
                    </a:lnTo>
                    <a:lnTo>
                      <a:pt x="1608349" y="1628882"/>
                    </a:lnTo>
                    <a:lnTo>
                      <a:pt x="1705623" y="1620537"/>
                    </a:lnTo>
                    <a:close/>
                    <a:moveTo>
                      <a:pt x="1682656" y="1510464"/>
                    </a:moveTo>
                    <a:lnTo>
                      <a:pt x="1762733" y="1454594"/>
                    </a:lnTo>
                    <a:lnTo>
                      <a:pt x="1935230" y="1574778"/>
                    </a:lnTo>
                    <a:lnTo>
                      <a:pt x="1721439" y="1593124"/>
                    </a:lnTo>
                    <a:lnTo>
                      <a:pt x="1682656" y="1510464"/>
                    </a:lnTo>
                    <a:close/>
                    <a:moveTo>
                      <a:pt x="1762714" y="1422944"/>
                    </a:moveTo>
                    <a:lnTo>
                      <a:pt x="1687796" y="1370747"/>
                    </a:lnTo>
                    <a:lnTo>
                      <a:pt x="1729207" y="1282325"/>
                    </a:lnTo>
                    <a:lnTo>
                      <a:pt x="1938689" y="1300158"/>
                    </a:lnTo>
                    <a:lnTo>
                      <a:pt x="1762714" y="1422944"/>
                    </a:lnTo>
                    <a:close/>
                    <a:moveTo>
                      <a:pt x="2502185" y="704557"/>
                    </a:moveTo>
                    <a:lnTo>
                      <a:pt x="1858340" y="1006615"/>
                    </a:lnTo>
                    <a:lnTo>
                      <a:pt x="2160326" y="361815"/>
                    </a:lnTo>
                    <a:cubicBezTo>
                      <a:pt x="2294547" y="453664"/>
                      <a:pt x="2410687" y="570071"/>
                      <a:pt x="2502185" y="704557"/>
                    </a:cubicBezTo>
                    <a:close/>
                    <a:moveTo>
                      <a:pt x="2138488" y="347226"/>
                    </a:moveTo>
                    <a:lnTo>
                      <a:pt x="1821595" y="1023858"/>
                    </a:lnTo>
                    <a:lnTo>
                      <a:pt x="1611685" y="1122333"/>
                    </a:lnTo>
                    <a:lnTo>
                      <a:pt x="1591489" y="886996"/>
                    </a:lnTo>
                    <a:lnTo>
                      <a:pt x="2016793" y="276579"/>
                    </a:lnTo>
                    <a:cubicBezTo>
                      <a:pt x="2058729" y="297950"/>
                      <a:pt x="2099329" y="321572"/>
                      <a:pt x="2138488" y="347226"/>
                    </a:cubicBezTo>
                    <a:close/>
                    <a:moveTo>
                      <a:pt x="1480118" y="1184057"/>
                    </a:moveTo>
                    <a:lnTo>
                      <a:pt x="1439655" y="1203040"/>
                    </a:lnTo>
                    <a:lnTo>
                      <a:pt x="1388107" y="1178898"/>
                    </a:lnTo>
                    <a:lnTo>
                      <a:pt x="1432283" y="1115500"/>
                    </a:lnTo>
                    <a:lnTo>
                      <a:pt x="1480118" y="1184057"/>
                    </a:lnTo>
                    <a:close/>
                    <a:moveTo>
                      <a:pt x="1448105" y="1092792"/>
                    </a:moveTo>
                    <a:lnTo>
                      <a:pt x="1568294" y="920295"/>
                    </a:lnTo>
                    <a:lnTo>
                      <a:pt x="1586641" y="1134086"/>
                    </a:lnTo>
                    <a:lnTo>
                      <a:pt x="1503981" y="1172869"/>
                    </a:lnTo>
                    <a:lnTo>
                      <a:pt x="1448105" y="1092792"/>
                    </a:lnTo>
                    <a:close/>
                    <a:moveTo>
                      <a:pt x="1364257" y="1167722"/>
                    </a:moveTo>
                    <a:lnTo>
                      <a:pt x="1275835" y="1126312"/>
                    </a:lnTo>
                    <a:lnTo>
                      <a:pt x="1293669" y="916830"/>
                    </a:lnTo>
                    <a:lnTo>
                      <a:pt x="1416448" y="1092805"/>
                    </a:lnTo>
                    <a:lnTo>
                      <a:pt x="1364257" y="1167722"/>
                    </a:lnTo>
                    <a:close/>
                    <a:moveTo>
                      <a:pt x="1349195" y="1189340"/>
                    </a:moveTo>
                    <a:lnTo>
                      <a:pt x="1323645" y="1226013"/>
                    </a:lnTo>
                    <a:lnTo>
                      <a:pt x="1266931" y="1230880"/>
                    </a:lnTo>
                    <a:lnTo>
                      <a:pt x="1273485" y="1153886"/>
                    </a:lnTo>
                    <a:lnTo>
                      <a:pt x="1349195" y="1189340"/>
                    </a:lnTo>
                    <a:close/>
                    <a:moveTo>
                      <a:pt x="1345061" y="1689140"/>
                    </a:moveTo>
                    <a:lnTo>
                      <a:pt x="1400931" y="1769216"/>
                    </a:lnTo>
                    <a:lnTo>
                      <a:pt x="1280741" y="1941720"/>
                    </a:lnTo>
                    <a:lnTo>
                      <a:pt x="1262395" y="1727929"/>
                    </a:lnTo>
                    <a:lnTo>
                      <a:pt x="1345061" y="1689140"/>
                    </a:lnTo>
                    <a:close/>
                    <a:moveTo>
                      <a:pt x="1260032" y="1700360"/>
                    </a:moveTo>
                    <a:lnTo>
                      <a:pt x="1252887" y="1617071"/>
                    </a:lnTo>
                    <a:lnTo>
                      <a:pt x="1297426" y="1620861"/>
                    </a:lnTo>
                    <a:lnTo>
                      <a:pt x="1329992" y="1667542"/>
                    </a:lnTo>
                    <a:lnTo>
                      <a:pt x="1260032" y="1700360"/>
                    </a:lnTo>
                    <a:close/>
                    <a:moveTo>
                      <a:pt x="1368910" y="1677951"/>
                    </a:moveTo>
                    <a:lnTo>
                      <a:pt x="1409367" y="1658969"/>
                    </a:lnTo>
                    <a:lnTo>
                      <a:pt x="1460915" y="1683111"/>
                    </a:lnTo>
                    <a:lnTo>
                      <a:pt x="1416740" y="1746509"/>
                    </a:lnTo>
                    <a:lnTo>
                      <a:pt x="1368910" y="1677951"/>
                    </a:lnTo>
                    <a:close/>
                    <a:moveTo>
                      <a:pt x="1484772" y="1694286"/>
                    </a:moveTo>
                    <a:lnTo>
                      <a:pt x="1573194" y="1735697"/>
                    </a:lnTo>
                    <a:lnTo>
                      <a:pt x="1555360" y="1945179"/>
                    </a:lnTo>
                    <a:lnTo>
                      <a:pt x="1432575" y="1769197"/>
                    </a:lnTo>
                    <a:lnTo>
                      <a:pt x="1484772" y="1694286"/>
                    </a:lnTo>
                    <a:close/>
                    <a:moveTo>
                      <a:pt x="1499834" y="1672669"/>
                    </a:moveTo>
                    <a:lnTo>
                      <a:pt x="1525384" y="1636002"/>
                    </a:lnTo>
                    <a:lnTo>
                      <a:pt x="1582104" y="1631134"/>
                    </a:lnTo>
                    <a:lnTo>
                      <a:pt x="1575550" y="1708128"/>
                    </a:lnTo>
                    <a:lnTo>
                      <a:pt x="1499834" y="1672669"/>
                    </a:lnTo>
                    <a:close/>
                    <a:moveTo>
                      <a:pt x="1431004" y="1586758"/>
                    </a:moveTo>
                    <a:cubicBezTo>
                      <a:pt x="1344983" y="1586758"/>
                      <a:pt x="1275251" y="1517026"/>
                      <a:pt x="1275251" y="1431004"/>
                    </a:cubicBezTo>
                    <a:cubicBezTo>
                      <a:pt x="1275251" y="1344983"/>
                      <a:pt x="1344983" y="1275251"/>
                      <a:pt x="1431004" y="1275251"/>
                    </a:cubicBezTo>
                    <a:cubicBezTo>
                      <a:pt x="1517025" y="1275251"/>
                      <a:pt x="1586758" y="1344983"/>
                      <a:pt x="1586758" y="1431004"/>
                    </a:cubicBezTo>
                    <a:cubicBezTo>
                      <a:pt x="1586758" y="1517026"/>
                      <a:pt x="1517025" y="1586758"/>
                      <a:pt x="1431004" y="1586758"/>
                    </a:cubicBezTo>
                    <a:close/>
                    <a:moveTo>
                      <a:pt x="1551616" y="1241154"/>
                    </a:moveTo>
                    <a:lnTo>
                      <a:pt x="1519044" y="1194473"/>
                    </a:lnTo>
                    <a:lnTo>
                      <a:pt x="1588997" y="1161655"/>
                    </a:lnTo>
                    <a:lnTo>
                      <a:pt x="1596142" y="1244950"/>
                    </a:lnTo>
                    <a:lnTo>
                      <a:pt x="1551616" y="1241154"/>
                    </a:lnTo>
                    <a:close/>
                    <a:moveTo>
                      <a:pt x="1993300" y="264891"/>
                    </a:moveTo>
                    <a:lnTo>
                      <a:pt x="1588017" y="846572"/>
                    </a:lnTo>
                    <a:lnTo>
                      <a:pt x="1527377" y="139867"/>
                    </a:lnTo>
                    <a:cubicBezTo>
                      <a:pt x="1693254" y="152132"/>
                      <a:pt x="1850539" y="195769"/>
                      <a:pt x="1993300" y="264891"/>
                    </a:cubicBezTo>
                    <a:close/>
                    <a:moveTo>
                      <a:pt x="1431004" y="136284"/>
                    </a:moveTo>
                    <a:cubicBezTo>
                      <a:pt x="1454549" y="136284"/>
                      <a:pt x="1477938" y="136959"/>
                      <a:pt x="1501177" y="138205"/>
                    </a:cubicBezTo>
                    <a:lnTo>
                      <a:pt x="1564816" y="879864"/>
                    </a:lnTo>
                    <a:lnTo>
                      <a:pt x="1432270" y="1070104"/>
                    </a:lnTo>
                    <a:lnTo>
                      <a:pt x="1297115" y="876392"/>
                    </a:lnTo>
                    <a:lnTo>
                      <a:pt x="1359961" y="138257"/>
                    </a:lnTo>
                    <a:cubicBezTo>
                      <a:pt x="1383486" y="136979"/>
                      <a:pt x="1407167" y="136284"/>
                      <a:pt x="1431004" y="136284"/>
                    </a:cubicBezTo>
                    <a:close/>
                    <a:moveTo>
                      <a:pt x="1333769" y="139925"/>
                    </a:moveTo>
                    <a:lnTo>
                      <a:pt x="1273894" y="843119"/>
                    </a:lnTo>
                    <a:lnTo>
                      <a:pt x="870000" y="264249"/>
                    </a:lnTo>
                    <a:cubicBezTo>
                      <a:pt x="1012164" y="195613"/>
                      <a:pt x="1168709" y="152236"/>
                      <a:pt x="1333769" y="139925"/>
                    </a:cubicBezTo>
                    <a:close/>
                    <a:moveTo>
                      <a:pt x="846507" y="275937"/>
                    </a:moveTo>
                    <a:lnTo>
                      <a:pt x="1270455" y="883550"/>
                    </a:lnTo>
                    <a:lnTo>
                      <a:pt x="1250784" y="1114578"/>
                    </a:lnTo>
                    <a:lnTo>
                      <a:pt x="1036877" y="1014396"/>
                    </a:lnTo>
                    <a:lnTo>
                      <a:pt x="723793" y="347045"/>
                    </a:lnTo>
                    <a:cubicBezTo>
                      <a:pt x="763270" y="321203"/>
                      <a:pt x="804207" y="297431"/>
                      <a:pt x="846507" y="275937"/>
                    </a:cubicBezTo>
                    <a:close/>
                    <a:moveTo>
                      <a:pt x="1172408" y="1467412"/>
                    </a:moveTo>
                    <a:lnTo>
                      <a:pt x="1109003" y="1423236"/>
                    </a:lnTo>
                    <a:lnTo>
                      <a:pt x="1177561" y="1375400"/>
                    </a:lnTo>
                    <a:lnTo>
                      <a:pt x="1196543" y="1415864"/>
                    </a:lnTo>
                    <a:lnTo>
                      <a:pt x="1172408" y="1467412"/>
                    </a:lnTo>
                    <a:close/>
                    <a:moveTo>
                      <a:pt x="1219517" y="1531874"/>
                    </a:moveTo>
                    <a:lnTo>
                      <a:pt x="1224384" y="1588588"/>
                    </a:lnTo>
                    <a:lnTo>
                      <a:pt x="1147390" y="1582033"/>
                    </a:lnTo>
                    <a:lnTo>
                      <a:pt x="1182850" y="1506324"/>
                    </a:lnTo>
                    <a:lnTo>
                      <a:pt x="1219517" y="1531874"/>
                    </a:lnTo>
                    <a:close/>
                    <a:moveTo>
                      <a:pt x="1086309" y="1407421"/>
                    </a:moveTo>
                    <a:lnTo>
                      <a:pt x="913805" y="1287231"/>
                    </a:lnTo>
                    <a:lnTo>
                      <a:pt x="1127596" y="1268884"/>
                    </a:lnTo>
                    <a:lnTo>
                      <a:pt x="1166379" y="1351551"/>
                    </a:lnTo>
                    <a:lnTo>
                      <a:pt x="1086309" y="1407421"/>
                    </a:lnTo>
                    <a:close/>
                    <a:moveTo>
                      <a:pt x="1086322" y="1439064"/>
                    </a:moveTo>
                    <a:lnTo>
                      <a:pt x="1161239" y="1491261"/>
                    </a:lnTo>
                    <a:lnTo>
                      <a:pt x="1119828" y="1579684"/>
                    </a:lnTo>
                    <a:lnTo>
                      <a:pt x="910340" y="1561850"/>
                    </a:lnTo>
                    <a:lnTo>
                      <a:pt x="1086322" y="1439064"/>
                    </a:lnTo>
                    <a:close/>
                    <a:moveTo>
                      <a:pt x="1135657" y="1607090"/>
                    </a:moveTo>
                    <a:lnTo>
                      <a:pt x="1226643" y="1614839"/>
                    </a:lnTo>
                    <a:lnTo>
                      <a:pt x="1234988" y="1712113"/>
                    </a:lnTo>
                    <a:lnTo>
                      <a:pt x="1044651" y="1801412"/>
                    </a:lnTo>
                    <a:lnTo>
                      <a:pt x="1135657" y="1607090"/>
                    </a:lnTo>
                    <a:close/>
                    <a:moveTo>
                      <a:pt x="1234664" y="1303909"/>
                    </a:moveTo>
                    <a:lnTo>
                      <a:pt x="1187983" y="1336481"/>
                    </a:lnTo>
                    <a:lnTo>
                      <a:pt x="1155165" y="1266522"/>
                    </a:lnTo>
                    <a:lnTo>
                      <a:pt x="1238460" y="1259377"/>
                    </a:lnTo>
                    <a:lnTo>
                      <a:pt x="1234664" y="1303909"/>
                    </a:lnTo>
                    <a:close/>
                    <a:moveTo>
                      <a:pt x="1143405" y="1241472"/>
                    </a:moveTo>
                    <a:lnTo>
                      <a:pt x="1054107" y="1051135"/>
                    </a:lnTo>
                    <a:lnTo>
                      <a:pt x="1248429" y="1142147"/>
                    </a:lnTo>
                    <a:lnTo>
                      <a:pt x="1240680" y="1233126"/>
                    </a:lnTo>
                    <a:lnTo>
                      <a:pt x="1143405" y="1241472"/>
                    </a:lnTo>
                    <a:close/>
                    <a:moveTo>
                      <a:pt x="701955" y="361627"/>
                    </a:moveTo>
                    <a:lnTo>
                      <a:pt x="1000125" y="997185"/>
                    </a:lnTo>
                    <a:lnTo>
                      <a:pt x="363619" y="699080"/>
                    </a:lnTo>
                    <a:cubicBezTo>
                      <a:pt x="454592" y="566832"/>
                      <a:pt x="569448" y="452250"/>
                      <a:pt x="701955" y="361627"/>
                    </a:cubicBezTo>
                    <a:close/>
                    <a:moveTo>
                      <a:pt x="348959" y="720885"/>
                    </a:moveTo>
                    <a:lnTo>
                      <a:pt x="1017362" y="1033924"/>
                    </a:lnTo>
                    <a:lnTo>
                      <a:pt x="1115844" y="1243841"/>
                    </a:lnTo>
                    <a:lnTo>
                      <a:pt x="880507" y="1264037"/>
                    </a:lnTo>
                    <a:lnTo>
                      <a:pt x="277306" y="843762"/>
                    </a:lnTo>
                    <a:cubicBezTo>
                      <a:pt x="298956" y="801390"/>
                      <a:pt x="322935" y="760408"/>
                      <a:pt x="348959" y="720885"/>
                    </a:cubicBezTo>
                    <a:close/>
                    <a:moveTo>
                      <a:pt x="265618" y="867248"/>
                    </a:moveTo>
                    <a:lnTo>
                      <a:pt x="840082" y="1267502"/>
                    </a:lnTo>
                    <a:lnTo>
                      <a:pt x="140425" y="1327539"/>
                    </a:lnTo>
                    <a:cubicBezTo>
                      <a:pt x="153437" y="1163699"/>
                      <a:pt x="197074" y="1008361"/>
                      <a:pt x="265618" y="867248"/>
                    </a:cubicBezTo>
                    <a:close/>
                    <a:moveTo>
                      <a:pt x="136284" y="1431004"/>
                    </a:moveTo>
                    <a:cubicBezTo>
                      <a:pt x="136284" y="1405058"/>
                      <a:pt x="137141" y="1379314"/>
                      <a:pt x="138653" y="1353744"/>
                    </a:cubicBezTo>
                    <a:lnTo>
                      <a:pt x="873374" y="1290696"/>
                    </a:lnTo>
                    <a:lnTo>
                      <a:pt x="1063614" y="1423242"/>
                    </a:lnTo>
                    <a:lnTo>
                      <a:pt x="869902" y="1558398"/>
                    </a:lnTo>
                    <a:lnTo>
                      <a:pt x="137913" y="1496077"/>
                    </a:lnTo>
                    <a:cubicBezTo>
                      <a:pt x="136842" y="1474524"/>
                      <a:pt x="136284" y="1452829"/>
                      <a:pt x="136284" y="1431004"/>
                    </a:cubicBezTo>
                    <a:close/>
                    <a:moveTo>
                      <a:pt x="139542" y="1522276"/>
                    </a:moveTo>
                    <a:lnTo>
                      <a:pt x="836623" y="1581624"/>
                    </a:lnTo>
                    <a:lnTo>
                      <a:pt x="260355" y="1983702"/>
                    </a:lnTo>
                    <a:cubicBezTo>
                      <a:pt x="193199" y="1842031"/>
                      <a:pt x="151029" y="1686329"/>
                      <a:pt x="139542" y="1522276"/>
                    </a:cubicBezTo>
                    <a:close/>
                    <a:moveTo>
                      <a:pt x="271868" y="2007324"/>
                    </a:moveTo>
                    <a:lnTo>
                      <a:pt x="877054" y="1585070"/>
                    </a:lnTo>
                    <a:lnTo>
                      <a:pt x="1108088" y="1604741"/>
                    </a:lnTo>
                    <a:lnTo>
                      <a:pt x="1007913" y="1818636"/>
                    </a:lnTo>
                    <a:lnTo>
                      <a:pt x="342249" y="2130934"/>
                    </a:lnTo>
                    <a:cubicBezTo>
                      <a:pt x="316601" y="2091178"/>
                      <a:pt x="293121" y="2049897"/>
                      <a:pt x="271868" y="2007324"/>
                    </a:cubicBezTo>
                    <a:close/>
                    <a:moveTo>
                      <a:pt x="356682" y="2152837"/>
                    </a:moveTo>
                    <a:lnTo>
                      <a:pt x="990709" y="1855387"/>
                    </a:lnTo>
                    <a:lnTo>
                      <a:pt x="691902" y="2493399"/>
                    </a:lnTo>
                    <a:cubicBezTo>
                      <a:pt x="560291" y="2401562"/>
                      <a:pt x="446428" y="2285980"/>
                      <a:pt x="356682" y="2152837"/>
                    </a:cubicBezTo>
                    <a:close/>
                    <a:moveTo>
                      <a:pt x="713604" y="2508253"/>
                    </a:moveTo>
                    <a:lnTo>
                      <a:pt x="1027434" y="1838157"/>
                    </a:lnTo>
                    <a:lnTo>
                      <a:pt x="1237344" y="1739675"/>
                    </a:lnTo>
                    <a:lnTo>
                      <a:pt x="1257540" y="1975012"/>
                    </a:lnTo>
                    <a:lnTo>
                      <a:pt x="835682" y="2580491"/>
                    </a:lnTo>
                    <a:cubicBezTo>
                      <a:pt x="793590" y="2558601"/>
                      <a:pt x="752847" y="2534472"/>
                      <a:pt x="713604" y="2508253"/>
                    </a:cubicBezTo>
                    <a:close/>
                    <a:moveTo>
                      <a:pt x="859071" y="2592328"/>
                    </a:moveTo>
                    <a:lnTo>
                      <a:pt x="1261012" y="2015443"/>
                    </a:lnTo>
                    <a:lnTo>
                      <a:pt x="1321561" y="2721058"/>
                    </a:lnTo>
                    <a:cubicBezTo>
                      <a:pt x="1156748" y="2707190"/>
                      <a:pt x="1000644" y="2662332"/>
                      <a:pt x="859071" y="2592328"/>
                    </a:cubicBezTo>
                    <a:close/>
                    <a:moveTo>
                      <a:pt x="1431004" y="2725724"/>
                    </a:moveTo>
                    <a:cubicBezTo>
                      <a:pt x="1403040" y="2725724"/>
                      <a:pt x="1375309" y="2724731"/>
                      <a:pt x="1347780" y="2722973"/>
                    </a:cubicBezTo>
                    <a:lnTo>
                      <a:pt x="1284213" y="1982138"/>
                    </a:lnTo>
                    <a:lnTo>
                      <a:pt x="1416759" y="1791898"/>
                    </a:lnTo>
                    <a:lnTo>
                      <a:pt x="1551921" y="1985616"/>
                    </a:lnTo>
                    <a:lnTo>
                      <a:pt x="1489022" y="2724361"/>
                    </a:lnTo>
                    <a:cubicBezTo>
                      <a:pt x="1469780" y="2725212"/>
                      <a:pt x="1450454" y="2725724"/>
                      <a:pt x="1431004" y="2725724"/>
                    </a:cubicBezTo>
                    <a:close/>
                    <a:moveTo>
                      <a:pt x="1515195" y="2722914"/>
                    </a:moveTo>
                    <a:lnTo>
                      <a:pt x="1575135" y="2018902"/>
                    </a:lnTo>
                    <a:lnTo>
                      <a:pt x="1982216" y="2602348"/>
                    </a:lnTo>
                    <a:cubicBezTo>
                      <a:pt x="1838909" y="2670062"/>
                      <a:pt x="1681274" y="2712200"/>
                      <a:pt x="1515195" y="2722914"/>
                    </a:cubicBezTo>
                    <a:close/>
                    <a:moveTo>
                      <a:pt x="2005870" y="2590868"/>
                    </a:moveTo>
                    <a:lnTo>
                      <a:pt x="1578587" y="1978465"/>
                    </a:lnTo>
                    <a:lnTo>
                      <a:pt x="1598257" y="1747437"/>
                    </a:lnTo>
                    <a:lnTo>
                      <a:pt x="1812159" y="1847612"/>
                    </a:lnTo>
                    <a:lnTo>
                      <a:pt x="2128306" y="2521492"/>
                    </a:lnTo>
                    <a:cubicBezTo>
                      <a:pt x="2088907" y="2546770"/>
                      <a:pt x="2048008" y="2569893"/>
                      <a:pt x="2005870" y="2590868"/>
                    </a:cubicBezTo>
                    <a:close/>
                    <a:moveTo>
                      <a:pt x="2150202" y="2507066"/>
                    </a:moveTo>
                    <a:lnTo>
                      <a:pt x="1848897" y="1864823"/>
                    </a:lnTo>
                    <a:lnTo>
                      <a:pt x="2495202" y="2167510"/>
                    </a:lnTo>
                    <a:cubicBezTo>
                      <a:pt x="2402477" y="2301082"/>
                      <a:pt x="2285325" y="2416456"/>
                      <a:pt x="2150202" y="2507066"/>
                    </a:cubicBezTo>
                    <a:close/>
                    <a:moveTo>
                      <a:pt x="2509986" y="2145770"/>
                    </a:moveTo>
                    <a:lnTo>
                      <a:pt x="1831660" y="1828085"/>
                    </a:lnTo>
                    <a:lnTo>
                      <a:pt x="1733185" y="1618174"/>
                    </a:lnTo>
                    <a:lnTo>
                      <a:pt x="1968522" y="1597978"/>
                    </a:lnTo>
                    <a:lnTo>
                      <a:pt x="2581250" y="2024892"/>
                    </a:lnTo>
                    <a:cubicBezTo>
                      <a:pt x="2559645" y="2066556"/>
                      <a:pt x="2535828" y="2106890"/>
                      <a:pt x="2509986" y="2145770"/>
                    </a:cubicBezTo>
                    <a:close/>
                    <a:moveTo>
                      <a:pt x="2593055" y="2001477"/>
                    </a:moveTo>
                    <a:lnTo>
                      <a:pt x="2008960" y="1594506"/>
                    </a:lnTo>
                    <a:lnTo>
                      <a:pt x="2721694" y="1533347"/>
                    </a:lnTo>
                    <a:cubicBezTo>
                      <a:pt x="2708578" y="1700211"/>
                      <a:pt x="2663650" y="1858255"/>
                      <a:pt x="2593055" y="2001477"/>
                    </a:cubicBezTo>
                    <a:close/>
                    <a:moveTo>
                      <a:pt x="1975654" y="1571312"/>
                    </a:moveTo>
                    <a:lnTo>
                      <a:pt x="1785414" y="1438766"/>
                    </a:lnTo>
                    <a:lnTo>
                      <a:pt x="1979126" y="1303611"/>
                    </a:lnTo>
                    <a:lnTo>
                      <a:pt x="2724134" y="1367041"/>
                    </a:lnTo>
                    <a:cubicBezTo>
                      <a:pt x="2725172" y="1388237"/>
                      <a:pt x="2725724" y="1409562"/>
                      <a:pt x="2725724" y="1431011"/>
                    </a:cubicBezTo>
                    <a:cubicBezTo>
                      <a:pt x="2725724" y="1456574"/>
                      <a:pt x="2724893" y="1481949"/>
                      <a:pt x="2723427" y="1507148"/>
                    </a:cubicBezTo>
                    <a:lnTo>
                      <a:pt x="1975654" y="1571312"/>
                    </a:ln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0" name="Freihandform: Form 139">
                <a:extLst>
                  <a:ext uri="{FF2B5EF4-FFF2-40B4-BE49-F238E27FC236}">
                    <a16:creationId xmlns:a16="http://schemas.microsoft.com/office/drawing/2014/main" id="{F0AEC2CB-F633-4167-BC13-0535B9F1D021}"/>
                  </a:ext>
                </a:extLst>
              </p:cNvPr>
              <p:cNvSpPr/>
              <p:nvPr/>
            </p:nvSpPr>
            <p:spPr>
              <a:xfrm>
                <a:off x="6648088" y="1194252"/>
                <a:ext cx="3004743" cy="3004743"/>
              </a:xfrm>
              <a:custGeom>
                <a:avLst/>
                <a:gdLst>
                  <a:gd name="connsiteX0" fmla="*/ 2564746 w 3004743"/>
                  <a:gd name="connsiteY0" fmla="*/ 440036 h 3004743"/>
                  <a:gd name="connsiteX1" fmla="*/ 1502391 w 3004743"/>
                  <a:gd name="connsiteY1" fmla="*/ 0 h 3004743"/>
                  <a:gd name="connsiteX2" fmla="*/ 440036 w 3004743"/>
                  <a:gd name="connsiteY2" fmla="*/ 440036 h 3004743"/>
                  <a:gd name="connsiteX3" fmla="*/ 0 w 3004743"/>
                  <a:gd name="connsiteY3" fmla="*/ 1502391 h 3004743"/>
                  <a:gd name="connsiteX4" fmla="*/ 440042 w 3004743"/>
                  <a:gd name="connsiteY4" fmla="*/ 2564740 h 3004743"/>
                  <a:gd name="connsiteX5" fmla="*/ 1502398 w 3004743"/>
                  <a:gd name="connsiteY5" fmla="*/ 3004782 h 3004743"/>
                  <a:gd name="connsiteX6" fmla="*/ 2564746 w 3004743"/>
                  <a:gd name="connsiteY6" fmla="*/ 2564740 h 3004743"/>
                  <a:gd name="connsiteX7" fmla="*/ 3004789 w 3004743"/>
                  <a:gd name="connsiteY7" fmla="*/ 1502391 h 3004743"/>
                  <a:gd name="connsiteX8" fmla="*/ 2564746 w 3004743"/>
                  <a:gd name="connsiteY8" fmla="*/ 440036 h 3004743"/>
                  <a:gd name="connsiteX9" fmla="*/ 1502391 w 3004743"/>
                  <a:gd name="connsiteY9" fmla="*/ 2959354 h 3004743"/>
                  <a:gd name="connsiteX10" fmla="*/ 45428 w 3004743"/>
                  <a:gd name="connsiteY10" fmla="*/ 1502391 h 3004743"/>
                  <a:gd name="connsiteX11" fmla="*/ 1502391 w 3004743"/>
                  <a:gd name="connsiteY11" fmla="*/ 45428 h 3004743"/>
                  <a:gd name="connsiteX12" fmla="*/ 2959354 w 3004743"/>
                  <a:gd name="connsiteY12" fmla="*/ 1502391 h 3004743"/>
                  <a:gd name="connsiteX13" fmla="*/ 1502391 w 3004743"/>
                  <a:gd name="connsiteY13" fmla="*/ 2959354 h 3004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04743" h="3004743">
                    <a:moveTo>
                      <a:pt x="2564746" y="440036"/>
                    </a:moveTo>
                    <a:cubicBezTo>
                      <a:pt x="2280983" y="156273"/>
                      <a:pt x="1903696" y="0"/>
                      <a:pt x="1502391" y="0"/>
                    </a:cubicBezTo>
                    <a:cubicBezTo>
                      <a:pt x="1101086" y="0"/>
                      <a:pt x="723806" y="156273"/>
                      <a:pt x="440036" y="440036"/>
                    </a:cubicBezTo>
                    <a:cubicBezTo>
                      <a:pt x="156266" y="723799"/>
                      <a:pt x="0" y="1101086"/>
                      <a:pt x="0" y="1502391"/>
                    </a:cubicBezTo>
                    <a:cubicBezTo>
                      <a:pt x="0" y="1903696"/>
                      <a:pt x="156279" y="2280983"/>
                      <a:pt x="440042" y="2564740"/>
                    </a:cubicBezTo>
                    <a:cubicBezTo>
                      <a:pt x="723806" y="2848510"/>
                      <a:pt x="1101092" y="3004782"/>
                      <a:pt x="1502398" y="3004782"/>
                    </a:cubicBezTo>
                    <a:cubicBezTo>
                      <a:pt x="1903703" y="3004782"/>
                      <a:pt x="2280990" y="2848510"/>
                      <a:pt x="2564746" y="2564740"/>
                    </a:cubicBezTo>
                    <a:cubicBezTo>
                      <a:pt x="2848516" y="2280977"/>
                      <a:pt x="3004789" y="1903696"/>
                      <a:pt x="3004789" y="1502391"/>
                    </a:cubicBezTo>
                    <a:cubicBezTo>
                      <a:pt x="3004789" y="1101086"/>
                      <a:pt x="2848510" y="723806"/>
                      <a:pt x="2564746" y="440036"/>
                    </a:cubicBezTo>
                    <a:close/>
                    <a:moveTo>
                      <a:pt x="1502391" y="2959354"/>
                    </a:moveTo>
                    <a:cubicBezTo>
                      <a:pt x="699021" y="2959354"/>
                      <a:pt x="45428" y="2305761"/>
                      <a:pt x="45428" y="1502391"/>
                    </a:cubicBezTo>
                    <a:cubicBezTo>
                      <a:pt x="45428" y="699021"/>
                      <a:pt x="699021" y="45428"/>
                      <a:pt x="1502391" y="45428"/>
                    </a:cubicBezTo>
                    <a:cubicBezTo>
                      <a:pt x="2305761" y="45428"/>
                      <a:pt x="2959354" y="699021"/>
                      <a:pt x="2959354" y="1502391"/>
                    </a:cubicBezTo>
                    <a:cubicBezTo>
                      <a:pt x="2959354" y="2305761"/>
                      <a:pt x="2305761" y="2959354"/>
                      <a:pt x="1502391" y="2959354"/>
                    </a:cubicBez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1" name="Freihandform: Form 140">
                <a:extLst>
                  <a:ext uri="{FF2B5EF4-FFF2-40B4-BE49-F238E27FC236}">
                    <a16:creationId xmlns:a16="http://schemas.microsoft.com/office/drawing/2014/main" id="{96B00A21-E51C-4E76-9D0A-10E28EF62CD2}"/>
                  </a:ext>
                </a:extLst>
              </p:cNvPr>
              <p:cNvSpPr/>
              <p:nvPr/>
            </p:nvSpPr>
            <p:spPr>
              <a:xfrm>
                <a:off x="8111541" y="2657705"/>
                <a:ext cx="77877" cy="77877"/>
              </a:xfrm>
              <a:custGeom>
                <a:avLst/>
                <a:gdLst>
                  <a:gd name="connsiteX0" fmla="*/ 77877 w 77876"/>
                  <a:gd name="connsiteY0" fmla="*/ 38938 h 77876"/>
                  <a:gd name="connsiteX1" fmla="*/ 38938 w 77876"/>
                  <a:gd name="connsiteY1" fmla="*/ 77877 h 77876"/>
                  <a:gd name="connsiteX2" fmla="*/ 0 w 77876"/>
                  <a:gd name="connsiteY2" fmla="*/ 38938 h 77876"/>
                  <a:gd name="connsiteX3" fmla="*/ 38938 w 77876"/>
                  <a:gd name="connsiteY3" fmla="*/ 0 h 77876"/>
                  <a:gd name="connsiteX4" fmla="*/ 77877 w 77876"/>
                  <a:gd name="connsiteY4" fmla="*/ 38938 h 7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76" h="77876">
                    <a:moveTo>
                      <a:pt x="77877" y="38938"/>
                    </a:moveTo>
                    <a:cubicBezTo>
                      <a:pt x="77877" y="60443"/>
                      <a:pt x="60443" y="77877"/>
                      <a:pt x="38938" y="77877"/>
                    </a:cubicBezTo>
                    <a:cubicBezTo>
                      <a:pt x="17433" y="77877"/>
                      <a:pt x="0" y="60443"/>
                      <a:pt x="0" y="38938"/>
                    </a:cubicBezTo>
                    <a:cubicBezTo>
                      <a:pt x="0" y="17433"/>
                      <a:pt x="17433" y="0"/>
                      <a:pt x="38938" y="0"/>
                    </a:cubicBezTo>
                    <a:cubicBezTo>
                      <a:pt x="60443" y="0"/>
                      <a:pt x="77877" y="17433"/>
                      <a:pt x="77877" y="38938"/>
                    </a:cubicBezTo>
                    <a:close/>
                  </a:path>
                </a:pathLst>
              </a:custGeom>
              <a:grpFill/>
              <a:ln w="6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E82B8731-5218-4B31-A3EF-D70F774FB135}"/>
                </a:ext>
              </a:extLst>
            </p:cNvPr>
            <p:cNvGrpSpPr/>
            <p:nvPr/>
          </p:nvGrpSpPr>
          <p:grpSpPr>
            <a:xfrm>
              <a:off x="263352" y="2480061"/>
              <a:ext cx="2538235" cy="1692329"/>
              <a:chOff x="2081332" y="2467683"/>
              <a:chExt cx="2538235" cy="1692329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231A44E9-503E-4856-B62D-8AF24FE9EC76}"/>
                  </a:ext>
                </a:extLst>
              </p:cNvPr>
              <p:cNvSpPr/>
              <p:nvPr/>
            </p:nvSpPr>
            <p:spPr>
              <a:xfrm>
                <a:off x="3632518" y="2467683"/>
                <a:ext cx="564063" cy="1551172"/>
              </a:xfrm>
              <a:custGeom>
                <a:avLst/>
                <a:gdLst>
                  <a:gd name="connsiteX0" fmla="*/ 43127 w 345080"/>
                  <a:gd name="connsiteY0" fmla="*/ 948972 h 948971"/>
                  <a:gd name="connsiteX1" fmla="*/ 19231 w 345080"/>
                  <a:gd name="connsiteY1" fmla="*/ 941725 h 948971"/>
                  <a:gd name="connsiteX2" fmla="*/ 7239 w 345080"/>
                  <a:gd name="connsiteY2" fmla="*/ 881940 h 948971"/>
                  <a:gd name="connsiteX3" fmla="*/ 341708 w 345080"/>
                  <a:gd name="connsiteY3" fmla="*/ 380193 h 948971"/>
                  <a:gd name="connsiteX4" fmla="*/ 291413 w 345080"/>
                  <a:gd name="connsiteY4" fmla="*/ 179011 h 948971"/>
                  <a:gd name="connsiteX5" fmla="*/ 172619 w 345080"/>
                  <a:gd name="connsiteY5" fmla="*/ 86270 h 948971"/>
                  <a:gd name="connsiteX6" fmla="*/ 129484 w 345080"/>
                  <a:gd name="connsiteY6" fmla="*/ 43135 h 948971"/>
                  <a:gd name="connsiteX7" fmla="*/ 172619 w 345080"/>
                  <a:gd name="connsiteY7" fmla="*/ 0 h 948971"/>
                  <a:gd name="connsiteX8" fmla="*/ 375181 w 345080"/>
                  <a:gd name="connsiteY8" fmla="*/ 158133 h 948971"/>
                  <a:gd name="connsiteX9" fmla="*/ 430049 w 345080"/>
                  <a:gd name="connsiteY9" fmla="*/ 377777 h 948971"/>
                  <a:gd name="connsiteX10" fmla="*/ 424096 w 345080"/>
                  <a:gd name="connsiteY10" fmla="*/ 412113 h 948971"/>
                  <a:gd name="connsiteX11" fmla="*/ 79016 w 345080"/>
                  <a:gd name="connsiteY11" fmla="*/ 929734 h 948971"/>
                  <a:gd name="connsiteX12" fmla="*/ 43127 w 345080"/>
                  <a:gd name="connsiteY12" fmla="*/ 948972 h 948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5080" h="948971">
                    <a:moveTo>
                      <a:pt x="43127" y="948972"/>
                    </a:moveTo>
                    <a:cubicBezTo>
                      <a:pt x="34932" y="948972"/>
                      <a:pt x="26650" y="946643"/>
                      <a:pt x="19231" y="941725"/>
                    </a:cubicBezTo>
                    <a:cubicBezTo>
                      <a:pt x="-612" y="928526"/>
                      <a:pt x="-5960" y="901782"/>
                      <a:pt x="7239" y="881940"/>
                    </a:cubicBezTo>
                    <a:lnTo>
                      <a:pt x="341708" y="380193"/>
                    </a:lnTo>
                    <a:lnTo>
                      <a:pt x="291413" y="179011"/>
                    </a:lnTo>
                    <a:cubicBezTo>
                      <a:pt x="277782" y="124402"/>
                      <a:pt x="228953" y="86270"/>
                      <a:pt x="172619" y="86270"/>
                    </a:cubicBezTo>
                    <a:cubicBezTo>
                      <a:pt x="148808" y="86270"/>
                      <a:pt x="129484" y="66946"/>
                      <a:pt x="129484" y="43135"/>
                    </a:cubicBezTo>
                    <a:cubicBezTo>
                      <a:pt x="129484" y="19325"/>
                      <a:pt x="148808" y="0"/>
                      <a:pt x="172619" y="0"/>
                    </a:cubicBezTo>
                    <a:cubicBezTo>
                      <a:pt x="268551" y="0"/>
                      <a:pt x="351888" y="64961"/>
                      <a:pt x="375181" y="158133"/>
                    </a:cubicBezTo>
                    <a:lnTo>
                      <a:pt x="430049" y="377777"/>
                    </a:lnTo>
                    <a:cubicBezTo>
                      <a:pt x="432982" y="389596"/>
                      <a:pt x="430825" y="402019"/>
                      <a:pt x="424096" y="412113"/>
                    </a:cubicBezTo>
                    <a:lnTo>
                      <a:pt x="79016" y="929734"/>
                    </a:lnTo>
                    <a:cubicBezTo>
                      <a:pt x="70734" y="942243"/>
                      <a:pt x="57017" y="948972"/>
                      <a:pt x="43127" y="948972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Freihandform: Form 124">
                <a:extLst>
                  <a:ext uri="{FF2B5EF4-FFF2-40B4-BE49-F238E27FC236}">
                    <a16:creationId xmlns:a16="http://schemas.microsoft.com/office/drawing/2014/main" id="{1F269250-0FEE-4518-AF46-1B73A80A2D50}"/>
                  </a:ext>
                </a:extLst>
              </p:cNvPr>
              <p:cNvSpPr/>
              <p:nvPr/>
            </p:nvSpPr>
            <p:spPr>
              <a:xfrm>
                <a:off x="2927387" y="2749635"/>
                <a:ext cx="564063" cy="1269142"/>
              </a:xfrm>
              <a:custGeom>
                <a:avLst/>
                <a:gdLst>
                  <a:gd name="connsiteX0" fmla="*/ 345105 w 345080"/>
                  <a:gd name="connsiteY0" fmla="*/ 776479 h 776431"/>
                  <a:gd name="connsiteX1" fmla="*/ 305593 w 345080"/>
                  <a:gd name="connsiteY1" fmla="*/ 750598 h 776431"/>
                  <a:gd name="connsiteX2" fmla="*/ 3647 w 345080"/>
                  <a:gd name="connsiteY2" fmla="*/ 60437 h 776431"/>
                  <a:gd name="connsiteX3" fmla="*/ 25905 w 345080"/>
                  <a:gd name="connsiteY3" fmla="*/ 3671 h 776431"/>
                  <a:gd name="connsiteX4" fmla="*/ 82671 w 345080"/>
                  <a:gd name="connsiteY4" fmla="*/ 25929 h 776431"/>
                  <a:gd name="connsiteX5" fmla="*/ 384616 w 345080"/>
                  <a:gd name="connsiteY5" fmla="*/ 716090 h 776431"/>
                  <a:gd name="connsiteX6" fmla="*/ 362359 w 345080"/>
                  <a:gd name="connsiteY6" fmla="*/ 772856 h 776431"/>
                  <a:gd name="connsiteX7" fmla="*/ 345105 w 345080"/>
                  <a:gd name="connsiteY7" fmla="*/ 776479 h 77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080" h="776431">
                    <a:moveTo>
                      <a:pt x="345105" y="776479"/>
                    </a:moveTo>
                    <a:cubicBezTo>
                      <a:pt x="328455" y="776479"/>
                      <a:pt x="312667" y="766817"/>
                      <a:pt x="305593" y="750598"/>
                    </a:cubicBezTo>
                    <a:lnTo>
                      <a:pt x="3647" y="60437"/>
                    </a:lnTo>
                    <a:cubicBezTo>
                      <a:pt x="-5929" y="38611"/>
                      <a:pt x="3992" y="13247"/>
                      <a:pt x="25905" y="3671"/>
                    </a:cubicBezTo>
                    <a:cubicBezTo>
                      <a:pt x="47731" y="-5991"/>
                      <a:pt x="73181" y="4103"/>
                      <a:pt x="82671" y="25929"/>
                    </a:cubicBezTo>
                    <a:lnTo>
                      <a:pt x="384616" y="716090"/>
                    </a:lnTo>
                    <a:cubicBezTo>
                      <a:pt x="394192" y="737917"/>
                      <a:pt x="384271" y="763280"/>
                      <a:pt x="362359" y="772856"/>
                    </a:cubicBezTo>
                    <a:cubicBezTo>
                      <a:pt x="356751" y="775358"/>
                      <a:pt x="350885" y="776479"/>
                      <a:pt x="345105" y="776479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Freihandform: Form 125">
                <a:extLst>
                  <a:ext uri="{FF2B5EF4-FFF2-40B4-BE49-F238E27FC236}">
                    <a16:creationId xmlns:a16="http://schemas.microsoft.com/office/drawing/2014/main" id="{73444A9B-FFEE-4D19-A204-812C5BA22988}"/>
                  </a:ext>
                </a:extLst>
              </p:cNvPr>
              <p:cNvSpPr/>
              <p:nvPr/>
            </p:nvSpPr>
            <p:spPr>
              <a:xfrm>
                <a:off x="2786411" y="2749714"/>
                <a:ext cx="564063" cy="141015"/>
              </a:xfrm>
              <a:custGeom>
                <a:avLst/>
                <a:gdLst>
                  <a:gd name="connsiteX0" fmla="*/ 301946 w 345080"/>
                  <a:gd name="connsiteY0" fmla="*/ 86270 h 86270"/>
                  <a:gd name="connsiteX1" fmla="*/ 43135 w 345080"/>
                  <a:gd name="connsiteY1" fmla="*/ 86270 h 86270"/>
                  <a:gd name="connsiteX2" fmla="*/ 0 w 345080"/>
                  <a:gd name="connsiteY2" fmla="*/ 43135 h 86270"/>
                  <a:gd name="connsiteX3" fmla="*/ 43135 w 345080"/>
                  <a:gd name="connsiteY3" fmla="*/ 0 h 86270"/>
                  <a:gd name="connsiteX4" fmla="*/ 301946 w 345080"/>
                  <a:gd name="connsiteY4" fmla="*/ 0 h 86270"/>
                  <a:gd name="connsiteX5" fmla="*/ 345081 w 345080"/>
                  <a:gd name="connsiteY5" fmla="*/ 43135 h 86270"/>
                  <a:gd name="connsiteX6" fmla="*/ 301946 w 345080"/>
                  <a:gd name="connsiteY6" fmla="*/ 86270 h 8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5080" h="86270">
                    <a:moveTo>
                      <a:pt x="301946" y="86270"/>
                    </a:moveTo>
                    <a:lnTo>
                      <a:pt x="43135" y="86270"/>
                    </a:lnTo>
                    <a:cubicBezTo>
                      <a:pt x="19325" y="86270"/>
                      <a:pt x="0" y="66946"/>
                      <a:pt x="0" y="43135"/>
                    </a:cubicBezTo>
                    <a:cubicBezTo>
                      <a:pt x="0" y="19325"/>
                      <a:pt x="19325" y="0"/>
                      <a:pt x="43135" y="0"/>
                    </a:cubicBezTo>
                    <a:lnTo>
                      <a:pt x="301946" y="0"/>
                    </a:lnTo>
                    <a:cubicBezTo>
                      <a:pt x="325756" y="0"/>
                      <a:pt x="345081" y="19325"/>
                      <a:pt x="345081" y="43135"/>
                    </a:cubicBezTo>
                    <a:cubicBezTo>
                      <a:pt x="345081" y="66946"/>
                      <a:pt x="325756" y="86270"/>
                      <a:pt x="301946" y="86270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Freihandform: Form 126">
                <a:extLst>
                  <a:ext uri="{FF2B5EF4-FFF2-40B4-BE49-F238E27FC236}">
                    <a16:creationId xmlns:a16="http://schemas.microsoft.com/office/drawing/2014/main" id="{755AF1A5-948D-4D1C-9106-0CEB81AE534B}"/>
                  </a:ext>
                </a:extLst>
              </p:cNvPr>
              <p:cNvSpPr/>
              <p:nvPr/>
            </p:nvSpPr>
            <p:spPr>
              <a:xfrm>
                <a:off x="4196519" y="3031820"/>
                <a:ext cx="423048" cy="987109"/>
              </a:xfrm>
              <a:custGeom>
                <a:avLst/>
                <a:gdLst>
                  <a:gd name="connsiteX0" fmla="*/ 258840 w 258810"/>
                  <a:gd name="connsiteY0" fmla="*/ 646980 h 603891"/>
                  <a:gd name="connsiteX1" fmla="*/ 218552 w 258810"/>
                  <a:gd name="connsiteY1" fmla="*/ 619374 h 603891"/>
                  <a:gd name="connsiteX2" fmla="*/ 2877 w 258810"/>
                  <a:gd name="connsiteY2" fmla="*/ 58618 h 603891"/>
                  <a:gd name="connsiteX3" fmla="*/ 27636 w 258810"/>
                  <a:gd name="connsiteY3" fmla="*/ 2887 h 603891"/>
                  <a:gd name="connsiteX4" fmla="*/ 83367 w 258810"/>
                  <a:gd name="connsiteY4" fmla="*/ 27647 h 603891"/>
                  <a:gd name="connsiteX5" fmla="*/ 299042 w 258810"/>
                  <a:gd name="connsiteY5" fmla="*/ 588403 h 603891"/>
                  <a:gd name="connsiteX6" fmla="*/ 274283 w 258810"/>
                  <a:gd name="connsiteY6" fmla="*/ 644133 h 603891"/>
                  <a:gd name="connsiteX7" fmla="*/ 258840 w 258810"/>
                  <a:gd name="connsiteY7" fmla="*/ 646980 h 60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810" h="603891">
                    <a:moveTo>
                      <a:pt x="258840" y="646980"/>
                    </a:moveTo>
                    <a:cubicBezTo>
                      <a:pt x="241500" y="646980"/>
                      <a:pt x="225195" y="636455"/>
                      <a:pt x="218552" y="619374"/>
                    </a:cubicBezTo>
                    <a:lnTo>
                      <a:pt x="2877" y="58618"/>
                    </a:lnTo>
                    <a:cubicBezTo>
                      <a:pt x="-5664" y="36360"/>
                      <a:pt x="5465" y="11428"/>
                      <a:pt x="27636" y="2887"/>
                    </a:cubicBezTo>
                    <a:cubicBezTo>
                      <a:pt x="49894" y="-5654"/>
                      <a:pt x="74826" y="5389"/>
                      <a:pt x="83367" y="27647"/>
                    </a:cubicBezTo>
                    <a:lnTo>
                      <a:pt x="299042" y="588403"/>
                    </a:lnTo>
                    <a:cubicBezTo>
                      <a:pt x="307583" y="610660"/>
                      <a:pt x="296454" y="635593"/>
                      <a:pt x="274283" y="644133"/>
                    </a:cubicBezTo>
                    <a:cubicBezTo>
                      <a:pt x="269279" y="646031"/>
                      <a:pt x="264016" y="646980"/>
                      <a:pt x="258840" y="646980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9" name="Freihandform: Form 128">
                <a:extLst>
                  <a:ext uri="{FF2B5EF4-FFF2-40B4-BE49-F238E27FC236}">
                    <a16:creationId xmlns:a16="http://schemas.microsoft.com/office/drawing/2014/main" id="{AAC9C399-285B-43FB-B96C-B63E428AB46E}"/>
                  </a:ext>
                </a:extLst>
              </p:cNvPr>
              <p:cNvSpPr/>
              <p:nvPr/>
            </p:nvSpPr>
            <p:spPr>
              <a:xfrm>
                <a:off x="2574819" y="3877981"/>
                <a:ext cx="1128125" cy="282031"/>
              </a:xfrm>
              <a:custGeom>
                <a:avLst/>
                <a:gdLst>
                  <a:gd name="connsiteX0" fmla="*/ 600827 w 690161"/>
                  <a:gd name="connsiteY0" fmla="*/ 0 h 172540"/>
                  <a:gd name="connsiteX1" fmla="*/ 600569 w 690161"/>
                  <a:gd name="connsiteY1" fmla="*/ 0 h 172540"/>
                  <a:gd name="connsiteX2" fmla="*/ 39813 w 690161"/>
                  <a:gd name="connsiteY2" fmla="*/ 43135 h 172540"/>
                  <a:gd name="connsiteX3" fmla="*/ 128 w 690161"/>
                  <a:gd name="connsiteY3" fmla="*/ 82906 h 172540"/>
                  <a:gd name="connsiteX4" fmla="*/ 33429 w 690161"/>
                  <a:gd name="connsiteY4" fmla="*/ 128197 h 172540"/>
                  <a:gd name="connsiteX5" fmla="*/ 554500 w 690161"/>
                  <a:gd name="connsiteY5" fmla="*/ 248458 h 172540"/>
                  <a:gd name="connsiteX6" fmla="*/ 603933 w 690161"/>
                  <a:gd name="connsiteY6" fmla="*/ 258724 h 172540"/>
                  <a:gd name="connsiteX7" fmla="*/ 733338 w 690161"/>
                  <a:gd name="connsiteY7" fmla="*/ 129319 h 172540"/>
                  <a:gd name="connsiteX8" fmla="*/ 600827 w 690161"/>
                  <a:gd name="connsiteY8" fmla="*/ 0 h 17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161" h="172540">
                    <a:moveTo>
                      <a:pt x="600827" y="0"/>
                    </a:moveTo>
                    <a:cubicBezTo>
                      <a:pt x="600741" y="0"/>
                      <a:pt x="600655" y="0"/>
                      <a:pt x="600569" y="0"/>
                    </a:cubicBezTo>
                    <a:lnTo>
                      <a:pt x="39813" y="43135"/>
                    </a:lnTo>
                    <a:cubicBezTo>
                      <a:pt x="18590" y="44774"/>
                      <a:pt x="1767" y="61683"/>
                      <a:pt x="128" y="82906"/>
                    </a:cubicBezTo>
                    <a:cubicBezTo>
                      <a:pt x="-1511" y="104214"/>
                      <a:pt x="12724" y="123366"/>
                      <a:pt x="33429" y="128197"/>
                    </a:cubicBezTo>
                    <a:lnTo>
                      <a:pt x="554500" y="248458"/>
                    </a:lnTo>
                    <a:cubicBezTo>
                      <a:pt x="570719" y="255273"/>
                      <a:pt x="587283" y="258724"/>
                      <a:pt x="603933" y="258724"/>
                    </a:cubicBezTo>
                    <a:cubicBezTo>
                      <a:pt x="675279" y="258724"/>
                      <a:pt x="733338" y="200664"/>
                      <a:pt x="733338" y="129319"/>
                    </a:cubicBezTo>
                    <a:cubicBezTo>
                      <a:pt x="733338" y="58060"/>
                      <a:pt x="675451" y="0"/>
                      <a:pt x="600827" y="0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0" name="Freihandform: Form 129">
                <a:extLst>
                  <a:ext uri="{FF2B5EF4-FFF2-40B4-BE49-F238E27FC236}">
                    <a16:creationId xmlns:a16="http://schemas.microsoft.com/office/drawing/2014/main" id="{2476E6A1-1145-4C44-93A0-6DA5748BACE8}"/>
                  </a:ext>
                </a:extLst>
              </p:cNvPr>
              <p:cNvSpPr/>
              <p:nvPr/>
            </p:nvSpPr>
            <p:spPr>
              <a:xfrm>
                <a:off x="2222364" y="3031679"/>
                <a:ext cx="564063" cy="987109"/>
              </a:xfrm>
              <a:custGeom>
                <a:avLst/>
                <a:gdLst>
                  <a:gd name="connsiteX0" fmla="*/ 258801 w 345080"/>
                  <a:gd name="connsiteY0" fmla="*/ 647067 h 603891"/>
                  <a:gd name="connsiteX1" fmla="*/ 218599 w 345080"/>
                  <a:gd name="connsiteY1" fmla="*/ 619461 h 603891"/>
                  <a:gd name="connsiteX2" fmla="*/ 2923 w 345080"/>
                  <a:gd name="connsiteY2" fmla="*/ 58705 h 603891"/>
                  <a:gd name="connsiteX3" fmla="*/ 27597 w 345080"/>
                  <a:gd name="connsiteY3" fmla="*/ 2888 h 603891"/>
                  <a:gd name="connsiteX4" fmla="*/ 83413 w 345080"/>
                  <a:gd name="connsiteY4" fmla="*/ 27647 h 603891"/>
                  <a:gd name="connsiteX5" fmla="*/ 230504 w 345080"/>
                  <a:gd name="connsiteY5" fmla="*/ 410083 h 603891"/>
                  <a:gd name="connsiteX6" fmla="*/ 258973 w 345080"/>
                  <a:gd name="connsiteY6" fmla="*/ 39811 h 603891"/>
                  <a:gd name="connsiteX7" fmla="*/ 305300 w 345080"/>
                  <a:gd name="connsiteY7" fmla="*/ 127 h 603891"/>
                  <a:gd name="connsiteX8" fmla="*/ 344985 w 345080"/>
                  <a:gd name="connsiteY8" fmla="*/ 46454 h 603891"/>
                  <a:gd name="connsiteX9" fmla="*/ 301850 w 345080"/>
                  <a:gd name="connsiteY9" fmla="*/ 607210 h 603891"/>
                  <a:gd name="connsiteX10" fmla="*/ 265098 w 345080"/>
                  <a:gd name="connsiteY10" fmla="*/ 646549 h 603891"/>
                  <a:gd name="connsiteX11" fmla="*/ 258801 w 345080"/>
                  <a:gd name="connsiteY11" fmla="*/ 647067 h 60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5080" h="603891">
                    <a:moveTo>
                      <a:pt x="258801" y="647067"/>
                    </a:moveTo>
                    <a:cubicBezTo>
                      <a:pt x="241202" y="647067"/>
                      <a:pt x="225069" y="636283"/>
                      <a:pt x="218599" y="619461"/>
                    </a:cubicBezTo>
                    <a:lnTo>
                      <a:pt x="2923" y="58705"/>
                    </a:lnTo>
                    <a:cubicBezTo>
                      <a:pt x="-5704" y="36447"/>
                      <a:pt x="5425" y="11428"/>
                      <a:pt x="27597" y="2888"/>
                    </a:cubicBezTo>
                    <a:cubicBezTo>
                      <a:pt x="49854" y="-5653"/>
                      <a:pt x="74786" y="5476"/>
                      <a:pt x="83413" y="27647"/>
                    </a:cubicBezTo>
                    <a:lnTo>
                      <a:pt x="230504" y="410083"/>
                    </a:lnTo>
                    <a:lnTo>
                      <a:pt x="258973" y="39811"/>
                    </a:lnTo>
                    <a:cubicBezTo>
                      <a:pt x="260785" y="16087"/>
                      <a:pt x="280713" y="-1685"/>
                      <a:pt x="305300" y="127"/>
                    </a:cubicBezTo>
                    <a:cubicBezTo>
                      <a:pt x="329025" y="1939"/>
                      <a:pt x="346796" y="22730"/>
                      <a:pt x="344985" y="46454"/>
                    </a:cubicBezTo>
                    <a:lnTo>
                      <a:pt x="301850" y="607210"/>
                    </a:lnTo>
                    <a:cubicBezTo>
                      <a:pt x="300297" y="627311"/>
                      <a:pt x="285027" y="643616"/>
                      <a:pt x="265098" y="646549"/>
                    </a:cubicBezTo>
                    <a:cubicBezTo>
                      <a:pt x="262942" y="646981"/>
                      <a:pt x="260871" y="647067"/>
                      <a:pt x="258801" y="647067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2FF94EEB-9289-451C-BFD9-04B3512A5063}"/>
                  </a:ext>
                </a:extLst>
              </p:cNvPr>
              <p:cNvSpPr/>
              <p:nvPr/>
            </p:nvSpPr>
            <p:spPr>
              <a:xfrm>
                <a:off x="2081332" y="3031745"/>
                <a:ext cx="987109" cy="141015"/>
              </a:xfrm>
              <a:custGeom>
                <a:avLst/>
                <a:gdLst>
                  <a:gd name="connsiteX0" fmla="*/ 603891 w 603891"/>
                  <a:gd name="connsiteY0" fmla="*/ 86270 h 86270"/>
                  <a:gd name="connsiteX1" fmla="*/ 43135 w 603891"/>
                  <a:gd name="connsiteY1" fmla="*/ 86270 h 86270"/>
                  <a:gd name="connsiteX2" fmla="*/ 0 w 603891"/>
                  <a:gd name="connsiteY2" fmla="*/ 43135 h 86270"/>
                  <a:gd name="connsiteX3" fmla="*/ 43135 w 603891"/>
                  <a:gd name="connsiteY3" fmla="*/ 0 h 86270"/>
                  <a:gd name="connsiteX4" fmla="*/ 603891 w 603891"/>
                  <a:gd name="connsiteY4" fmla="*/ 0 h 86270"/>
                  <a:gd name="connsiteX5" fmla="*/ 647026 w 603891"/>
                  <a:gd name="connsiteY5" fmla="*/ 43135 h 86270"/>
                  <a:gd name="connsiteX6" fmla="*/ 603891 w 603891"/>
                  <a:gd name="connsiteY6" fmla="*/ 86270 h 8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891" h="86270">
                    <a:moveTo>
                      <a:pt x="603891" y="86270"/>
                    </a:moveTo>
                    <a:lnTo>
                      <a:pt x="43135" y="86270"/>
                    </a:lnTo>
                    <a:cubicBezTo>
                      <a:pt x="19325" y="86270"/>
                      <a:pt x="0" y="66946"/>
                      <a:pt x="0" y="43135"/>
                    </a:cubicBezTo>
                    <a:cubicBezTo>
                      <a:pt x="0" y="19325"/>
                      <a:pt x="19325" y="0"/>
                      <a:pt x="43135" y="0"/>
                    </a:cubicBezTo>
                    <a:lnTo>
                      <a:pt x="603891" y="0"/>
                    </a:lnTo>
                    <a:cubicBezTo>
                      <a:pt x="627702" y="0"/>
                      <a:pt x="647026" y="19325"/>
                      <a:pt x="647026" y="43135"/>
                    </a:cubicBezTo>
                    <a:cubicBezTo>
                      <a:pt x="647026" y="66946"/>
                      <a:pt x="627702" y="86270"/>
                      <a:pt x="603891" y="86270"/>
                    </a:cubicBezTo>
                    <a:close/>
                  </a:path>
                </a:pathLst>
              </a:custGeom>
              <a:grpFill/>
              <a:ln w="861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65703 -2.96296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Rollen: Kombination von Rotieren und Animationspfad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4725144"/>
            <a:ext cx="12192000" cy="17702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25151AB6-FC7C-4937-A2F9-E18A391F8F93}"/>
              </a:ext>
            </a:extLst>
          </p:cNvPr>
          <p:cNvGrpSpPr/>
          <p:nvPr/>
        </p:nvGrpSpPr>
        <p:grpSpPr>
          <a:xfrm>
            <a:off x="108140" y="3318823"/>
            <a:ext cx="1410157" cy="1410157"/>
            <a:chOff x="6648088" y="1194252"/>
            <a:chExt cx="3004743" cy="3004743"/>
          </a:xfrm>
          <a:solidFill>
            <a:schemeClr val="accent1">
              <a:lumMod val="75000"/>
            </a:schemeClr>
          </a:solidFill>
        </p:grpSpPr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360A3472-45CB-4A79-AD1C-510982E601C9}"/>
                </a:ext>
              </a:extLst>
            </p:cNvPr>
            <p:cNvSpPr/>
            <p:nvPr/>
          </p:nvSpPr>
          <p:spPr>
            <a:xfrm>
              <a:off x="6719475" y="1265639"/>
              <a:ext cx="2861969" cy="2861969"/>
            </a:xfrm>
            <a:custGeom>
              <a:avLst/>
              <a:gdLst>
                <a:gd name="connsiteX0" fmla="*/ 2442876 w 2861969"/>
                <a:gd name="connsiteY0" fmla="*/ 419133 h 2861969"/>
                <a:gd name="connsiteX1" fmla="*/ 1431004 w 2861969"/>
                <a:gd name="connsiteY1" fmla="*/ 0 h 2861969"/>
                <a:gd name="connsiteX2" fmla="*/ 419132 w 2861969"/>
                <a:gd name="connsiteY2" fmla="*/ 419133 h 2861969"/>
                <a:gd name="connsiteX3" fmla="*/ 0 w 2861969"/>
                <a:gd name="connsiteY3" fmla="*/ 1431004 h 2861969"/>
                <a:gd name="connsiteX4" fmla="*/ 419132 w 2861969"/>
                <a:gd name="connsiteY4" fmla="*/ 2442876 h 2861969"/>
                <a:gd name="connsiteX5" fmla="*/ 1431004 w 2861969"/>
                <a:gd name="connsiteY5" fmla="*/ 2862008 h 2861969"/>
                <a:gd name="connsiteX6" fmla="*/ 2442876 w 2861969"/>
                <a:gd name="connsiteY6" fmla="*/ 2442876 h 2861969"/>
                <a:gd name="connsiteX7" fmla="*/ 2862008 w 2861969"/>
                <a:gd name="connsiteY7" fmla="*/ 1431004 h 2861969"/>
                <a:gd name="connsiteX8" fmla="*/ 2442876 w 2861969"/>
                <a:gd name="connsiteY8" fmla="*/ 419133 h 2861969"/>
                <a:gd name="connsiteX9" fmla="*/ 2722537 w 2861969"/>
                <a:gd name="connsiteY9" fmla="*/ 1340849 h 2861969"/>
                <a:gd name="connsiteX10" fmla="*/ 2012412 w 2861969"/>
                <a:gd name="connsiteY10" fmla="*/ 1280384 h 2861969"/>
                <a:gd name="connsiteX11" fmla="*/ 2598467 w 2861969"/>
                <a:gd name="connsiteY11" fmla="*/ 871479 h 2861969"/>
                <a:gd name="connsiteX12" fmla="*/ 2722537 w 2861969"/>
                <a:gd name="connsiteY12" fmla="*/ 1340849 h 2861969"/>
                <a:gd name="connsiteX13" fmla="*/ 2586798 w 2861969"/>
                <a:gd name="connsiteY13" fmla="*/ 847961 h 2861969"/>
                <a:gd name="connsiteX14" fmla="*/ 1971968 w 2861969"/>
                <a:gd name="connsiteY14" fmla="*/ 1276938 h 2861969"/>
                <a:gd name="connsiteX15" fmla="*/ 1740947 w 2861969"/>
                <a:gd name="connsiteY15" fmla="*/ 1257268 h 2861969"/>
                <a:gd name="connsiteX16" fmla="*/ 1841129 w 2861969"/>
                <a:gd name="connsiteY16" fmla="*/ 1043360 h 2861969"/>
                <a:gd name="connsiteX17" fmla="*/ 2516696 w 2861969"/>
                <a:gd name="connsiteY17" fmla="*/ 726421 h 2861969"/>
                <a:gd name="connsiteX18" fmla="*/ 2586798 w 2861969"/>
                <a:gd name="connsiteY18" fmla="*/ 847961 h 2861969"/>
                <a:gd name="connsiteX19" fmla="*/ 1666185 w 2861969"/>
                <a:gd name="connsiteY19" fmla="*/ 1355684 h 2861969"/>
                <a:gd name="connsiteX20" fmla="*/ 1629518 w 2861969"/>
                <a:gd name="connsiteY20" fmla="*/ 1330134 h 2861969"/>
                <a:gd name="connsiteX21" fmla="*/ 1624651 w 2861969"/>
                <a:gd name="connsiteY21" fmla="*/ 1273421 h 2861969"/>
                <a:gd name="connsiteX22" fmla="*/ 1701645 w 2861969"/>
                <a:gd name="connsiteY22" fmla="*/ 1279975 h 2861969"/>
                <a:gd name="connsiteX23" fmla="*/ 1666185 w 2861969"/>
                <a:gd name="connsiteY23" fmla="*/ 1355684 h 2861969"/>
                <a:gd name="connsiteX24" fmla="*/ 1676627 w 2861969"/>
                <a:gd name="connsiteY24" fmla="*/ 1394603 h 2861969"/>
                <a:gd name="connsiteX25" fmla="*/ 1740025 w 2861969"/>
                <a:gd name="connsiteY25" fmla="*/ 1438772 h 2861969"/>
                <a:gd name="connsiteX26" fmla="*/ 1671468 w 2861969"/>
                <a:gd name="connsiteY26" fmla="*/ 1486608 h 2861969"/>
                <a:gd name="connsiteX27" fmla="*/ 1652485 w 2861969"/>
                <a:gd name="connsiteY27" fmla="*/ 1446151 h 2861969"/>
                <a:gd name="connsiteX28" fmla="*/ 1676627 w 2861969"/>
                <a:gd name="connsiteY28" fmla="*/ 1394603 h 2861969"/>
                <a:gd name="connsiteX29" fmla="*/ 1622399 w 2861969"/>
                <a:gd name="connsiteY29" fmla="*/ 1247176 h 2861969"/>
                <a:gd name="connsiteX30" fmla="*/ 1614053 w 2861969"/>
                <a:gd name="connsiteY30" fmla="*/ 1149895 h 2861969"/>
                <a:gd name="connsiteX31" fmla="*/ 1804391 w 2861969"/>
                <a:gd name="connsiteY31" fmla="*/ 1060603 h 2861969"/>
                <a:gd name="connsiteX32" fmla="*/ 1713378 w 2861969"/>
                <a:gd name="connsiteY32" fmla="*/ 1254925 h 2861969"/>
                <a:gd name="connsiteX33" fmla="*/ 1622399 w 2861969"/>
                <a:gd name="connsiteY33" fmla="*/ 1247176 h 2861969"/>
                <a:gd name="connsiteX34" fmla="*/ 1614371 w 2861969"/>
                <a:gd name="connsiteY34" fmla="*/ 1558105 h 2861969"/>
                <a:gd name="connsiteX35" fmla="*/ 1661052 w 2861969"/>
                <a:gd name="connsiteY35" fmla="*/ 1525540 h 2861969"/>
                <a:gd name="connsiteX36" fmla="*/ 1693870 w 2861969"/>
                <a:gd name="connsiteY36" fmla="*/ 1595493 h 2861969"/>
                <a:gd name="connsiteX37" fmla="*/ 1610581 w 2861969"/>
                <a:gd name="connsiteY37" fmla="*/ 1602638 h 2861969"/>
                <a:gd name="connsiteX38" fmla="*/ 1614371 w 2861969"/>
                <a:gd name="connsiteY38" fmla="*/ 1558105 h 2861969"/>
                <a:gd name="connsiteX39" fmla="*/ 1705623 w 2861969"/>
                <a:gd name="connsiteY39" fmla="*/ 1620537 h 2861969"/>
                <a:gd name="connsiteX40" fmla="*/ 1794916 w 2861969"/>
                <a:gd name="connsiteY40" fmla="*/ 1810867 h 2861969"/>
                <a:gd name="connsiteX41" fmla="*/ 1600600 w 2861969"/>
                <a:gd name="connsiteY41" fmla="*/ 1719862 h 2861969"/>
                <a:gd name="connsiteX42" fmla="*/ 1608349 w 2861969"/>
                <a:gd name="connsiteY42" fmla="*/ 1628882 h 2861969"/>
                <a:gd name="connsiteX43" fmla="*/ 1705623 w 2861969"/>
                <a:gd name="connsiteY43" fmla="*/ 1620537 h 2861969"/>
                <a:gd name="connsiteX44" fmla="*/ 1682656 w 2861969"/>
                <a:gd name="connsiteY44" fmla="*/ 1510464 h 2861969"/>
                <a:gd name="connsiteX45" fmla="*/ 1762733 w 2861969"/>
                <a:gd name="connsiteY45" fmla="*/ 1454594 h 2861969"/>
                <a:gd name="connsiteX46" fmla="*/ 1935230 w 2861969"/>
                <a:gd name="connsiteY46" fmla="*/ 1574778 h 2861969"/>
                <a:gd name="connsiteX47" fmla="*/ 1721439 w 2861969"/>
                <a:gd name="connsiteY47" fmla="*/ 1593124 h 2861969"/>
                <a:gd name="connsiteX48" fmla="*/ 1682656 w 2861969"/>
                <a:gd name="connsiteY48" fmla="*/ 1510464 h 2861969"/>
                <a:gd name="connsiteX49" fmla="*/ 1762714 w 2861969"/>
                <a:gd name="connsiteY49" fmla="*/ 1422944 h 2861969"/>
                <a:gd name="connsiteX50" fmla="*/ 1687796 w 2861969"/>
                <a:gd name="connsiteY50" fmla="*/ 1370747 h 2861969"/>
                <a:gd name="connsiteX51" fmla="*/ 1729207 w 2861969"/>
                <a:gd name="connsiteY51" fmla="*/ 1282325 h 2861969"/>
                <a:gd name="connsiteX52" fmla="*/ 1938689 w 2861969"/>
                <a:gd name="connsiteY52" fmla="*/ 1300158 h 2861969"/>
                <a:gd name="connsiteX53" fmla="*/ 1762714 w 2861969"/>
                <a:gd name="connsiteY53" fmla="*/ 1422944 h 2861969"/>
                <a:gd name="connsiteX54" fmla="*/ 2502185 w 2861969"/>
                <a:gd name="connsiteY54" fmla="*/ 704557 h 2861969"/>
                <a:gd name="connsiteX55" fmla="*/ 1858340 w 2861969"/>
                <a:gd name="connsiteY55" fmla="*/ 1006615 h 2861969"/>
                <a:gd name="connsiteX56" fmla="*/ 2160326 w 2861969"/>
                <a:gd name="connsiteY56" fmla="*/ 361815 h 2861969"/>
                <a:gd name="connsiteX57" fmla="*/ 2502185 w 2861969"/>
                <a:gd name="connsiteY57" fmla="*/ 704557 h 2861969"/>
                <a:gd name="connsiteX58" fmla="*/ 2138488 w 2861969"/>
                <a:gd name="connsiteY58" fmla="*/ 347226 h 2861969"/>
                <a:gd name="connsiteX59" fmla="*/ 1821595 w 2861969"/>
                <a:gd name="connsiteY59" fmla="*/ 1023858 h 2861969"/>
                <a:gd name="connsiteX60" fmla="*/ 1611685 w 2861969"/>
                <a:gd name="connsiteY60" fmla="*/ 1122333 h 2861969"/>
                <a:gd name="connsiteX61" fmla="*/ 1591489 w 2861969"/>
                <a:gd name="connsiteY61" fmla="*/ 886996 h 2861969"/>
                <a:gd name="connsiteX62" fmla="*/ 2016793 w 2861969"/>
                <a:gd name="connsiteY62" fmla="*/ 276579 h 2861969"/>
                <a:gd name="connsiteX63" fmla="*/ 2138488 w 2861969"/>
                <a:gd name="connsiteY63" fmla="*/ 347226 h 2861969"/>
                <a:gd name="connsiteX64" fmla="*/ 1480118 w 2861969"/>
                <a:gd name="connsiteY64" fmla="*/ 1184057 h 2861969"/>
                <a:gd name="connsiteX65" fmla="*/ 1439655 w 2861969"/>
                <a:gd name="connsiteY65" fmla="*/ 1203040 h 2861969"/>
                <a:gd name="connsiteX66" fmla="*/ 1388107 w 2861969"/>
                <a:gd name="connsiteY66" fmla="*/ 1178898 h 2861969"/>
                <a:gd name="connsiteX67" fmla="*/ 1432283 w 2861969"/>
                <a:gd name="connsiteY67" fmla="*/ 1115500 h 2861969"/>
                <a:gd name="connsiteX68" fmla="*/ 1480118 w 2861969"/>
                <a:gd name="connsiteY68" fmla="*/ 1184057 h 2861969"/>
                <a:gd name="connsiteX69" fmla="*/ 1448105 w 2861969"/>
                <a:gd name="connsiteY69" fmla="*/ 1092792 h 2861969"/>
                <a:gd name="connsiteX70" fmla="*/ 1568294 w 2861969"/>
                <a:gd name="connsiteY70" fmla="*/ 920295 h 2861969"/>
                <a:gd name="connsiteX71" fmla="*/ 1586641 w 2861969"/>
                <a:gd name="connsiteY71" fmla="*/ 1134086 h 2861969"/>
                <a:gd name="connsiteX72" fmla="*/ 1503981 w 2861969"/>
                <a:gd name="connsiteY72" fmla="*/ 1172869 h 2861969"/>
                <a:gd name="connsiteX73" fmla="*/ 1448105 w 2861969"/>
                <a:gd name="connsiteY73" fmla="*/ 1092792 h 2861969"/>
                <a:gd name="connsiteX74" fmla="*/ 1364257 w 2861969"/>
                <a:gd name="connsiteY74" fmla="*/ 1167722 h 2861969"/>
                <a:gd name="connsiteX75" fmla="*/ 1275835 w 2861969"/>
                <a:gd name="connsiteY75" fmla="*/ 1126312 h 2861969"/>
                <a:gd name="connsiteX76" fmla="*/ 1293669 w 2861969"/>
                <a:gd name="connsiteY76" fmla="*/ 916830 h 2861969"/>
                <a:gd name="connsiteX77" fmla="*/ 1416448 w 2861969"/>
                <a:gd name="connsiteY77" fmla="*/ 1092805 h 2861969"/>
                <a:gd name="connsiteX78" fmla="*/ 1364257 w 2861969"/>
                <a:gd name="connsiteY78" fmla="*/ 1167722 h 2861969"/>
                <a:gd name="connsiteX79" fmla="*/ 1349195 w 2861969"/>
                <a:gd name="connsiteY79" fmla="*/ 1189340 h 2861969"/>
                <a:gd name="connsiteX80" fmla="*/ 1323645 w 2861969"/>
                <a:gd name="connsiteY80" fmla="*/ 1226013 h 2861969"/>
                <a:gd name="connsiteX81" fmla="*/ 1266931 w 2861969"/>
                <a:gd name="connsiteY81" fmla="*/ 1230880 h 2861969"/>
                <a:gd name="connsiteX82" fmla="*/ 1273485 w 2861969"/>
                <a:gd name="connsiteY82" fmla="*/ 1153886 h 2861969"/>
                <a:gd name="connsiteX83" fmla="*/ 1349195 w 2861969"/>
                <a:gd name="connsiteY83" fmla="*/ 1189340 h 2861969"/>
                <a:gd name="connsiteX84" fmla="*/ 1345061 w 2861969"/>
                <a:gd name="connsiteY84" fmla="*/ 1689140 h 2861969"/>
                <a:gd name="connsiteX85" fmla="*/ 1400931 w 2861969"/>
                <a:gd name="connsiteY85" fmla="*/ 1769216 h 2861969"/>
                <a:gd name="connsiteX86" fmla="*/ 1280741 w 2861969"/>
                <a:gd name="connsiteY86" fmla="*/ 1941720 h 2861969"/>
                <a:gd name="connsiteX87" fmla="*/ 1262395 w 2861969"/>
                <a:gd name="connsiteY87" fmla="*/ 1727929 h 2861969"/>
                <a:gd name="connsiteX88" fmla="*/ 1345061 w 2861969"/>
                <a:gd name="connsiteY88" fmla="*/ 1689140 h 2861969"/>
                <a:gd name="connsiteX89" fmla="*/ 1260032 w 2861969"/>
                <a:gd name="connsiteY89" fmla="*/ 1700360 h 2861969"/>
                <a:gd name="connsiteX90" fmla="*/ 1252887 w 2861969"/>
                <a:gd name="connsiteY90" fmla="*/ 1617071 h 2861969"/>
                <a:gd name="connsiteX91" fmla="*/ 1297426 w 2861969"/>
                <a:gd name="connsiteY91" fmla="*/ 1620861 h 2861969"/>
                <a:gd name="connsiteX92" fmla="*/ 1329992 w 2861969"/>
                <a:gd name="connsiteY92" fmla="*/ 1667542 h 2861969"/>
                <a:gd name="connsiteX93" fmla="*/ 1260032 w 2861969"/>
                <a:gd name="connsiteY93" fmla="*/ 1700360 h 2861969"/>
                <a:gd name="connsiteX94" fmla="*/ 1368910 w 2861969"/>
                <a:gd name="connsiteY94" fmla="*/ 1677951 h 2861969"/>
                <a:gd name="connsiteX95" fmla="*/ 1409367 w 2861969"/>
                <a:gd name="connsiteY95" fmla="*/ 1658969 h 2861969"/>
                <a:gd name="connsiteX96" fmla="*/ 1460915 w 2861969"/>
                <a:gd name="connsiteY96" fmla="*/ 1683111 h 2861969"/>
                <a:gd name="connsiteX97" fmla="*/ 1416740 w 2861969"/>
                <a:gd name="connsiteY97" fmla="*/ 1746509 h 2861969"/>
                <a:gd name="connsiteX98" fmla="*/ 1368910 w 2861969"/>
                <a:gd name="connsiteY98" fmla="*/ 1677951 h 2861969"/>
                <a:gd name="connsiteX99" fmla="*/ 1484772 w 2861969"/>
                <a:gd name="connsiteY99" fmla="*/ 1694286 h 2861969"/>
                <a:gd name="connsiteX100" fmla="*/ 1573194 w 2861969"/>
                <a:gd name="connsiteY100" fmla="*/ 1735697 h 2861969"/>
                <a:gd name="connsiteX101" fmla="*/ 1555360 w 2861969"/>
                <a:gd name="connsiteY101" fmla="*/ 1945179 h 2861969"/>
                <a:gd name="connsiteX102" fmla="*/ 1432575 w 2861969"/>
                <a:gd name="connsiteY102" fmla="*/ 1769197 h 2861969"/>
                <a:gd name="connsiteX103" fmla="*/ 1484772 w 2861969"/>
                <a:gd name="connsiteY103" fmla="*/ 1694286 h 2861969"/>
                <a:gd name="connsiteX104" fmla="*/ 1499834 w 2861969"/>
                <a:gd name="connsiteY104" fmla="*/ 1672669 h 2861969"/>
                <a:gd name="connsiteX105" fmla="*/ 1525384 w 2861969"/>
                <a:gd name="connsiteY105" fmla="*/ 1636002 h 2861969"/>
                <a:gd name="connsiteX106" fmla="*/ 1582104 w 2861969"/>
                <a:gd name="connsiteY106" fmla="*/ 1631134 h 2861969"/>
                <a:gd name="connsiteX107" fmla="*/ 1575550 w 2861969"/>
                <a:gd name="connsiteY107" fmla="*/ 1708128 h 2861969"/>
                <a:gd name="connsiteX108" fmla="*/ 1499834 w 2861969"/>
                <a:gd name="connsiteY108" fmla="*/ 1672669 h 2861969"/>
                <a:gd name="connsiteX109" fmla="*/ 1431004 w 2861969"/>
                <a:gd name="connsiteY109" fmla="*/ 1586758 h 2861969"/>
                <a:gd name="connsiteX110" fmla="*/ 1275251 w 2861969"/>
                <a:gd name="connsiteY110" fmla="*/ 1431004 h 2861969"/>
                <a:gd name="connsiteX111" fmla="*/ 1431004 w 2861969"/>
                <a:gd name="connsiteY111" fmla="*/ 1275251 h 2861969"/>
                <a:gd name="connsiteX112" fmla="*/ 1586758 w 2861969"/>
                <a:gd name="connsiteY112" fmla="*/ 1431004 h 2861969"/>
                <a:gd name="connsiteX113" fmla="*/ 1431004 w 2861969"/>
                <a:gd name="connsiteY113" fmla="*/ 1586758 h 2861969"/>
                <a:gd name="connsiteX114" fmla="*/ 1551616 w 2861969"/>
                <a:gd name="connsiteY114" fmla="*/ 1241154 h 2861969"/>
                <a:gd name="connsiteX115" fmla="*/ 1519044 w 2861969"/>
                <a:gd name="connsiteY115" fmla="*/ 1194473 h 2861969"/>
                <a:gd name="connsiteX116" fmla="*/ 1588997 w 2861969"/>
                <a:gd name="connsiteY116" fmla="*/ 1161655 h 2861969"/>
                <a:gd name="connsiteX117" fmla="*/ 1596142 w 2861969"/>
                <a:gd name="connsiteY117" fmla="*/ 1244950 h 2861969"/>
                <a:gd name="connsiteX118" fmla="*/ 1551616 w 2861969"/>
                <a:gd name="connsiteY118" fmla="*/ 1241154 h 2861969"/>
                <a:gd name="connsiteX119" fmla="*/ 1993300 w 2861969"/>
                <a:gd name="connsiteY119" fmla="*/ 264891 h 2861969"/>
                <a:gd name="connsiteX120" fmla="*/ 1588017 w 2861969"/>
                <a:gd name="connsiteY120" fmla="*/ 846572 h 2861969"/>
                <a:gd name="connsiteX121" fmla="*/ 1527377 w 2861969"/>
                <a:gd name="connsiteY121" fmla="*/ 139867 h 2861969"/>
                <a:gd name="connsiteX122" fmla="*/ 1993300 w 2861969"/>
                <a:gd name="connsiteY122" fmla="*/ 264891 h 2861969"/>
                <a:gd name="connsiteX123" fmla="*/ 1431004 w 2861969"/>
                <a:gd name="connsiteY123" fmla="*/ 136284 h 2861969"/>
                <a:gd name="connsiteX124" fmla="*/ 1501177 w 2861969"/>
                <a:gd name="connsiteY124" fmla="*/ 138205 h 2861969"/>
                <a:gd name="connsiteX125" fmla="*/ 1564816 w 2861969"/>
                <a:gd name="connsiteY125" fmla="*/ 879864 h 2861969"/>
                <a:gd name="connsiteX126" fmla="*/ 1432270 w 2861969"/>
                <a:gd name="connsiteY126" fmla="*/ 1070104 h 2861969"/>
                <a:gd name="connsiteX127" fmla="*/ 1297115 w 2861969"/>
                <a:gd name="connsiteY127" fmla="*/ 876392 h 2861969"/>
                <a:gd name="connsiteX128" fmla="*/ 1359961 w 2861969"/>
                <a:gd name="connsiteY128" fmla="*/ 138257 h 2861969"/>
                <a:gd name="connsiteX129" fmla="*/ 1431004 w 2861969"/>
                <a:gd name="connsiteY129" fmla="*/ 136284 h 2861969"/>
                <a:gd name="connsiteX130" fmla="*/ 1333769 w 2861969"/>
                <a:gd name="connsiteY130" fmla="*/ 139925 h 2861969"/>
                <a:gd name="connsiteX131" fmla="*/ 1273894 w 2861969"/>
                <a:gd name="connsiteY131" fmla="*/ 843119 h 2861969"/>
                <a:gd name="connsiteX132" fmla="*/ 870000 w 2861969"/>
                <a:gd name="connsiteY132" fmla="*/ 264249 h 2861969"/>
                <a:gd name="connsiteX133" fmla="*/ 1333769 w 2861969"/>
                <a:gd name="connsiteY133" fmla="*/ 139925 h 2861969"/>
                <a:gd name="connsiteX134" fmla="*/ 846507 w 2861969"/>
                <a:gd name="connsiteY134" fmla="*/ 275937 h 2861969"/>
                <a:gd name="connsiteX135" fmla="*/ 1270455 w 2861969"/>
                <a:gd name="connsiteY135" fmla="*/ 883550 h 2861969"/>
                <a:gd name="connsiteX136" fmla="*/ 1250784 w 2861969"/>
                <a:gd name="connsiteY136" fmla="*/ 1114578 h 2861969"/>
                <a:gd name="connsiteX137" fmla="*/ 1036877 w 2861969"/>
                <a:gd name="connsiteY137" fmla="*/ 1014396 h 2861969"/>
                <a:gd name="connsiteX138" fmla="*/ 723793 w 2861969"/>
                <a:gd name="connsiteY138" fmla="*/ 347045 h 2861969"/>
                <a:gd name="connsiteX139" fmla="*/ 846507 w 2861969"/>
                <a:gd name="connsiteY139" fmla="*/ 275937 h 2861969"/>
                <a:gd name="connsiteX140" fmla="*/ 1172408 w 2861969"/>
                <a:gd name="connsiteY140" fmla="*/ 1467412 h 2861969"/>
                <a:gd name="connsiteX141" fmla="*/ 1109003 w 2861969"/>
                <a:gd name="connsiteY141" fmla="*/ 1423236 h 2861969"/>
                <a:gd name="connsiteX142" fmla="*/ 1177561 w 2861969"/>
                <a:gd name="connsiteY142" fmla="*/ 1375400 h 2861969"/>
                <a:gd name="connsiteX143" fmla="*/ 1196543 w 2861969"/>
                <a:gd name="connsiteY143" fmla="*/ 1415864 h 2861969"/>
                <a:gd name="connsiteX144" fmla="*/ 1172408 w 2861969"/>
                <a:gd name="connsiteY144" fmla="*/ 1467412 h 2861969"/>
                <a:gd name="connsiteX145" fmla="*/ 1219517 w 2861969"/>
                <a:gd name="connsiteY145" fmla="*/ 1531874 h 2861969"/>
                <a:gd name="connsiteX146" fmla="*/ 1224384 w 2861969"/>
                <a:gd name="connsiteY146" fmla="*/ 1588588 h 2861969"/>
                <a:gd name="connsiteX147" fmla="*/ 1147390 w 2861969"/>
                <a:gd name="connsiteY147" fmla="*/ 1582033 h 2861969"/>
                <a:gd name="connsiteX148" fmla="*/ 1182850 w 2861969"/>
                <a:gd name="connsiteY148" fmla="*/ 1506324 h 2861969"/>
                <a:gd name="connsiteX149" fmla="*/ 1219517 w 2861969"/>
                <a:gd name="connsiteY149" fmla="*/ 1531874 h 2861969"/>
                <a:gd name="connsiteX150" fmla="*/ 1086309 w 2861969"/>
                <a:gd name="connsiteY150" fmla="*/ 1407421 h 2861969"/>
                <a:gd name="connsiteX151" fmla="*/ 913805 w 2861969"/>
                <a:gd name="connsiteY151" fmla="*/ 1287231 h 2861969"/>
                <a:gd name="connsiteX152" fmla="*/ 1127596 w 2861969"/>
                <a:gd name="connsiteY152" fmla="*/ 1268884 h 2861969"/>
                <a:gd name="connsiteX153" fmla="*/ 1166379 w 2861969"/>
                <a:gd name="connsiteY153" fmla="*/ 1351551 h 2861969"/>
                <a:gd name="connsiteX154" fmla="*/ 1086309 w 2861969"/>
                <a:gd name="connsiteY154" fmla="*/ 1407421 h 2861969"/>
                <a:gd name="connsiteX155" fmla="*/ 1086322 w 2861969"/>
                <a:gd name="connsiteY155" fmla="*/ 1439064 h 2861969"/>
                <a:gd name="connsiteX156" fmla="*/ 1161239 w 2861969"/>
                <a:gd name="connsiteY156" fmla="*/ 1491261 h 2861969"/>
                <a:gd name="connsiteX157" fmla="*/ 1119828 w 2861969"/>
                <a:gd name="connsiteY157" fmla="*/ 1579684 h 2861969"/>
                <a:gd name="connsiteX158" fmla="*/ 910340 w 2861969"/>
                <a:gd name="connsiteY158" fmla="*/ 1561850 h 2861969"/>
                <a:gd name="connsiteX159" fmla="*/ 1086322 w 2861969"/>
                <a:gd name="connsiteY159" fmla="*/ 1439064 h 2861969"/>
                <a:gd name="connsiteX160" fmla="*/ 1135657 w 2861969"/>
                <a:gd name="connsiteY160" fmla="*/ 1607090 h 2861969"/>
                <a:gd name="connsiteX161" fmla="*/ 1226643 w 2861969"/>
                <a:gd name="connsiteY161" fmla="*/ 1614839 h 2861969"/>
                <a:gd name="connsiteX162" fmla="*/ 1234988 w 2861969"/>
                <a:gd name="connsiteY162" fmla="*/ 1712113 h 2861969"/>
                <a:gd name="connsiteX163" fmla="*/ 1044651 w 2861969"/>
                <a:gd name="connsiteY163" fmla="*/ 1801412 h 2861969"/>
                <a:gd name="connsiteX164" fmla="*/ 1135657 w 2861969"/>
                <a:gd name="connsiteY164" fmla="*/ 1607090 h 2861969"/>
                <a:gd name="connsiteX165" fmla="*/ 1234664 w 2861969"/>
                <a:gd name="connsiteY165" fmla="*/ 1303909 h 2861969"/>
                <a:gd name="connsiteX166" fmla="*/ 1187983 w 2861969"/>
                <a:gd name="connsiteY166" fmla="*/ 1336481 h 2861969"/>
                <a:gd name="connsiteX167" fmla="*/ 1155165 w 2861969"/>
                <a:gd name="connsiteY167" fmla="*/ 1266522 h 2861969"/>
                <a:gd name="connsiteX168" fmla="*/ 1238460 w 2861969"/>
                <a:gd name="connsiteY168" fmla="*/ 1259377 h 2861969"/>
                <a:gd name="connsiteX169" fmla="*/ 1234664 w 2861969"/>
                <a:gd name="connsiteY169" fmla="*/ 1303909 h 2861969"/>
                <a:gd name="connsiteX170" fmla="*/ 1143405 w 2861969"/>
                <a:gd name="connsiteY170" fmla="*/ 1241472 h 2861969"/>
                <a:gd name="connsiteX171" fmla="*/ 1054107 w 2861969"/>
                <a:gd name="connsiteY171" fmla="*/ 1051135 h 2861969"/>
                <a:gd name="connsiteX172" fmla="*/ 1248429 w 2861969"/>
                <a:gd name="connsiteY172" fmla="*/ 1142147 h 2861969"/>
                <a:gd name="connsiteX173" fmla="*/ 1240680 w 2861969"/>
                <a:gd name="connsiteY173" fmla="*/ 1233126 h 2861969"/>
                <a:gd name="connsiteX174" fmla="*/ 1143405 w 2861969"/>
                <a:gd name="connsiteY174" fmla="*/ 1241472 h 2861969"/>
                <a:gd name="connsiteX175" fmla="*/ 701955 w 2861969"/>
                <a:gd name="connsiteY175" fmla="*/ 361627 h 2861969"/>
                <a:gd name="connsiteX176" fmla="*/ 1000125 w 2861969"/>
                <a:gd name="connsiteY176" fmla="*/ 997185 h 2861969"/>
                <a:gd name="connsiteX177" fmla="*/ 363619 w 2861969"/>
                <a:gd name="connsiteY177" fmla="*/ 699080 h 2861969"/>
                <a:gd name="connsiteX178" fmla="*/ 701955 w 2861969"/>
                <a:gd name="connsiteY178" fmla="*/ 361627 h 2861969"/>
                <a:gd name="connsiteX179" fmla="*/ 348959 w 2861969"/>
                <a:gd name="connsiteY179" fmla="*/ 720885 h 2861969"/>
                <a:gd name="connsiteX180" fmla="*/ 1017362 w 2861969"/>
                <a:gd name="connsiteY180" fmla="*/ 1033924 h 2861969"/>
                <a:gd name="connsiteX181" fmla="*/ 1115844 w 2861969"/>
                <a:gd name="connsiteY181" fmla="*/ 1243841 h 2861969"/>
                <a:gd name="connsiteX182" fmla="*/ 880507 w 2861969"/>
                <a:gd name="connsiteY182" fmla="*/ 1264037 h 2861969"/>
                <a:gd name="connsiteX183" fmla="*/ 277306 w 2861969"/>
                <a:gd name="connsiteY183" fmla="*/ 843762 h 2861969"/>
                <a:gd name="connsiteX184" fmla="*/ 348959 w 2861969"/>
                <a:gd name="connsiteY184" fmla="*/ 720885 h 2861969"/>
                <a:gd name="connsiteX185" fmla="*/ 265618 w 2861969"/>
                <a:gd name="connsiteY185" fmla="*/ 867248 h 2861969"/>
                <a:gd name="connsiteX186" fmla="*/ 840082 w 2861969"/>
                <a:gd name="connsiteY186" fmla="*/ 1267502 h 2861969"/>
                <a:gd name="connsiteX187" fmla="*/ 140425 w 2861969"/>
                <a:gd name="connsiteY187" fmla="*/ 1327539 h 2861969"/>
                <a:gd name="connsiteX188" fmla="*/ 265618 w 2861969"/>
                <a:gd name="connsiteY188" fmla="*/ 867248 h 2861969"/>
                <a:gd name="connsiteX189" fmla="*/ 136284 w 2861969"/>
                <a:gd name="connsiteY189" fmla="*/ 1431004 h 2861969"/>
                <a:gd name="connsiteX190" fmla="*/ 138653 w 2861969"/>
                <a:gd name="connsiteY190" fmla="*/ 1353744 h 2861969"/>
                <a:gd name="connsiteX191" fmla="*/ 873374 w 2861969"/>
                <a:gd name="connsiteY191" fmla="*/ 1290696 h 2861969"/>
                <a:gd name="connsiteX192" fmla="*/ 1063614 w 2861969"/>
                <a:gd name="connsiteY192" fmla="*/ 1423242 h 2861969"/>
                <a:gd name="connsiteX193" fmla="*/ 869902 w 2861969"/>
                <a:gd name="connsiteY193" fmla="*/ 1558398 h 2861969"/>
                <a:gd name="connsiteX194" fmla="*/ 137913 w 2861969"/>
                <a:gd name="connsiteY194" fmla="*/ 1496077 h 2861969"/>
                <a:gd name="connsiteX195" fmla="*/ 136284 w 2861969"/>
                <a:gd name="connsiteY195" fmla="*/ 1431004 h 2861969"/>
                <a:gd name="connsiteX196" fmla="*/ 139542 w 2861969"/>
                <a:gd name="connsiteY196" fmla="*/ 1522276 h 2861969"/>
                <a:gd name="connsiteX197" fmla="*/ 836623 w 2861969"/>
                <a:gd name="connsiteY197" fmla="*/ 1581624 h 2861969"/>
                <a:gd name="connsiteX198" fmla="*/ 260355 w 2861969"/>
                <a:gd name="connsiteY198" fmla="*/ 1983702 h 2861969"/>
                <a:gd name="connsiteX199" fmla="*/ 139542 w 2861969"/>
                <a:gd name="connsiteY199" fmla="*/ 1522276 h 2861969"/>
                <a:gd name="connsiteX200" fmla="*/ 271868 w 2861969"/>
                <a:gd name="connsiteY200" fmla="*/ 2007324 h 2861969"/>
                <a:gd name="connsiteX201" fmla="*/ 877054 w 2861969"/>
                <a:gd name="connsiteY201" fmla="*/ 1585070 h 2861969"/>
                <a:gd name="connsiteX202" fmla="*/ 1108088 w 2861969"/>
                <a:gd name="connsiteY202" fmla="*/ 1604741 h 2861969"/>
                <a:gd name="connsiteX203" fmla="*/ 1007913 w 2861969"/>
                <a:gd name="connsiteY203" fmla="*/ 1818636 h 2861969"/>
                <a:gd name="connsiteX204" fmla="*/ 342249 w 2861969"/>
                <a:gd name="connsiteY204" fmla="*/ 2130934 h 2861969"/>
                <a:gd name="connsiteX205" fmla="*/ 271868 w 2861969"/>
                <a:gd name="connsiteY205" fmla="*/ 2007324 h 2861969"/>
                <a:gd name="connsiteX206" fmla="*/ 356682 w 2861969"/>
                <a:gd name="connsiteY206" fmla="*/ 2152837 h 2861969"/>
                <a:gd name="connsiteX207" fmla="*/ 990709 w 2861969"/>
                <a:gd name="connsiteY207" fmla="*/ 1855387 h 2861969"/>
                <a:gd name="connsiteX208" fmla="*/ 691902 w 2861969"/>
                <a:gd name="connsiteY208" fmla="*/ 2493399 h 2861969"/>
                <a:gd name="connsiteX209" fmla="*/ 356682 w 2861969"/>
                <a:gd name="connsiteY209" fmla="*/ 2152837 h 2861969"/>
                <a:gd name="connsiteX210" fmla="*/ 713604 w 2861969"/>
                <a:gd name="connsiteY210" fmla="*/ 2508253 h 2861969"/>
                <a:gd name="connsiteX211" fmla="*/ 1027434 w 2861969"/>
                <a:gd name="connsiteY211" fmla="*/ 1838157 h 2861969"/>
                <a:gd name="connsiteX212" fmla="*/ 1237344 w 2861969"/>
                <a:gd name="connsiteY212" fmla="*/ 1739675 h 2861969"/>
                <a:gd name="connsiteX213" fmla="*/ 1257540 w 2861969"/>
                <a:gd name="connsiteY213" fmla="*/ 1975012 h 2861969"/>
                <a:gd name="connsiteX214" fmla="*/ 835682 w 2861969"/>
                <a:gd name="connsiteY214" fmla="*/ 2580491 h 2861969"/>
                <a:gd name="connsiteX215" fmla="*/ 713604 w 2861969"/>
                <a:gd name="connsiteY215" fmla="*/ 2508253 h 2861969"/>
                <a:gd name="connsiteX216" fmla="*/ 859071 w 2861969"/>
                <a:gd name="connsiteY216" fmla="*/ 2592328 h 2861969"/>
                <a:gd name="connsiteX217" fmla="*/ 1261012 w 2861969"/>
                <a:gd name="connsiteY217" fmla="*/ 2015443 h 2861969"/>
                <a:gd name="connsiteX218" fmla="*/ 1321561 w 2861969"/>
                <a:gd name="connsiteY218" fmla="*/ 2721058 h 2861969"/>
                <a:gd name="connsiteX219" fmla="*/ 859071 w 2861969"/>
                <a:gd name="connsiteY219" fmla="*/ 2592328 h 2861969"/>
                <a:gd name="connsiteX220" fmla="*/ 1431004 w 2861969"/>
                <a:gd name="connsiteY220" fmla="*/ 2725724 h 2861969"/>
                <a:gd name="connsiteX221" fmla="*/ 1347780 w 2861969"/>
                <a:gd name="connsiteY221" fmla="*/ 2722973 h 2861969"/>
                <a:gd name="connsiteX222" fmla="*/ 1284213 w 2861969"/>
                <a:gd name="connsiteY222" fmla="*/ 1982138 h 2861969"/>
                <a:gd name="connsiteX223" fmla="*/ 1416759 w 2861969"/>
                <a:gd name="connsiteY223" fmla="*/ 1791898 h 2861969"/>
                <a:gd name="connsiteX224" fmla="*/ 1551921 w 2861969"/>
                <a:gd name="connsiteY224" fmla="*/ 1985616 h 2861969"/>
                <a:gd name="connsiteX225" fmla="*/ 1489022 w 2861969"/>
                <a:gd name="connsiteY225" fmla="*/ 2724361 h 2861969"/>
                <a:gd name="connsiteX226" fmla="*/ 1431004 w 2861969"/>
                <a:gd name="connsiteY226" fmla="*/ 2725724 h 2861969"/>
                <a:gd name="connsiteX227" fmla="*/ 1515195 w 2861969"/>
                <a:gd name="connsiteY227" fmla="*/ 2722914 h 2861969"/>
                <a:gd name="connsiteX228" fmla="*/ 1575135 w 2861969"/>
                <a:gd name="connsiteY228" fmla="*/ 2018902 h 2861969"/>
                <a:gd name="connsiteX229" fmla="*/ 1982216 w 2861969"/>
                <a:gd name="connsiteY229" fmla="*/ 2602348 h 2861969"/>
                <a:gd name="connsiteX230" fmla="*/ 1515195 w 2861969"/>
                <a:gd name="connsiteY230" fmla="*/ 2722914 h 2861969"/>
                <a:gd name="connsiteX231" fmla="*/ 2005870 w 2861969"/>
                <a:gd name="connsiteY231" fmla="*/ 2590868 h 2861969"/>
                <a:gd name="connsiteX232" fmla="*/ 1578587 w 2861969"/>
                <a:gd name="connsiteY232" fmla="*/ 1978465 h 2861969"/>
                <a:gd name="connsiteX233" fmla="*/ 1598257 w 2861969"/>
                <a:gd name="connsiteY233" fmla="*/ 1747437 h 2861969"/>
                <a:gd name="connsiteX234" fmla="*/ 1812159 w 2861969"/>
                <a:gd name="connsiteY234" fmla="*/ 1847612 h 2861969"/>
                <a:gd name="connsiteX235" fmla="*/ 2128306 w 2861969"/>
                <a:gd name="connsiteY235" fmla="*/ 2521492 h 2861969"/>
                <a:gd name="connsiteX236" fmla="*/ 2005870 w 2861969"/>
                <a:gd name="connsiteY236" fmla="*/ 2590868 h 2861969"/>
                <a:gd name="connsiteX237" fmla="*/ 2150202 w 2861969"/>
                <a:gd name="connsiteY237" fmla="*/ 2507066 h 2861969"/>
                <a:gd name="connsiteX238" fmla="*/ 1848897 w 2861969"/>
                <a:gd name="connsiteY238" fmla="*/ 1864823 h 2861969"/>
                <a:gd name="connsiteX239" fmla="*/ 2495202 w 2861969"/>
                <a:gd name="connsiteY239" fmla="*/ 2167510 h 2861969"/>
                <a:gd name="connsiteX240" fmla="*/ 2150202 w 2861969"/>
                <a:gd name="connsiteY240" fmla="*/ 2507066 h 2861969"/>
                <a:gd name="connsiteX241" fmla="*/ 2509986 w 2861969"/>
                <a:gd name="connsiteY241" fmla="*/ 2145770 h 2861969"/>
                <a:gd name="connsiteX242" fmla="*/ 1831660 w 2861969"/>
                <a:gd name="connsiteY242" fmla="*/ 1828085 h 2861969"/>
                <a:gd name="connsiteX243" fmla="*/ 1733185 w 2861969"/>
                <a:gd name="connsiteY243" fmla="*/ 1618174 h 2861969"/>
                <a:gd name="connsiteX244" fmla="*/ 1968522 w 2861969"/>
                <a:gd name="connsiteY244" fmla="*/ 1597978 h 2861969"/>
                <a:gd name="connsiteX245" fmla="*/ 2581250 w 2861969"/>
                <a:gd name="connsiteY245" fmla="*/ 2024892 h 2861969"/>
                <a:gd name="connsiteX246" fmla="*/ 2509986 w 2861969"/>
                <a:gd name="connsiteY246" fmla="*/ 2145770 h 2861969"/>
                <a:gd name="connsiteX247" fmla="*/ 2593055 w 2861969"/>
                <a:gd name="connsiteY247" fmla="*/ 2001477 h 2861969"/>
                <a:gd name="connsiteX248" fmla="*/ 2008960 w 2861969"/>
                <a:gd name="connsiteY248" fmla="*/ 1594506 h 2861969"/>
                <a:gd name="connsiteX249" fmla="*/ 2721694 w 2861969"/>
                <a:gd name="connsiteY249" fmla="*/ 1533347 h 2861969"/>
                <a:gd name="connsiteX250" fmla="*/ 2593055 w 2861969"/>
                <a:gd name="connsiteY250" fmla="*/ 2001477 h 2861969"/>
                <a:gd name="connsiteX251" fmla="*/ 1975654 w 2861969"/>
                <a:gd name="connsiteY251" fmla="*/ 1571312 h 2861969"/>
                <a:gd name="connsiteX252" fmla="*/ 1785414 w 2861969"/>
                <a:gd name="connsiteY252" fmla="*/ 1438766 h 2861969"/>
                <a:gd name="connsiteX253" fmla="*/ 1979126 w 2861969"/>
                <a:gd name="connsiteY253" fmla="*/ 1303611 h 2861969"/>
                <a:gd name="connsiteX254" fmla="*/ 2724134 w 2861969"/>
                <a:gd name="connsiteY254" fmla="*/ 1367041 h 2861969"/>
                <a:gd name="connsiteX255" fmla="*/ 2725724 w 2861969"/>
                <a:gd name="connsiteY255" fmla="*/ 1431011 h 2861969"/>
                <a:gd name="connsiteX256" fmla="*/ 2723427 w 2861969"/>
                <a:gd name="connsiteY256" fmla="*/ 1507148 h 2861969"/>
                <a:gd name="connsiteX257" fmla="*/ 1975654 w 2861969"/>
                <a:gd name="connsiteY257" fmla="*/ 1571312 h 28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2861969" h="2861969">
                  <a:moveTo>
                    <a:pt x="2442876" y="419133"/>
                  </a:moveTo>
                  <a:cubicBezTo>
                    <a:pt x="2172598" y="148848"/>
                    <a:pt x="1813242" y="0"/>
                    <a:pt x="1431004" y="0"/>
                  </a:cubicBezTo>
                  <a:cubicBezTo>
                    <a:pt x="1048766" y="0"/>
                    <a:pt x="689417" y="148848"/>
                    <a:pt x="419132" y="419133"/>
                  </a:cubicBezTo>
                  <a:cubicBezTo>
                    <a:pt x="148848" y="689417"/>
                    <a:pt x="0" y="1048772"/>
                    <a:pt x="0" y="1431004"/>
                  </a:cubicBezTo>
                  <a:cubicBezTo>
                    <a:pt x="0" y="1813236"/>
                    <a:pt x="148855" y="2172592"/>
                    <a:pt x="419132" y="2442876"/>
                  </a:cubicBezTo>
                  <a:cubicBezTo>
                    <a:pt x="689410" y="2713160"/>
                    <a:pt x="1048772" y="2862008"/>
                    <a:pt x="1431004" y="2862008"/>
                  </a:cubicBezTo>
                  <a:cubicBezTo>
                    <a:pt x="1813236" y="2862008"/>
                    <a:pt x="2172592" y="2713154"/>
                    <a:pt x="2442876" y="2442876"/>
                  </a:cubicBezTo>
                  <a:cubicBezTo>
                    <a:pt x="2713160" y="2172598"/>
                    <a:pt x="2862008" y="1813243"/>
                    <a:pt x="2862008" y="1431004"/>
                  </a:cubicBezTo>
                  <a:cubicBezTo>
                    <a:pt x="2862008" y="1048766"/>
                    <a:pt x="2713160" y="689410"/>
                    <a:pt x="2442876" y="419133"/>
                  </a:cubicBezTo>
                  <a:close/>
                  <a:moveTo>
                    <a:pt x="2722537" y="1340849"/>
                  </a:moveTo>
                  <a:lnTo>
                    <a:pt x="2012412" y="1280384"/>
                  </a:lnTo>
                  <a:lnTo>
                    <a:pt x="2598467" y="871479"/>
                  </a:lnTo>
                  <a:cubicBezTo>
                    <a:pt x="2667660" y="1015285"/>
                    <a:pt x="2710986" y="1173764"/>
                    <a:pt x="2722537" y="1340849"/>
                  </a:cubicBezTo>
                  <a:close/>
                  <a:moveTo>
                    <a:pt x="2586798" y="847961"/>
                  </a:moveTo>
                  <a:lnTo>
                    <a:pt x="1971968" y="1276938"/>
                  </a:lnTo>
                  <a:lnTo>
                    <a:pt x="1740947" y="1257268"/>
                  </a:lnTo>
                  <a:lnTo>
                    <a:pt x="1841129" y="1043360"/>
                  </a:lnTo>
                  <a:lnTo>
                    <a:pt x="2516696" y="726421"/>
                  </a:lnTo>
                  <a:cubicBezTo>
                    <a:pt x="2542169" y="765535"/>
                    <a:pt x="2565590" y="806095"/>
                    <a:pt x="2586798" y="847961"/>
                  </a:cubicBezTo>
                  <a:close/>
                  <a:moveTo>
                    <a:pt x="1666185" y="1355684"/>
                  </a:moveTo>
                  <a:lnTo>
                    <a:pt x="1629518" y="1330134"/>
                  </a:lnTo>
                  <a:lnTo>
                    <a:pt x="1624651" y="1273421"/>
                  </a:lnTo>
                  <a:lnTo>
                    <a:pt x="1701645" y="1279975"/>
                  </a:lnTo>
                  <a:lnTo>
                    <a:pt x="1666185" y="1355684"/>
                  </a:lnTo>
                  <a:close/>
                  <a:moveTo>
                    <a:pt x="1676627" y="1394603"/>
                  </a:moveTo>
                  <a:lnTo>
                    <a:pt x="1740025" y="1438772"/>
                  </a:lnTo>
                  <a:lnTo>
                    <a:pt x="1671468" y="1486608"/>
                  </a:lnTo>
                  <a:lnTo>
                    <a:pt x="1652485" y="1446151"/>
                  </a:lnTo>
                  <a:lnTo>
                    <a:pt x="1676627" y="1394603"/>
                  </a:lnTo>
                  <a:close/>
                  <a:moveTo>
                    <a:pt x="1622399" y="1247176"/>
                  </a:moveTo>
                  <a:lnTo>
                    <a:pt x="1614053" y="1149895"/>
                  </a:lnTo>
                  <a:lnTo>
                    <a:pt x="1804391" y="1060603"/>
                  </a:lnTo>
                  <a:lnTo>
                    <a:pt x="1713378" y="1254925"/>
                  </a:lnTo>
                  <a:lnTo>
                    <a:pt x="1622399" y="1247176"/>
                  </a:lnTo>
                  <a:close/>
                  <a:moveTo>
                    <a:pt x="1614371" y="1558105"/>
                  </a:moveTo>
                  <a:lnTo>
                    <a:pt x="1661052" y="1525540"/>
                  </a:lnTo>
                  <a:lnTo>
                    <a:pt x="1693870" y="1595493"/>
                  </a:lnTo>
                  <a:lnTo>
                    <a:pt x="1610581" y="1602638"/>
                  </a:lnTo>
                  <a:lnTo>
                    <a:pt x="1614371" y="1558105"/>
                  </a:lnTo>
                  <a:close/>
                  <a:moveTo>
                    <a:pt x="1705623" y="1620537"/>
                  </a:moveTo>
                  <a:lnTo>
                    <a:pt x="1794916" y="1810867"/>
                  </a:lnTo>
                  <a:lnTo>
                    <a:pt x="1600600" y="1719862"/>
                  </a:lnTo>
                  <a:lnTo>
                    <a:pt x="1608349" y="1628882"/>
                  </a:lnTo>
                  <a:lnTo>
                    <a:pt x="1705623" y="1620537"/>
                  </a:lnTo>
                  <a:close/>
                  <a:moveTo>
                    <a:pt x="1682656" y="1510464"/>
                  </a:moveTo>
                  <a:lnTo>
                    <a:pt x="1762733" y="1454594"/>
                  </a:lnTo>
                  <a:lnTo>
                    <a:pt x="1935230" y="1574778"/>
                  </a:lnTo>
                  <a:lnTo>
                    <a:pt x="1721439" y="1593124"/>
                  </a:lnTo>
                  <a:lnTo>
                    <a:pt x="1682656" y="1510464"/>
                  </a:lnTo>
                  <a:close/>
                  <a:moveTo>
                    <a:pt x="1762714" y="1422944"/>
                  </a:moveTo>
                  <a:lnTo>
                    <a:pt x="1687796" y="1370747"/>
                  </a:lnTo>
                  <a:lnTo>
                    <a:pt x="1729207" y="1282325"/>
                  </a:lnTo>
                  <a:lnTo>
                    <a:pt x="1938689" y="1300158"/>
                  </a:lnTo>
                  <a:lnTo>
                    <a:pt x="1762714" y="1422944"/>
                  </a:lnTo>
                  <a:close/>
                  <a:moveTo>
                    <a:pt x="2502185" y="704557"/>
                  </a:moveTo>
                  <a:lnTo>
                    <a:pt x="1858340" y="1006615"/>
                  </a:lnTo>
                  <a:lnTo>
                    <a:pt x="2160326" y="361815"/>
                  </a:lnTo>
                  <a:cubicBezTo>
                    <a:pt x="2294547" y="453664"/>
                    <a:pt x="2410687" y="570071"/>
                    <a:pt x="2502185" y="704557"/>
                  </a:cubicBezTo>
                  <a:close/>
                  <a:moveTo>
                    <a:pt x="2138488" y="347226"/>
                  </a:moveTo>
                  <a:lnTo>
                    <a:pt x="1821595" y="1023858"/>
                  </a:lnTo>
                  <a:lnTo>
                    <a:pt x="1611685" y="1122333"/>
                  </a:lnTo>
                  <a:lnTo>
                    <a:pt x="1591489" y="886996"/>
                  </a:lnTo>
                  <a:lnTo>
                    <a:pt x="2016793" y="276579"/>
                  </a:lnTo>
                  <a:cubicBezTo>
                    <a:pt x="2058729" y="297950"/>
                    <a:pt x="2099329" y="321572"/>
                    <a:pt x="2138488" y="347226"/>
                  </a:cubicBezTo>
                  <a:close/>
                  <a:moveTo>
                    <a:pt x="1480118" y="1184057"/>
                  </a:moveTo>
                  <a:lnTo>
                    <a:pt x="1439655" y="1203040"/>
                  </a:lnTo>
                  <a:lnTo>
                    <a:pt x="1388107" y="1178898"/>
                  </a:lnTo>
                  <a:lnTo>
                    <a:pt x="1432283" y="1115500"/>
                  </a:lnTo>
                  <a:lnTo>
                    <a:pt x="1480118" y="1184057"/>
                  </a:lnTo>
                  <a:close/>
                  <a:moveTo>
                    <a:pt x="1448105" y="1092792"/>
                  </a:moveTo>
                  <a:lnTo>
                    <a:pt x="1568294" y="920295"/>
                  </a:lnTo>
                  <a:lnTo>
                    <a:pt x="1586641" y="1134086"/>
                  </a:lnTo>
                  <a:lnTo>
                    <a:pt x="1503981" y="1172869"/>
                  </a:lnTo>
                  <a:lnTo>
                    <a:pt x="1448105" y="1092792"/>
                  </a:lnTo>
                  <a:close/>
                  <a:moveTo>
                    <a:pt x="1364257" y="1167722"/>
                  </a:moveTo>
                  <a:lnTo>
                    <a:pt x="1275835" y="1126312"/>
                  </a:lnTo>
                  <a:lnTo>
                    <a:pt x="1293669" y="916830"/>
                  </a:lnTo>
                  <a:lnTo>
                    <a:pt x="1416448" y="1092805"/>
                  </a:lnTo>
                  <a:lnTo>
                    <a:pt x="1364257" y="1167722"/>
                  </a:lnTo>
                  <a:close/>
                  <a:moveTo>
                    <a:pt x="1349195" y="1189340"/>
                  </a:moveTo>
                  <a:lnTo>
                    <a:pt x="1323645" y="1226013"/>
                  </a:lnTo>
                  <a:lnTo>
                    <a:pt x="1266931" y="1230880"/>
                  </a:lnTo>
                  <a:lnTo>
                    <a:pt x="1273485" y="1153886"/>
                  </a:lnTo>
                  <a:lnTo>
                    <a:pt x="1349195" y="1189340"/>
                  </a:lnTo>
                  <a:close/>
                  <a:moveTo>
                    <a:pt x="1345061" y="1689140"/>
                  </a:moveTo>
                  <a:lnTo>
                    <a:pt x="1400931" y="1769216"/>
                  </a:lnTo>
                  <a:lnTo>
                    <a:pt x="1280741" y="1941720"/>
                  </a:lnTo>
                  <a:lnTo>
                    <a:pt x="1262395" y="1727929"/>
                  </a:lnTo>
                  <a:lnTo>
                    <a:pt x="1345061" y="1689140"/>
                  </a:lnTo>
                  <a:close/>
                  <a:moveTo>
                    <a:pt x="1260032" y="1700360"/>
                  </a:moveTo>
                  <a:lnTo>
                    <a:pt x="1252887" y="1617071"/>
                  </a:lnTo>
                  <a:lnTo>
                    <a:pt x="1297426" y="1620861"/>
                  </a:lnTo>
                  <a:lnTo>
                    <a:pt x="1329992" y="1667542"/>
                  </a:lnTo>
                  <a:lnTo>
                    <a:pt x="1260032" y="1700360"/>
                  </a:lnTo>
                  <a:close/>
                  <a:moveTo>
                    <a:pt x="1368910" y="1677951"/>
                  </a:moveTo>
                  <a:lnTo>
                    <a:pt x="1409367" y="1658969"/>
                  </a:lnTo>
                  <a:lnTo>
                    <a:pt x="1460915" y="1683111"/>
                  </a:lnTo>
                  <a:lnTo>
                    <a:pt x="1416740" y="1746509"/>
                  </a:lnTo>
                  <a:lnTo>
                    <a:pt x="1368910" y="1677951"/>
                  </a:lnTo>
                  <a:close/>
                  <a:moveTo>
                    <a:pt x="1484772" y="1694286"/>
                  </a:moveTo>
                  <a:lnTo>
                    <a:pt x="1573194" y="1735697"/>
                  </a:lnTo>
                  <a:lnTo>
                    <a:pt x="1555360" y="1945179"/>
                  </a:lnTo>
                  <a:lnTo>
                    <a:pt x="1432575" y="1769197"/>
                  </a:lnTo>
                  <a:lnTo>
                    <a:pt x="1484772" y="1694286"/>
                  </a:lnTo>
                  <a:close/>
                  <a:moveTo>
                    <a:pt x="1499834" y="1672669"/>
                  </a:moveTo>
                  <a:lnTo>
                    <a:pt x="1525384" y="1636002"/>
                  </a:lnTo>
                  <a:lnTo>
                    <a:pt x="1582104" y="1631134"/>
                  </a:lnTo>
                  <a:lnTo>
                    <a:pt x="1575550" y="1708128"/>
                  </a:lnTo>
                  <a:lnTo>
                    <a:pt x="1499834" y="1672669"/>
                  </a:lnTo>
                  <a:close/>
                  <a:moveTo>
                    <a:pt x="1431004" y="1586758"/>
                  </a:moveTo>
                  <a:cubicBezTo>
                    <a:pt x="1344983" y="1586758"/>
                    <a:pt x="1275251" y="1517026"/>
                    <a:pt x="1275251" y="1431004"/>
                  </a:cubicBezTo>
                  <a:cubicBezTo>
                    <a:pt x="1275251" y="1344983"/>
                    <a:pt x="1344983" y="1275251"/>
                    <a:pt x="1431004" y="1275251"/>
                  </a:cubicBezTo>
                  <a:cubicBezTo>
                    <a:pt x="1517025" y="1275251"/>
                    <a:pt x="1586758" y="1344983"/>
                    <a:pt x="1586758" y="1431004"/>
                  </a:cubicBezTo>
                  <a:cubicBezTo>
                    <a:pt x="1586758" y="1517026"/>
                    <a:pt x="1517025" y="1586758"/>
                    <a:pt x="1431004" y="1586758"/>
                  </a:cubicBezTo>
                  <a:close/>
                  <a:moveTo>
                    <a:pt x="1551616" y="1241154"/>
                  </a:moveTo>
                  <a:lnTo>
                    <a:pt x="1519044" y="1194473"/>
                  </a:lnTo>
                  <a:lnTo>
                    <a:pt x="1588997" y="1161655"/>
                  </a:lnTo>
                  <a:lnTo>
                    <a:pt x="1596142" y="1244950"/>
                  </a:lnTo>
                  <a:lnTo>
                    <a:pt x="1551616" y="1241154"/>
                  </a:lnTo>
                  <a:close/>
                  <a:moveTo>
                    <a:pt x="1993300" y="264891"/>
                  </a:moveTo>
                  <a:lnTo>
                    <a:pt x="1588017" y="846572"/>
                  </a:lnTo>
                  <a:lnTo>
                    <a:pt x="1527377" y="139867"/>
                  </a:lnTo>
                  <a:cubicBezTo>
                    <a:pt x="1693254" y="152132"/>
                    <a:pt x="1850539" y="195769"/>
                    <a:pt x="1993300" y="264891"/>
                  </a:cubicBezTo>
                  <a:close/>
                  <a:moveTo>
                    <a:pt x="1431004" y="136284"/>
                  </a:moveTo>
                  <a:cubicBezTo>
                    <a:pt x="1454549" y="136284"/>
                    <a:pt x="1477938" y="136959"/>
                    <a:pt x="1501177" y="138205"/>
                  </a:cubicBezTo>
                  <a:lnTo>
                    <a:pt x="1564816" y="879864"/>
                  </a:lnTo>
                  <a:lnTo>
                    <a:pt x="1432270" y="1070104"/>
                  </a:lnTo>
                  <a:lnTo>
                    <a:pt x="1297115" y="876392"/>
                  </a:lnTo>
                  <a:lnTo>
                    <a:pt x="1359961" y="138257"/>
                  </a:lnTo>
                  <a:cubicBezTo>
                    <a:pt x="1383486" y="136979"/>
                    <a:pt x="1407167" y="136284"/>
                    <a:pt x="1431004" y="136284"/>
                  </a:cubicBezTo>
                  <a:close/>
                  <a:moveTo>
                    <a:pt x="1333769" y="139925"/>
                  </a:moveTo>
                  <a:lnTo>
                    <a:pt x="1273894" y="843119"/>
                  </a:lnTo>
                  <a:lnTo>
                    <a:pt x="870000" y="264249"/>
                  </a:lnTo>
                  <a:cubicBezTo>
                    <a:pt x="1012164" y="195613"/>
                    <a:pt x="1168709" y="152236"/>
                    <a:pt x="1333769" y="139925"/>
                  </a:cubicBezTo>
                  <a:close/>
                  <a:moveTo>
                    <a:pt x="846507" y="275937"/>
                  </a:moveTo>
                  <a:lnTo>
                    <a:pt x="1270455" y="883550"/>
                  </a:lnTo>
                  <a:lnTo>
                    <a:pt x="1250784" y="1114578"/>
                  </a:lnTo>
                  <a:lnTo>
                    <a:pt x="1036877" y="1014396"/>
                  </a:lnTo>
                  <a:lnTo>
                    <a:pt x="723793" y="347045"/>
                  </a:lnTo>
                  <a:cubicBezTo>
                    <a:pt x="763270" y="321203"/>
                    <a:pt x="804207" y="297431"/>
                    <a:pt x="846507" y="275937"/>
                  </a:cubicBezTo>
                  <a:close/>
                  <a:moveTo>
                    <a:pt x="1172408" y="1467412"/>
                  </a:moveTo>
                  <a:lnTo>
                    <a:pt x="1109003" y="1423236"/>
                  </a:lnTo>
                  <a:lnTo>
                    <a:pt x="1177561" y="1375400"/>
                  </a:lnTo>
                  <a:lnTo>
                    <a:pt x="1196543" y="1415864"/>
                  </a:lnTo>
                  <a:lnTo>
                    <a:pt x="1172408" y="1467412"/>
                  </a:lnTo>
                  <a:close/>
                  <a:moveTo>
                    <a:pt x="1219517" y="1531874"/>
                  </a:moveTo>
                  <a:lnTo>
                    <a:pt x="1224384" y="1588588"/>
                  </a:lnTo>
                  <a:lnTo>
                    <a:pt x="1147390" y="1582033"/>
                  </a:lnTo>
                  <a:lnTo>
                    <a:pt x="1182850" y="1506324"/>
                  </a:lnTo>
                  <a:lnTo>
                    <a:pt x="1219517" y="1531874"/>
                  </a:lnTo>
                  <a:close/>
                  <a:moveTo>
                    <a:pt x="1086309" y="1407421"/>
                  </a:moveTo>
                  <a:lnTo>
                    <a:pt x="913805" y="1287231"/>
                  </a:lnTo>
                  <a:lnTo>
                    <a:pt x="1127596" y="1268884"/>
                  </a:lnTo>
                  <a:lnTo>
                    <a:pt x="1166379" y="1351551"/>
                  </a:lnTo>
                  <a:lnTo>
                    <a:pt x="1086309" y="1407421"/>
                  </a:lnTo>
                  <a:close/>
                  <a:moveTo>
                    <a:pt x="1086322" y="1439064"/>
                  </a:moveTo>
                  <a:lnTo>
                    <a:pt x="1161239" y="1491261"/>
                  </a:lnTo>
                  <a:lnTo>
                    <a:pt x="1119828" y="1579684"/>
                  </a:lnTo>
                  <a:lnTo>
                    <a:pt x="910340" y="1561850"/>
                  </a:lnTo>
                  <a:lnTo>
                    <a:pt x="1086322" y="1439064"/>
                  </a:lnTo>
                  <a:close/>
                  <a:moveTo>
                    <a:pt x="1135657" y="1607090"/>
                  </a:moveTo>
                  <a:lnTo>
                    <a:pt x="1226643" y="1614839"/>
                  </a:lnTo>
                  <a:lnTo>
                    <a:pt x="1234988" y="1712113"/>
                  </a:lnTo>
                  <a:lnTo>
                    <a:pt x="1044651" y="1801412"/>
                  </a:lnTo>
                  <a:lnTo>
                    <a:pt x="1135657" y="1607090"/>
                  </a:lnTo>
                  <a:close/>
                  <a:moveTo>
                    <a:pt x="1234664" y="1303909"/>
                  </a:moveTo>
                  <a:lnTo>
                    <a:pt x="1187983" y="1336481"/>
                  </a:lnTo>
                  <a:lnTo>
                    <a:pt x="1155165" y="1266522"/>
                  </a:lnTo>
                  <a:lnTo>
                    <a:pt x="1238460" y="1259377"/>
                  </a:lnTo>
                  <a:lnTo>
                    <a:pt x="1234664" y="1303909"/>
                  </a:lnTo>
                  <a:close/>
                  <a:moveTo>
                    <a:pt x="1143405" y="1241472"/>
                  </a:moveTo>
                  <a:lnTo>
                    <a:pt x="1054107" y="1051135"/>
                  </a:lnTo>
                  <a:lnTo>
                    <a:pt x="1248429" y="1142147"/>
                  </a:lnTo>
                  <a:lnTo>
                    <a:pt x="1240680" y="1233126"/>
                  </a:lnTo>
                  <a:lnTo>
                    <a:pt x="1143405" y="1241472"/>
                  </a:lnTo>
                  <a:close/>
                  <a:moveTo>
                    <a:pt x="701955" y="361627"/>
                  </a:moveTo>
                  <a:lnTo>
                    <a:pt x="1000125" y="997185"/>
                  </a:lnTo>
                  <a:lnTo>
                    <a:pt x="363619" y="699080"/>
                  </a:lnTo>
                  <a:cubicBezTo>
                    <a:pt x="454592" y="566832"/>
                    <a:pt x="569448" y="452250"/>
                    <a:pt x="701955" y="361627"/>
                  </a:cubicBezTo>
                  <a:close/>
                  <a:moveTo>
                    <a:pt x="348959" y="720885"/>
                  </a:moveTo>
                  <a:lnTo>
                    <a:pt x="1017362" y="1033924"/>
                  </a:lnTo>
                  <a:lnTo>
                    <a:pt x="1115844" y="1243841"/>
                  </a:lnTo>
                  <a:lnTo>
                    <a:pt x="880507" y="1264037"/>
                  </a:lnTo>
                  <a:lnTo>
                    <a:pt x="277306" y="843762"/>
                  </a:lnTo>
                  <a:cubicBezTo>
                    <a:pt x="298956" y="801390"/>
                    <a:pt x="322935" y="760408"/>
                    <a:pt x="348959" y="720885"/>
                  </a:cubicBezTo>
                  <a:close/>
                  <a:moveTo>
                    <a:pt x="265618" y="867248"/>
                  </a:moveTo>
                  <a:lnTo>
                    <a:pt x="840082" y="1267502"/>
                  </a:lnTo>
                  <a:lnTo>
                    <a:pt x="140425" y="1327539"/>
                  </a:lnTo>
                  <a:cubicBezTo>
                    <a:pt x="153437" y="1163699"/>
                    <a:pt x="197074" y="1008361"/>
                    <a:pt x="265618" y="867248"/>
                  </a:cubicBezTo>
                  <a:close/>
                  <a:moveTo>
                    <a:pt x="136284" y="1431004"/>
                  </a:moveTo>
                  <a:cubicBezTo>
                    <a:pt x="136284" y="1405058"/>
                    <a:pt x="137141" y="1379314"/>
                    <a:pt x="138653" y="1353744"/>
                  </a:cubicBezTo>
                  <a:lnTo>
                    <a:pt x="873374" y="1290696"/>
                  </a:lnTo>
                  <a:lnTo>
                    <a:pt x="1063614" y="1423242"/>
                  </a:lnTo>
                  <a:lnTo>
                    <a:pt x="869902" y="1558398"/>
                  </a:lnTo>
                  <a:lnTo>
                    <a:pt x="137913" y="1496077"/>
                  </a:lnTo>
                  <a:cubicBezTo>
                    <a:pt x="136842" y="1474524"/>
                    <a:pt x="136284" y="1452829"/>
                    <a:pt x="136284" y="1431004"/>
                  </a:cubicBezTo>
                  <a:close/>
                  <a:moveTo>
                    <a:pt x="139542" y="1522276"/>
                  </a:moveTo>
                  <a:lnTo>
                    <a:pt x="836623" y="1581624"/>
                  </a:lnTo>
                  <a:lnTo>
                    <a:pt x="260355" y="1983702"/>
                  </a:lnTo>
                  <a:cubicBezTo>
                    <a:pt x="193199" y="1842031"/>
                    <a:pt x="151029" y="1686329"/>
                    <a:pt x="139542" y="1522276"/>
                  </a:cubicBezTo>
                  <a:close/>
                  <a:moveTo>
                    <a:pt x="271868" y="2007324"/>
                  </a:moveTo>
                  <a:lnTo>
                    <a:pt x="877054" y="1585070"/>
                  </a:lnTo>
                  <a:lnTo>
                    <a:pt x="1108088" y="1604741"/>
                  </a:lnTo>
                  <a:lnTo>
                    <a:pt x="1007913" y="1818636"/>
                  </a:lnTo>
                  <a:lnTo>
                    <a:pt x="342249" y="2130934"/>
                  </a:lnTo>
                  <a:cubicBezTo>
                    <a:pt x="316601" y="2091178"/>
                    <a:pt x="293121" y="2049897"/>
                    <a:pt x="271868" y="2007324"/>
                  </a:cubicBezTo>
                  <a:close/>
                  <a:moveTo>
                    <a:pt x="356682" y="2152837"/>
                  </a:moveTo>
                  <a:lnTo>
                    <a:pt x="990709" y="1855387"/>
                  </a:lnTo>
                  <a:lnTo>
                    <a:pt x="691902" y="2493399"/>
                  </a:lnTo>
                  <a:cubicBezTo>
                    <a:pt x="560291" y="2401562"/>
                    <a:pt x="446428" y="2285980"/>
                    <a:pt x="356682" y="2152837"/>
                  </a:cubicBezTo>
                  <a:close/>
                  <a:moveTo>
                    <a:pt x="713604" y="2508253"/>
                  </a:moveTo>
                  <a:lnTo>
                    <a:pt x="1027434" y="1838157"/>
                  </a:lnTo>
                  <a:lnTo>
                    <a:pt x="1237344" y="1739675"/>
                  </a:lnTo>
                  <a:lnTo>
                    <a:pt x="1257540" y="1975012"/>
                  </a:lnTo>
                  <a:lnTo>
                    <a:pt x="835682" y="2580491"/>
                  </a:lnTo>
                  <a:cubicBezTo>
                    <a:pt x="793590" y="2558601"/>
                    <a:pt x="752847" y="2534472"/>
                    <a:pt x="713604" y="2508253"/>
                  </a:cubicBezTo>
                  <a:close/>
                  <a:moveTo>
                    <a:pt x="859071" y="2592328"/>
                  </a:moveTo>
                  <a:lnTo>
                    <a:pt x="1261012" y="2015443"/>
                  </a:lnTo>
                  <a:lnTo>
                    <a:pt x="1321561" y="2721058"/>
                  </a:lnTo>
                  <a:cubicBezTo>
                    <a:pt x="1156748" y="2707190"/>
                    <a:pt x="1000644" y="2662332"/>
                    <a:pt x="859071" y="2592328"/>
                  </a:cubicBezTo>
                  <a:close/>
                  <a:moveTo>
                    <a:pt x="1431004" y="2725724"/>
                  </a:moveTo>
                  <a:cubicBezTo>
                    <a:pt x="1403040" y="2725724"/>
                    <a:pt x="1375309" y="2724731"/>
                    <a:pt x="1347780" y="2722973"/>
                  </a:cubicBezTo>
                  <a:lnTo>
                    <a:pt x="1284213" y="1982138"/>
                  </a:lnTo>
                  <a:lnTo>
                    <a:pt x="1416759" y="1791898"/>
                  </a:lnTo>
                  <a:lnTo>
                    <a:pt x="1551921" y="1985616"/>
                  </a:lnTo>
                  <a:lnTo>
                    <a:pt x="1489022" y="2724361"/>
                  </a:lnTo>
                  <a:cubicBezTo>
                    <a:pt x="1469780" y="2725212"/>
                    <a:pt x="1450454" y="2725724"/>
                    <a:pt x="1431004" y="2725724"/>
                  </a:cubicBezTo>
                  <a:close/>
                  <a:moveTo>
                    <a:pt x="1515195" y="2722914"/>
                  </a:moveTo>
                  <a:lnTo>
                    <a:pt x="1575135" y="2018902"/>
                  </a:lnTo>
                  <a:lnTo>
                    <a:pt x="1982216" y="2602348"/>
                  </a:lnTo>
                  <a:cubicBezTo>
                    <a:pt x="1838909" y="2670062"/>
                    <a:pt x="1681274" y="2712200"/>
                    <a:pt x="1515195" y="2722914"/>
                  </a:cubicBezTo>
                  <a:close/>
                  <a:moveTo>
                    <a:pt x="2005870" y="2590868"/>
                  </a:moveTo>
                  <a:lnTo>
                    <a:pt x="1578587" y="1978465"/>
                  </a:lnTo>
                  <a:lnTo>
                    <a:pt x="1598257" y="1747437"/>
                  </a:lnTo>
                  <a:lnTo>
                    <a:pt x="1812159" y="1847612"/>
                  </a:lnTo>
                  <a:lnTo>
                    <a:pt x="2128306" y="2521492"/>
                  </a:lnTo>
                  <a:cubicBezTo>
                    <a:pt x="2088907" y="2546770"/>
                    <a:pt x="2048008" y="2569893"/>
                    <a:pt x="2005870" y="2590868"/>
                  </a:cubicBezTo>
                  <a:close/>
                  <a:moveTo>
                    <a:pt x="2150202" y="2507066"/>
                  </a:moveTo>
                  <a:lnTo>
                    <a:pt x="1848897" y="1864823"/>
                  </a:lnTo>
                  <a:lnTo>
                    <a:pt x="2495202" y="2167510"/>
                  </a:lnTo>
                  <a:cubicBezTo>
                    <a:pt x="2402477" y="2301082"/>
                    <a:pt x="2285325" y="2416456"/>
                    <a:pt x="2150202" y="2507066"/>
                  </a:cubicBezTo>
                  <a:close/>
                  <a:moveTo>
                    <a:pt x="2509986" y="2145770"/>
                  </a:moveTo>
                  <a:lnTo>
                    <a:pt x="1831660" y="1828085"/>
                  </a:lnTo>
                  <a:lnTo>
                    <a:pt x="1733185" y="1618174"/>
                  </a:lnTo>
                  <a:lnTo>
                    <a:pt x="1968522" y="1597978"/>
                  </a:lnTo>
                  <a:lnTo>
                    <a:pt x="2581250" y="2024892"/>
                  </a:lnTo>
                  <a:cubicBezTo>
                    <a:pt x="2559645" y="2066556"/>
                    <a:pt x="2535828" y="2106890"/>
                    <a:pt x="2509986" y="2145770"/>
                  </a:cubicBezTo>
                  <a:close/>
                  <a:moveTo>
                    <a:pt x="2593055" y="2001477"/>
                  </a:moveTo>
                  <a:lnTo>
                    <a:pt x="2008960" y="1594506"/>
                  </a:lnTo>
                  <a:lnTo>
                    <a:pt x="2721694" y="1533347"/>
                  </a:lnTo>
                  <a:cubicBezTo>
                    <a:pt x="2708578" y="1700211"/>
                    <a:pt x="2663650" y="1858255"/>
                    <a:pt x="2593055" y="2001477"/>
                  </a:cubicBezTo>
                  <a:close/>
                  <a:moveTo>
                    <a:pt x="1975654" y="1571312"/>
                  </a:moveTo>
                  <a:lnTo>
                    <a:pt x="1785414" y="1438766"/>
                  </a:lnTo>
                  <a:lnTo>
                    <a:pt x="1979126" y="1303611"/>
                  </a:lnTo>
                  <a:lnTo>
                    <a:pt x="2724134" y="1367041"/>
                  </a:lnTo>
                  <a:cubicBezTo>
                    <a:pt x="2725172" y="1388237"/>
                    <a:pt x="2725724" y="1409562"/>
                    <a:pt x="2725724" y="1431011"/>
                  </a:cubicBezTo>
                  <a:cubicBezTo>
                    <a:pt x="2725724" y="1456574"/>
                    <a:pt x="2724893" y="1481949"/>
                    <a:pt x="2723427" y="1507148"/>
                  </a:cubicBezTo>
                  <a:lnTo>
                    <a:pt x="1975654" y="1571312"/>
                  </a:ln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528C2182-CF70-4340-B5DB-2A490F1F61EE}"/>
                </a:ext>
              </a:extLst>
            </p:cNvPr>
            <p:cNvSpPr/>
            <p:nvPr/>
          </p:nvSpPr>
          <p:spPr>
            <a:xfrm>
              <a:off x="6648088" y="1194252"/>
              <a:ext cx="3004743" cy="3004743"/>
            </a:xfrm>
            <a:custGeom>
              <a:avLst/>
              <a:gdLst>
                <a:gd name="connsiteX0" fmla="*/ 2564746 w 3004743"/>
                <a:gd name="connsiteY0" fmla="*/ 440036 h 3004743"/>
                <a:gd name="connsiteX1" fmla="*/ 1502391 w 3004743"/>
                <a:gd name="connsiteY1" fmla="*/ 0 h 3004743"/>
                <a:gd name="connsiteX2" fmla="*/ 440036 w 3004743"/>
                <a:gd name="connsiteY2" fmla="*/ 440036 h 3004743"/>
                <a:gd name="connsiteX3" fmla="*/ 0 w 3004743"/>
                <a:gd name="connsiteY3" fmla="*/ 1502391 h 3004743"/>
                <a:gd name="connsiteX4" fmla="*/ 440042 w 3004743"/>
                <a:gd name="connsiteY4" fmla="*/ 2564740 h 3004743"/>
                <a:gd name="connsiteX5" fmla="*/ 1502398 w 3004743"/>
                <a:gd name="connsiteY5" fmla="*/ 3004782 h 3004743"/>
                <a:gd name="connsiteX6" fmla="*/ 2564746 w 3004743"/>
                <a:gd name="connsiteY6" fmla="*/ 2564740 h 3004743"/>
                <a:gd name="connsiteX7" fmla="*/ 3004789 w 3004743"/>
                <a:gd name="connsiteY7" fmla="*/ 1502391 h 3004743"/>
                <a:gd name="connsiteX8" fmla="*/ 2564746 w 3004743"/>
                <a:gd name="connsiteY8" fmla="*/ 440036 h 3004743"/>
                <a:gd name="connsiteX9" fmla="*/ 1502391 w 3004743"/>
                <a:gd name="connsiteY9" fmla="*/ 2959354 h 3004743"/>
                <a:gd name="connsiteX10" fmla="*/ 45428 w 3004743"/>
                <a:gd name="connsiteY10" fmla="*/ 1502391 h 3004743"/>
                <a:gd name="connsiteX11" fmla="*/ 1502391 w 3004743"/>
                <a:gd name="connsiteY11" fmla="*/ 45428 h 3004743"/>
                <a:gd name="connsiteX12" fmla="*/ 2959354 w 3004743"/>
                <a:gd name="connsiteY12" fmla="*/ 1502391 h 3004743"/>
                <a:gd name="connsiteX13" fmla="*/ 1502391 w 3004743"/>
                <a:gd name="connsiteY13" fmla="*/ 2959354 h 300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04743" h="3004743">
                  <a:moveTo>
                    <a:pt x="2564746" y="440036"/>
                  </a:moveTo>
                  <a:cubicBezTo>
                    <a:pt x="2280983" y="156273"/>
                    <a:pt x="1903696" y="0"/>
                    <a:pt x="1502391" y="0"/>
                  </a:cubicBezTo>
                  <a:cubicBezTo>
                    <a:pt x="1101086" y="0"/>
                    <a:pt x="723806" y="156273"/>
                    <a:pt x="440036" y="440036"/>
                  </a:cubicBezTo>
                  <a:cubicBezTo>
                    <a:pt x="156266" y="723799"/>
                    <a:pt x="0" y="1101086"/>
                    <a:pt x="0" y="1502391"/>
                  </a:cubicBezTo>
                  <a:cubicBezTo>
                    <a:pt x="0" y="1903696"/>
                    <a:pt x="156279" y="2280983"/>
                    <a:pt x="440042" y="2564740"/>
                  </a:cubicBezTo>
                  <a:cubicBezTo>
                    <a:pt x="723806" y="2848510"/>
                    <a:pt x="1101092" y="3004782"/>
                    <a:pt x="1502398" y="3004782"/>
                  </a:cubicBezTo>
                  <a:cubicBezTo>
                    <a:pt x="1903703" y="3004782"/>
                    <a:pt x="2280990" y="2848510"/>
                    <a:pt x="2564746" y="2564740"/>
                  </a:cubicBezTo>
                  <a:cubicBezTo>
                    <a:pt x="2848516" y="2280977"/>
                    <a:pt x="3004789" y="1903696"/>
                    <a:pt x="3004789" y="1502391"/>
                  </a:cubicBezTo>
                  <a:cubicBezTo>
                    <a:pt x="3004789" y="1101086"/>
                    <a:pt x="2848510" y="723806"/>
                    <a:pt x="2564746" y="440036"/>
                  </a:cubicBezTo>
                  <a:close/>
                  <a:moveTo>
                    <a:pt x="1502391" y="2959354"/>
                  </a:moveTo>
                  <a:cubicBezTo>
                    <a:pt x="699021" y="2959354"/>
                    <a:pt x="45428" y="2305761"/>
                    <a:pt x="45428" y="1502391"/>
                  </a:cubicBezTo>
                  <a:cubicBezTo>
                    <a:pt x="45428" y="699021"/>
                    <a:pt x="699021" y="45428"/>
                    <a:pt x="1502391" y="45428"/>
                  </a:cubicBezTo>
                  <a:cubicBezTo>
                    <a:pt x="2305761" y="45428"/>
                    <a:pt x="2959354" y="699021"/>
                    <a:pt x="2959354" y="1502391"/>
                  </a:cubicBezTo>
                  <a:cubicBezTo>
                    <a:pt x="2959354" y="2305761"/>
                    <a:pt x="2305761" y="2959354"/>
                    <a:pt x="1502391" y="2959354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E7F65378-91FF-4717-A762-DDB36C12D686}"/>
                </a:ext>
              </a:extLst>
            </p:cNvPr>
            <p:cNvSpPr/>
            <p:nvPr/>
          </p:nvSpPr>
          <p:spPr>
            <a:xfrm>
              <a:off x="8111541" y="2657705"/>
              <a:ext cx="77877" cy="77877"/>
            </a:xfrm>
            <a:custGeom>
              <a:avLst/>
              <a:gdLst>
                <a:gd name="connsiteX0" fmla="*/ 77877 w 77876"/>
                <a:gd name="connsiteY0" fmla="*/ 38938 h 77876"/>
                <a:gd name="connsiteX1" fmla="*/ 38938 w 77876"/>
                <a:gd name="connsiteY1" fmla="*/ 77877 h 77876"/>
                <a:gd name="connsiteX2" fmla="*/ 0 w 77876"/>
                <a:gd name="connsiteY2" fmla="*/ 38938 h 77876"/>
                <a:gd name="connsiteX3" fmla="*/ 38938 w 77876"/>
                <a:gd name="connsiteY3" fmla="*/ 0 h 77876"/>
                <a:gd name="connsiteX4" fmla="*/ 77877 w 77876"/>
                <a:gd name="connsiteY4" fmla="*/ 38938 h 7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6" h="77876">
                  <a:moveTo>
                    <a:pt x="77877" y="38938"/>
                  </a:moveTo>
                  <a:cubicBezTo>
                    <a:pt x="77877" y="60443"/>
                    <a:pt x="60443" y="77877"/>
                    <a:pt x="38938" y="77877"/>
                  </a:cubicBezTo>
                  <a:cubicBezTo>
                    <a:pt x="17433" y="77877"/>
                    <a:pt x="0" y="60443"/>
                    <a:pt x="0" y="38938"/>
                  </a:cubicBezTo>
                  <a:cubicBezTo>
                    <a:pt x="0" y="17433"/>
                    <a:pt x="17433" y="0"/>
                    <a:pt x="38938" y="0"/>
                  </a:cubicBezTo>
                  <a:cubicBezTo>
                    <a:pt x="60443" y="0"/>
                    <a:pt x="77877" y="17433"/>
                    <a:pt x="77877" y="38938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CFDCCFC1-FE58-4C26-B41B-B60308A3018E}"/>
              </a:ext>
            </a:extLst>
          </p:cNvPr>
          <p:cNvGrpSpPr/>
          <p:nvPr/>
        </p:nvGrpSpPr>
        <p:grpSpPr>
          <a:xfrm>
            <a:off x="2088167" y="3317148"/>
            <a:ext cx="1410157" cy="1410157"/>
            <a:chOff x="6648088" y="1194252"/>
            <a:chExt cx="3004743" cy="3004743"/>
          </a:xfrm>
          <a:solidFill>
            <a:schemeClr val="accent1">
              <a:lumMod val="75000"/>
            </a:schemeClr>
          </a:solidFill>
        </p:grpSpPr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55D0EF28-A85E-476D-8C6C-A1847E77C3DD}"/>
                </a:ext>
              </a:extLst>
            </p:cNvPr>
            <p:cNvSpPr/>
            <p:nvPr/>
          </p:nvSpPr>
          <p:spPr>
            <a:xfrm>
              <a:off x="6719475" y="1265639"/>
              <a:ext cx="2861969" cy="2861969"/>
            </a:xfrm>
            <a:custGeom>
              <a:avLst/>
              <a:gdLst>
                <a:gd name="connsiteX0" fmla="*/ 2442876 w 2861969"/>
                <a:gd name="connsiteY0" fmla="*/ 419133 h 2861969"/>
                <a:gd name="connsiteX1" fmla="*/ 1431004 w 2861969"/>
                <a:gd name="connsiteY1" fmla="*/ 0 h 2861969"/>
                <a:gd name="connsiteX2" fmla="*/ 419132 w 2861969"/>
                <a:gd name="connsiteY2" fmla="*/ 419133 h 2861969"/>
                <a:gd name="connsiteX3" fmla="*/ 0 w 2861969"/>
                <a:gd name="connsiteY3" fmla="*/ 1431004 h 2861969"/>
                <a:gd name="connsiteX4" fmla="*/ 419132 w 2861969"/>
                <a:gd name="connsiteY4" fmla="*/ 2442876 h 2861969"/>
                <a:gd name="connsiteX5" fmla="*/ 1431004 w 2861969"/>
                <a:gd name="connsiteY5" fmla="*/ 2862008 h 2861969"/>
                <a:gd name="connsiteX6" fmla="*/ 2442876 w 2861969"/>
                <a:gd name="connsiteY6" fmla="*/ 2442876 h 2861969"/>
                <a:gd name="connsiteX7" fmla="*/ 2862008 w 2861969"/>
                <a:gd name="connsiteY7" fmla="*/ 1431004 h 2861969"/>
                <a:gd name="connsiteX8" fmla="*/ 2442876 w 2861969"/>
                <a:gd name="connsiteY8" fmla="*/ 419133 h 2861969"/>
                <a:gd name="connsiteX9" fmla="*/ 2722537 w 2861969"/>
                <a:gd name="connsiteY9" fmla="*/ 1340849 h 2861969"/>
                <a:gd name="connsiteX10" fmla="*/ 2012412 w 2861969"/>
                <a:gd name="connsiteY10" fmla="*/ 1280384 h 2861969"/>
                <a:gd name="connsiteX11" fmla="*/ 2598467 w 2861969"/>
                <a:gd name="connsiteY11" fmla="*/ 871479 h 2861969"/>
                <a:gd name="connsiteX12" fmla="*/ 2722537 w 2861969"/>
                <a:gd name="connsiteY12" fmla="*/ 1340849 h 2861969"/>
                <a:gd name="connsiteX13" fmla="*/ 2586798 w 2861969"/>
                <a:gd name="connsiteY13" fmla="*/ 847961 h 2861969"/>
                <a:gd name="connsiteX14" fmla="*/ 1971968 w 2861969"/>
                <a:gd name="connsiteY14" fmla="*/ 1276938 h 2861969"/>
                <a:gd name="connsiteX15" fmla="*/ 1740947 w 2861969"/>
                <a:gd name="connsiteY15" fmla="*/ 1257268 h 2861969"/>
                <a:gd name="connsiteX16" fmla="*/ 1841129 w 2861969"/>
                <a:gd name="connsiteY16" fmla="*/ 1043360 h 2861969"/>
                <a:gd name="connsiteX17" fmla="*/ 2516696 w 2861969"/>
                <a:gd name="connsiteY17" fmla="*/ 726421 h 2861969"/>
                <a:gd name="connsiteX18" fmla="*/ 2586798 w 2861969"/>
                <a:gd name="connsiteY18" fmla="*/ 847961 h 2861969"/>
                <a:gd name="connsiteX19" fmla="*/ 1666185 w 2861969"/>
                <a:gd name="connsiteY19" fmla="*/ 1355684 h 2861969"/>
                <a:gd name="connsiteX20" fmla="*/ 1629518 w 2861969"/>
                <a:gd name="connsiteY20" fmla="*/ 1330134 h 2861969"/>
                <a:gd name="connsiteX21" fmla="*/ 1624651 w 2861969"/>
                <a:gd name="connsiteY21" fmla="*/ 1273421 h 2861969"/>
                <a:gd name="connsiteX22" fmla="*/ 1701645 w 2861969"/>
                <a:gd name="connsiteY22" fmla="*/ 1279975 h 2861969"/>
                <a:gd name="connsiteX23" fmla="*/ 1666185 w 2861969"/>
                <a:gd name="connsiteY23" fmla="*/ 1355684 h 2861969"/>
                <a:gd name="connsiteX24" fmla="*/ 1676627 w 2861969"/>
                <a:gd name="connsiteY24" fmla="*/ 1394603 h 2861969"/>
                <a:gd name="connsiteX25" fmla="*/ 1740025 w 2861969"/>
                <a:gd name="connsiteY25" fmla="*/ 1438772 h 2861969"/>
                <a:gd name="connsiteX26" fmla="*/ 1671468 w 2861969"/>
                <a:gd name="connsiteY26" fmla="*/ 1486608 h 2861969"/>
                <a:gd name="connsiteX27" fmla="*/ 1652485 w 2861969"/>
                <a:gd name="connsiteY27" fmla="*/ 1446151 h 2861969"/>
                <a:gd name="connsiteX28" fmla="*/ 1676627 w 2861969"/>
                <a:gd name="connsiteY28" fmla="*/ 1394603 h 2861969"/>
                <a:gd name="connsiteX29" fmla="*/ 1622399 w 2861969"/>
                <a:gd name="connsiteY29" fmla="*/ 1247176 h 2861969"/>
                <a:gd name="connsiteX30" fmla="*/ 1614053 w 2861969"/>
                <a:gd name="connsiteY30" fmla="*/ 1149895 h 2861969"/>
                <a:gd name="connsiteX31" fmla="*/ 1804391 w 2861969"/>
                <a:gd name="connsiteY31" fmla="*/ 1060603 h 2861969"/>
                <a:gd name="connsiteX32" fmla="*/ 1713378 w 2861969"/>
                <a:gd name="connsiteY32" fmla="*/ 1254925 h 2861969"/>
                <a:gd name="connsiteX33" fmla="*/ 1622399 w 2861969"/>
                <a:gd name="connsiteY33" fmla="*/ 1247176 h 2861969"/>
                <a:gd name="connsiteX34" fmla="*/ 1614371 w 2861969"/>
                <a:gd name="connsiteY34" fmla="*/ 1558105 h 2861969"/>
                <a:gd name="connsiteX35" fmla="*/ 1661052 w 2861969"/>
                <a:gd name="connsiteY35" fmla="*/ 1525540 h 2861969"/>
                <a:gd name="connsiteX36" fmla="*/ 1693870 w 2861969"/>
                <a:gd name="connsiteY36" fmla="*/ 1595493 h 2861969"/>
                <a:gd name="connsiteX37" fmla="*/ 1610581 w 2861969"/>
                <a:gd name="connsiteY37" fmla="*/ 1602638 h 2861969"/>
                <a:gd name="connsiteX38" fmla="*/ 1614371 w 2861969"/>
                <a:gd name="connsiteY38" fmla="*/ 1558105 h 2861969"/>
                <a:gd name="connsiteX39" fmla="*/ 1705623 w 2861969"/>
                <a:gd name="connsiteY39" fmla="*/ 1620537 h 2861969"/>
                <a:gd name="connsiteX40" fmla="*/ 1794916 w 2861969"/>
                <a:gd name="connsiteY40" fmla="*/ 1810867 h 2861969"/>
                <a:gd name="connsiteX41" fmla="*/ 1600600 w 2861969"/>
                <a:gd name="connsiteY41" fmla="*/ 1719862 h 2861969"/>
                <a:gd name="connsiteX42" fmla="*/ 1608349 w 2861969"/>
                <a:gd name="connsiteY42" fmla="*/ 1628882 h 2861969"/>
                <a:gd name="connsiteX43" fmla="*/ 1705623 w 2861969"/>
                <a:gd name="connsiteY43" fmla="*/ 1620537 h 2861969"/>
                <a:gd name="connsiteX44" fmla="*/ 1682656 w 2861969"/>
                <a:gd name="connsiteY44" fmla="*/ 1510464 h 2861969"/>
                <a:gd name="connsiteX45" fmla="*/ 1762733 w 2861969"/>
                <a:gd name="connsiteY45" fmla="*/ 1454594 h 2861969"/>
                <a:gd name="connsiteX46" fmla="*/ 1935230 w 2861969"/>
                <a:gd name="connsiteY46" fmla="*/ 1574778 h 2861969"/>
                <a:gd name="connsiteX47" fmla="*/ 1721439 w 2861969"/>
                <a:gd name="connsiteY47" fmla="*/ 1593124 h 2861969"/>
                <a:gd name="connsiteX48" fmla="*/ 1682656 w 2861969"/>
                <a:gd name="connsiteY48" fmla="*/ 1510464 h 2861969"/>
                <a:gd name="connsiteX49" fmla="*/ 1762714 w 2861969"/>
                <a:gd name="connsiteY49" fmla="*/ 1422944 h 2861969"/>
                <a:gd name="connsiteX50" fmla="*/ 1687796 w 2861969"/>
                <a:gd name="connsiteY50" fmla="*/ 1370747 h 2861969"/>
                <a:gd name="connsiteX51" fmla="*/ 1729207 w 2861969"/>
                <a:gd name="connsiteY51" fmla="*/ 1282325 h 2861969"/>
                <a:gd name="connsiteX52" fmla="*/ 1938689 w 2861969"/>
                <a:gd name="connsiteY52" fmla="*/ 1300158 h 2861969"/>
                <a:gd name="connsiteX53" fmla="*/ 1762714 w 2861969"/>
                <a:gd name="connsiteY53" fmla="*/ 1422944 h 2861969"/>
                <a:gd name="connsiteX54" fmla="*/ 2502185 w 2861969"/>
                <a:gd name="connsiteY54" fmla="*/ 704557 h 2861969"/>
                <a:gd name="connsiteX55" fmla="*/ 1858340 w 2861969"/>
                <a:gd name="connsiteY55" fmla="*/ 1006615 h 2861969"/>
                <a:gd name="connsiteX56" fmla="*/ 2160326 w 2861969"/>
                <a:gd name="connsiteY56" fmla="*/ 361815 h 2861969"/>
                <a:gd name="connsiteX57" fmla="*/ 2502185 w 2861969"/>
                <a:gd name="connsiteY57" fmla="*/ 704557 h 2861969"/>
                <a:gd name="connsiteX58" fmla="*/ 2138488 w 2861969"/>
                <a:gd name="connsiteY58" fmla="*/ 347226 h 2861969"/>
                <a:gd name="connsiteX59" fmla="*/ 1821595 w 2861969"/>
                <a:gd name="connsiteY59" fmla="*/ 1023858 h 2861969"/>
                <a:gd name="connsiteX60" fmla="*/ 1611685 w 2861969"/>
                <a:gd name="connsiteY60" fmla="*/ 1122333 h 2861969"/>
                <a:gd name="connsiteX61" fmla="*/ 1591489 w 2861969"/>
                <a:gd name="connsiteY61" fmla="*/ 886996 h 2861969"/>
                <a:gd name="connsiteX62" fmla="*/ 2016793 w 2861969"/>
                <a:gd name="connsiteY62" fmla="*/ 276579 h 2861969"/>
                <a:gd name="connsiteX63" fmla="*/ 2138488 w 2861969"/>
                <a:gd name="connsiteY63" fmla="*/ 347226 h 2861969"/>
                <a:gd name="connsiteX64" fmla="*/ 1480118 w 2861969"/>
                <a:gd name="connsiteY64" fmla="*/ 1184057 h 2861969"/>
                <a:gd name="connsiteX65" fmla="*/ 1439655 w 2861969"/>
                <a:gd name="connsiteY65" fmla="*/ 1203040 h 2861969"/>
                <a:gd name="connsiteX66" fmla="*/ 1388107 w 2861969"/>
                <a:gd name="connsiteY66" fmla="*/ 1178898 h 2861969"/>
                <a:gd name="connsiteX67" fmla="*/ 1432283 w 2861969"/>
                <a:gd name="connsiteY67" fmla="*/ 1115500 h 2861969"/>
                <a:gd name="connsiteX68" fmla="*/ 1480118 w 2861969"/>
                <a:gd name="connsiteY68" fmla="*/ 1184057 h 2861969"/>
                <a:gd name="connsiteX69" fmla="*/ 1448105 w 2861969"/>
                <a:gd name="connsiteY69" fmla="*/ 1092792 h 2861969"/>
                <a:gd name="connsiteX70" fmla="*/ 1568294 w 2861969"/>
                <a:gd name="connsiteY70" fmla="*/ 920295 h 2861969"/>
                <a:gd name="connsiteX71" fmla="*/ 1586641 w 2861969"/>
                <a:gd name="connsiteY71" fmla="*/ 1134086 h 2861969"/>
                <a:gd name="connsiteX72" fmla="*/ 1503981 w 2861969"/>
                <a:gd name="connsiteY72" fmla="*/ 1172869 h 2861969"/>
                <a:gd name="connsiteX73" fmla="*/ 1448105 w 2861969"/>
                <a:gd name="connsiteY73" fmla="*/ 1092792 h 2861969"/>
                <a:gd name="connsiteX74" fmla="*/ 1364257 w 2861969"/>
                <a:gd name="connsiteY74" fmla="*/ 1167722 h 2861969"/>
                <a:gd name="connsiteX75" fmla="*/ 1275835 w 2861969"/>
                <a:gd name="connsiteY75" fmla="*/ 1126312 h 2861969"/>
                <a:gd name="connsiteX76" fmla="*/ 1293669 w 2861969"/>
                <a:gd name="connsiteY76" fmla="*/ 916830 h 2861969"/>
                <a:gd name="connsiteX77" fmla="*/ 1416448 w 2861969"/>
                <a:gd name="connsiteY77" fmla="*/ 1092805 h 2861969"/>
                <a:gd name="connsiteX78" fmla="*/ 1364257 w 2861969"/>
                <a:gd name="connsiteY78" fmla="*/ 1167722 h 2861969"/>
                <a:gd name="connsiteX79" fmla="*/ 1349195 w 2861969"/>
                <a:gd name="connsiteY79" fmla="*/ 1189340 h 2861969"/>
                <a:gd name="connsiteX80" fmla="*/ 1323645 w 2861969"/>
                <a:gd name="connsiteY80" fmla="*/ 1226013 h 2861969"/>
                <a:gd name="connsiteX81" fmla="*/ 1266931 w 2861969"/>
                <a:gd name="connsiteY81" fmla="*/ 1230880 h 2861969"/>
                <a:gd name="connsiteX82" fmla="*/ 1273485 w 2861969"/>
                <a:gd name="connsiteY82" fmla="*/ 1153886 h 2861969"/>
                <a:gd name="connsiteX83" fmla="*/ 1349195 w 2861969"/>
                <a:gd name="connsiteY83" fmla="*/ 1189340 h 2861969"/>
                <a:gd name="connsiteX84" fmla="*/ 1345061 w 2861969"/>
                <a:gd name="connsiteY84" fmla="*/ 1689140 h 2861969"/>
                <a:gd name="connsiteX85" fmla="*/ 1400931 w 2861969"/>
                <a:gd name="connsiteY85" fmla="*/ 1769216 h 2861969"/>
                <a:gd name="connsiteX86" fmla="*/ 1280741 w 2861969"/>
                <a:gd name="connsiteY86" fmla="*/ 1941720 h 2861969"/>
                <a:gd name="connsiteX87" fmla="*/ 1262395 w 2861969"/>
                <a:gd name="connsiteY87" fmla="*/ 1727929 h 2861969"/>
                <a:gd name="connsiteX88" fmla="*/ 1345061 w 2861969"/>
                <a:gd name="connsiteY88" fmla="*/ 1689140 h 2861969"/>
                <a:gd name="connsiteX89" fmla="*/ 1260032 w 2861969"/>
                <a:gd name="connsiteY89" fmla="*/ 1700360 h 2861969"/>
                <a:gd name="connsiteX90" fmla="*/ 1252887 w 2861969"/>
                <a:gd name="connsiteY90" fmla="*/ 1617071 h 2861969"/>
                <a:gd name="connsiteX91" fmla="*/ 1297426 w 2861969"/>
                <a:gd name="connsiteY91" fmla="*/ 1620861 h 2861969"/>
                <a:gd name="connsiteX92" fmla="*/ 1329992 w 2861969"/>
                <a:gd name="connsiteY92" fmla="*/ 1667542 h 2861969"/>
                <a:gd name="connsiteX93" fmla="*/ 1260032 w 2861969"/>
                <a:gd name="connsiteY93" fmla="*/ 1700360 h 2861969"/>
                <a:gd name="connsiteX94" fmla="*/ 1368910 w 2861969"/>
                <a:gd name="connsiteY94" fmla="*/ 1677951 h 2861969"/>
                <a:gd name="connsiteX95" fmla="*/ 1409367 w 2861969"/>
                <a:gd name="connsiteY95" fmla="*/ 1658969 h 2861969"/>
                <a:gd name="connsiteX96" fmla="*/ 1460915 w 2861969"/>
                <a:gd name="connsiteY96" fmla="*/ 1683111 h 2861969"/>
                <a:gd name="connsiteX97" fmla="*/ 1416740 w 2861969"/>
                <a:gd name="connsiteY97" fmla="*/ 1746509 h 2861969"/>
                <a:gd name="connsiteX98" fmla="*/ 1368910 w 2861969"/>
                <a:gd name="connsiteY98" fmla="*/ 1677951 h 2861969"/>
                <a:gd name="connsiteX99" fmla="*/ 1484772 w 2861969"/>
                <a:gd name="connsiteY99" fmla="*/ 1694286 h 2861969"/>
                <a:gd name="connsiteX100" fmla="*/ 1573194 w 2861969"/>
                <a:gd name="connsiteY100" fmla="*/ 1735697 h 2861969"/>
                <a:gd name="connsiteX101" fmla="*/ 1555360 w 2861969"/>
                <a:gd name="connsiteY101" fmla="*/ 1945179 h 2861969"/>
                <a:gd name="connsiteX102" fmla="*/ 1432575 w 2861969"/>
                <a:gd name="connsiteY102" fmla="*/ 1769197 h 2861969"/>
                <a:gd name="connsiteX103" fmla="*/ 1484772 w 2861969"/>
                <a:gd name="connsiteY103" fmla="*/ 1694286 h 2861969"/>
                <a:gd name="connsiteX104" fmla="*/ 1499834 w 2861969"/>
                <a:gd name="connsiteY104" fmla="*/ 1672669 h 2861969"/>
                <a:gd name="connsiteX105" fmla="*/ 1525384 w 2861969"/>
                <a:gd name="connsiteY105" fmla="*/ 1636002 h 2861969"/>
                <a:gd name="connsiteX106" fmla="*/ 1582104 w 2861969"/>
                <a:gd name="connsiteY106" fmla="*/ 1631134 h 2861969"/>
                <a:gd name="connsiteX107" fmla="*/ 1575550 w 2861969"/>
                <a:gd name="connsiteY107" fmla="*/ 1708128 h 2861969"/>
                <a:gd name="connsiteX108" fmla="*/ 1499834 w 2861969"/>
                <a:gd name="connsiteY108" fmla="*/ 1672669 h 2861969"/>
                <a:gd name="connsiteX109" fmla="*/ 1431004 w 2861969"/>
                <a:gd name="connsiteY109" fmla="*/ 1586758 h 2861969"/>
                <a:gd name="connsiteX110" fmla="*/ 1275251 w 2861969"/>
                <a:gd name="connsiteY110" fmla="*/ 1431004 h 2861969"/>
                <a:gd name="connsiteX111" fmla="*/ 1431004 w 2861969"/>
                <a:gd name="connsiteY111" fmla="*/ 1275251 h 2861969"/>
                <a:gd name="connsiteX112" fmla="*/ 1586758 w 2861969"/>
                <a:gd name="connsiteY112" fmla="*/ 1431004 h 2861969"/>
                <a:gd name="connsiteX113" fmla="*/ 1431004 w 2861969"/>
                <a:gd name="connsiteY113" fmla="*/ 1586758 h 2861969"/>
                <a:gd name="connsiteX114" fmla="*/ 1551616 w 2861969"/>
                <a:gd name="connsiteY114" fmla="*/ 1241154 h 2861969"/>
                <a:gd name="connsiteX115" fmla="*/ 1519044 w 2861969"/>
                <a:gd name="connsiteY115" fmla="*/ 1194473 h 2861969"/>
                <a:gd name="connsiteX116" fmla="*/ 1588997 w 2861969"/>
                <a:gd name="connsiteY116" fmla="*/ 1161655 h 2861969"/>
                <a:gd name="connsiteX117" fmla="*/ 1596142 w 2861969"/>
                <a:gd name="connsiteY117" fmla="*/ 1244950 h 2861969"/>
                <a:gd name="connsiteX118" fmla="*/ 1551616 w 2861969"/>
                <a:gd name="connsiteY118" fmla="*/ 1241154 h 2861969"/>
                <a:gd name="connsiteX119" fmla="*/ 1993300 w 2861969"/>
                <a:gd name="connsiteY119" fmla="*/ 264891 h 2861969"/>
                <a:gd name="connsiteX120" fmla="*/ 1588017 w 2861969"/>
                <a:gd name="connsiteY120" fmla="*/ 846572 h 2861969"/>
                <a:gd name="connsiteX121" fmla="*/ 1527377 w 2861969"/>
                <a:gd name="connsiteY121" fmla="*/ 139867 h 2861969"/>
                <a:gd name="connsiteX122" fmla="*/ 1993300 w 2861969"/>
                <a:gd name="connsiteY122" fmla="*/ 264891 h 2861969"/>
                <a:gd name="connsiteX123" fmla="*/ 1431004 w 2861969"/>
                <a:gd name="connsiteY123" fmla="*/ 136284 h 2861969"/>
                <a:gd name="connsiteX124" fmla="*/ 1501177 w 2861969"/>
                <a:gd name="connsiteY124" fmla="*/ 138205 h 2861969"/>
                <a:gd name="connsiteX125" fmla="*/ 1564816 w 2861969"/>
                <a:gd name="connsiteY125" fmla="*/ 879864 h 2861969"/>
                <a:gd name="connsiteX126" fmla="*/ 1432270 w 2861969"/>
                <a:gd name="connsiteY126" fmla="*/ 1070104 h 2861969"/>
                <a:gd name="connsiteX127" fmla="*/ 1297115 w 2861969"/>
                <a:gd name="connsiteY127" fmla="*/ 876392 h 2861969"/>
                <a:gd name="connsiteX128" fmla="*/ 1359961 w 2861969"/>
                <a:gd name="connsiteY128" fmla="*/ 138257 h 2861969"/>
                <a:gd name="connsiteX129" fmla="*/ 1431004 w 2861969"/>
                <a:gd name="connsiteY129" fmla="*/ 136284 h 2861969"/>
                <a:gd name="connsiteX130" fmla="*/ 1333769 w 2861969"/>
                <a:gd name="connsiteY130" fmla="*/ 139925 h 2861969"/>
                <a:gd name="connsiteX131" fmla="*/ 1273894 w 2861969"/>
                <a:gd name="connsiteY131" fmla="*/ 843119 h 2861969"/>
                <a:gd name="connsiteX132" fmla="*/ 870000 w 2861969"/>
                <a:gd name="connsiteY132" fmla="*/ 264249 h 2861969"/>
                <a:gd name="connsiteX133" fmla="*/ 1333769 w 2861969"/>
                <a:gd name="connsiteY133" fmla="*/ 139925 h 2861969"/>
                <a:gd name="connsiteX134" fmla="*/ 846507 w 2861969"/>
                <a:gd name="connsiteY134" fmla="*/ 275937 h 2861969"/>
                <a:gd name="connsiteX135" fmla="*/ 1270455 w 2861969"/>
                <a:gd name="connsiteY135" fmla="*/ 883550 h 2861969"/>
                <a:gd name="connsiteX136" fmla="*/ 1250784 w 2861969"/>
                <a:gd name="connsiteY136" fmla="*/ 1114578 h 2861969"/>
                <a:gd name="connsiteX137" fmla="*/ 1036877 w 2861969"/>
                <a:gd name="connsiteY137" fmla="*/ 1014396 h 2861969"/>
                <a:gd name="connsiteX138" fmla="*/ 723793 w 2861969"/>
                <a:gd name="connsiteY138" fmla="*/ 347045 h 2861969"/>
                <a:gd name="connsiteX139" fmla="*/ 846507 w 2861969"/>
                <a:gd name="connsiteY139" fmla="*/ 275937 h 2861969"/>
                <a:gd name="connsiteX140" fmla="*/ 1172408 w 2861969"/>
                <a:gd name="connsiteY140" fmla="*/ 1467412 h 2861969"/>
                <a:gd name="connsiteX141" fmla="*/ 1109003 w 2861969"/>
                <a:gd name="connsiteY141" fmla="*/ 1423236 h 2861969"/>
                <a:gd name="connsiteX142" fmla="*/ 1177561 w 2861969"/>
                <a:gd name="connsiteY142" fmla="*/ 1375400 h 2861969"/>
                <a:gd name="connsiteX143" fmla="*/ 1196543 w 2861969"/>
                <a:gd name="connsiteY143" fmla="*/ 1415864 h 2861969"/>
                <a:gd name="connsiteX144" fmla="*/ 1172408 w 2861969"/>
                <a:gd name="connsiteY144" fmla="*/ 1467412 h 2861969"/>
                <a:gd name="connsiteX145" fmla="*/ 1219517 w 2861969"/>
                <a:gd name="connsiteY145" fmla="*/ 1531874 h 2861969"/>
                <a:gd name="connsiteX146" fmla="*/ 1224384 w 2861969"/>
                <a:gd name="connsiteY146" fmla="*/ 1588588 h 2861969"/>
                <a:gd name="connsiteX147" fmla="*/ 1147390 w 2861969"/>
                <a:gd name="connsiteY147" fmla="*/ 1582033 h 2861969"/>
                <a:gd name="connsiteX148" fmla="*/ 1182850 w 2861969"/>
                <a:gd name="connsiteY148" fmla="*/ 1506324 h 2861969"/>
                <a:gd name="connsiteX149" fmla="*/ 1219517 w 2861969"/>
                <a:gd name="connsiteY149" fmla="*/ 1531874 h 2861969"/>
                <a:gd name="connsiteX150" fmla="*/ 1086309 w 2861969"/>
                <a:gd name="connsiteY150" fmla="*/ 1407421 h 2861969"/>
                <a:gd name="connsiteX151" fmla="*/ 913805 w 2861969"/>
                <a:gd name="connsiteY151" fmla="*/ 1287231 h 2861969"/>
                <a:gd name="connsiteX152" fmla="*/ 1127596 w 2861969"/>
                <a:gd name="connsiteY152" fmla="*/ 1268884 h 2861969"/>
                <a:gd name="connsiteX153" fmla="*/ 1166379 w 2861969"/>
                <a:gd name="connsiteY153" fmla="*/ 1351551 h 2861969"/>
                <a:gd name="connsiteX154" fmla="*/ 1086309 w 2861969"/>
                <a:gd name="connsiteY154" fmla="*/ 1407421 h 2861969"/>
                <a:gd name="connsiteX155" fmla="*/ 1086322 w 2861969"/>
                <a:gd name="connsiteY155" fmla="*/ 1439064 h 2861969"/>
                <a:gd name="connsiteX156" fmla="*/ 1161239 w 2861969"/>
                <a:gd name="connsiteY156" fmla="*/ 1491261 h 2861969"/>
                <a:gd name="connsiteX157" fmla="*/ 1119828 w 2861969"/>
                <a:gd name="connsiteY157" fmla="*/ 1579684 h 2861969"/>
                <a:gd name="connsiteX158" fmla="*/ 910340 w 2861969"/>
                <a:gd name="connsiteY158" fmla="*/ 1561850 h 2861969"/>
                <a:gd name="connsiteX159" fmla="*/ 1086322 w 2861969"/>
                <a:gd name="connsiteY159" fmla="*/ 1439064 h 2861969"/>
                <a:gd name="connsiteX160" fmla="*/ 1135657 w 2861969"/>
                <a:gd name="connsiteY160" fmla="*/ 1607090 h 2861969"/>
                <a:gd name="connsiteX161" fmla="*/ 1226643 w 2861969"/>
                <a:gd name="connsiteY161" fmla="*/ 1614839 h 2861969"/>
                <a:gd name="connsiteX162" fmla="*/ 1234988 w 2861969"/>
                <a:gd name="connsiteY162" fmla="*/ 1712113 h 2861969"/>
                <a:gd name="connsiteX163" fmla="*/ 1044651 w 2861969"/>
                <a:gd name="connsiteY163" fmla="*/ 1801412 h 2861969"/>
                <a:gd name="connsiteX164" fmla="*/ 1135657 w 2861969"/>
                <a:gd name="connsiteY164" fmla="*/ 1607090 h 2861969"/>
                <a:gd name="connsiteX165" fmla="*/ 1234664 w 2861969"/>
                <a:gd name="connsiteY165" fmla="*/ 1303909 h 2861969"/>
                <a:gd name="connsiteX166" fmla="*/ 1187983 w 2861969"/>
                <a:gd name="connsiteY166" fmla="*/ 1336481 h 2861969"/>
                <a:gd name="connsiteX167" fmla="*/ 1155165 w 2861969"/>
                <a:gd name="connsiteY167" fmla="*/ 1266522 h 2861969"/>
                <a:gd name="connsiteX168" fmla="*/ 1238460 w 2861969"/>
                <a:gd name="connsiteY168" fmla="*/ 1259377 h 2861969"/>
                <a:gd name="connsiteX169" fmla="*/ 1234664 w 2861969"/>
                <a:gd name="connsiteY169" fmla="*/ 1303909 h 2861969"/>
                <a:gd name="connsiteX170" fmla="*/ 1143405 w 2861969"/>
                <a:gd name="connsiteY170" fmla="*/ 1241472 h 2861969"/>
                <a:gd name="connsiteX171" fmla="*/ 1054107 w 2861969"/>
                <a:gd name="connsiteY171" fmla="*/ 1051135 h 2861969"/>
                <a:gd name="connsiteX172" fmla="*/ 1248429 w 2861969"/>
                <a:gd name="connsiteY172" fmla="*/ 1142147 h 2861969"/>
                <a:gd name="connsiteX173" fmla="*/ 1240680 w 2861969"/>
                <a:gd name="connsiteY173" fmla="*/ 1233126 h 2861969"/>
                <a:gd name="connsiteX174" fmla="*/ 1143405 w 2861969"/>
                <a:gd name="connsiteY174" fmla="*/ 1241472 h 2861969"/>
                <a:gd name="connsiteX175" fmla="*/ 701955 w 2861969"/>
                <a:gd name="connsiteY175" fmla="*/ 361627 h 2861969"/>
                <a:gd name="connsiteX176" fmla="*/ 1000125 w 2861969"/>
                <a:gd name="connsiteY176" fmla="*/ 997185 h 2861969"/>
                <a:gd name="connsiteX177" fmla="*/ 363619 w 2861969"/>
                <a:gd name="connsiteY177" fmla="*/ 699080 h 2861969"/>
                <a:gd name="connsiteX178" fmla="*/ 701955 w 2861969"/>
                <a:gd name="connsiteY178" fmla="*/ 361627 h 2861969"/>
                <a:gd name="connsiteX179" fmla="*/ 348959 w 2861969"/>
                <a:gd name="connsiteY179" fmla="*/ 720885 h 2861969"/>
                <a:gd name="connsiteX180" fmla="*/ 1017362 w 2861969"/>
                <a:gd name="connsiteY180" fmla="*/ 1033924 h 2861969"/>
                <a:gd name="connsiteX181" fmla="*/ 1115844 w 2861969"/>
                <a:gd name="connsiteY181" fmla="*/ 1243841 h 2861969"/>
                <a:gd name="connsiteX182" fmla="*/ 880507 w 2861969"/>
                <a:gd name="connsiteY182" fmla="*/ 1264037 h 2861969"/>
                <a:gd name="connsiteX183" fmla="*/ 277306 w 2861969"/>
                <a:gd name="connsiteY183" fmla="*/ 843762 h 2861969"/>
                <a:gd name="connsiteX184" fmla="*/ 348959 w 2861969"/>
                <a:gd name="connsiteY184" fmla="*/ 720885 h 2861969"/>
                <a:gd name="connsiteX185" fmla="*/ 265618 w 2861969"/>
                <a:gd name="connsiteY185" fmla="*/ 867248 h 2861969"/>
                <a:gd name="connsiteX186" fmla="*/ 840082 w 2861969"/>
                <a:gd name="connsiteY186" fmla="*/ 1267502 h 2861969"/>
                <a:gd name="connsiteX187" fmla="*/ 140425 w 2861969"/>
                <a:gd name="connsiteY187" fmla="*/ 1327539 h 2861969"/>
                <a:gd name="connsiteX188" fmla="*/ 265618 w 2861969"/>
                <a:gd name="connsiteY188" fmla="*/ 867248 h 2861969"/>
                <a:gd name="connsiteX189" fmla="*/ 136284 w 2861969"/>
                <a:gd name="connsiteY189" fmla="*/ 1431004 h 2861969"/>
                <a:gd name="connsiteX190" fmla="*/ 138653 w 2861969"/>
                <a:gd name="connsiteY190" fmla="*/ 1353744 h 2861969"/>
                <a:gd name="connsiteX191" fmla="*/ 873374 w 2861969"/>
                <a:gd name="connsiteY191" fmla="*/ 1290696 h 2861969"/>
                <a:gd name="connsiteX192" fmla="*/ 1063614 w 2861969"/>
                <a:gd name="connsiteY192" fmla="*/ 1423242 h 2861969"/>
                <a:gd name="connsiteX193" fmla="*/ 869902 w 2861969"/>
                <a:gd name="connsiteY193" fmla="*/ 1558398 h 2861969"/>
                <a:gd name="connsiteX194" fmla="*/ 137913 w 2861969"/>
                <a:gd name="connsiteY194" fmla="*/ 1496077 h 2861969"/>
                <a:gd name="connsiteX195" fmla="*/ 136284 w 2861969"/>
                <a:gd name="connsiteY195" fmla="*/ 1431004 h 2861969"/>
                <a:gd name="connsiteX196" fmla="*/ 139542 w 2861969"/>
                <a:gd name="connsiteY196" fmla="*/ 1522276 h 2861969"/>
                <a:gd name="connsiteX197" fmla="*/ 836623 w 2861969"/>
                <a:gd name="connsiteY197" fmla="*/ 1581624 h 2861969"/>
                <a:gd name="connsiteX198" fmla="*/ 260355 w 2861969"/>
                <a:gd name="connsiteY198" fmla="*/ 1983702 h 2861969"/>
                <a:gd name="connsiteX199" fmla="*/ 139542 w 2861969"/>
                <a:gd name="connsiteY199" fmla="*/ 1522276 h 2861969"/>
                <a:gd name="connsiteX200" fmla="*/ 271868 w 2861969"/>
                <a:gd name="connsiteY200" fmla="*/ 2007324 h 2861969"/>
                <a:gd name="connsiteX201" fmla="*/ 877054 w 2861969"/>
                <a:gd name="connsiteY201" fmla="*/ 1585070 h 2861969"/>
                <a:gd name="connsiteX202" fmla="*/ 1108088 w 2861969"/>
                <a:gd name="connsiteY202" fmla="*/ 1604741 h 2861969"/>
                <a:gd name="connsiteX203" fmla="*/ 1007913 w 2861969"/>
                <a:gd name="connsiteY203" fmla="*/ 1818636 h 2861969"/>
                <a:gd name="connsiteX204" fmla="*/ 342249 w 2861969"/>
                <a:gd name="connsiteY204" fmla="*/ 2130934 h 2861969"/>
                <a:gd name="connsiteX205" fmla="*/ 271868 w 2861969"/>
                <a:gd name="connsiteY205" fmla="*/ 2007324 h 2861969"/>
                <a:gd name="connsiteX206" fmla="*/ 356682 w 2861969"/>
                <a:gd name="connsiteY206" fmla="*/ 2152837 h 2861969"/>
                <a:gd name="connsiteX207" fmla="*/ 990709 w 2861969"/>
                <a:gd name="connsiteY207" fmla="*/ 1855387 h 2861969"/>
                <a:gd name="connsiteX208" fmla="*/ 691902 w 2861969"/>
                <a:gd name="connsiteY208" fmla="*/ 2493399 h 2861969"/>
                <a:gd name="connsiteX209" fmla="*/ 356682 w 2861969"/>
                <a:gd name="connsiteY209" fmla="*/ 2152837 h 2861969"/>
                <a:gd name="connsiteX210" fmla="*/ 713604 w 2861969"/>
                <a:gd name="connsiteY210" fmla="*/ 2508253 h 2861969"/>
                <a:gd name="connsiteX211" fmla="*/ 1027434 w 2861969"/>
                <a:gd name="connsiteY211" fmla="*/ 1838157 h 2861969"/>
                <a:gd name="connsiteX212" fmla="*/ 1237344 w 2861969"/>
                <a:gd name="connsiteY212" fmla="*/ 1739675 h 2861969"/>
                <a:gd name="connsiteX213" fmla="*/ 1257540 w 2861969"/>
                <a:gd name="connsiteY213" fmla="*/ 1975012 h 2861969"/>
                <a:gd name="connsiteX214" fmla="*/ 835682 w 2861969"/>
                <a:gd name="connsiteY214" fmla="*/ 2580491 h 2861969"/>
                <a:gd name="connsiteX215" fmla="*/ 713604 w 2861969"/>
                <a:gd name="connsiteY215" fmla="*/ 2508253 h 2861969"/>
                <a:gd name="connsiteX216" fmla="*/ 859071 w 2861969"/>
                <a:gd name="connsiteY216" fmla="*/ 2592328 h 2861969"/>
                <a:gd name="connsiteX217" fmla="*/ 1261012 w 2861969"/>
                <a:gd name="connsiteY217" fmla="*/ 2015443 h 2861969"/>
                <a:gd name="connsiteX218" fmla="*/ 1321561 w 2861969"/>
                <a:gd name="connsiteY218" fmla="*/ 2721058 h 2861969"/>
                <a:gd name="connsiteX219" fmla="*/ 859071 w 2861969"/>
                <a:gd name="connsiteY219" fmla="*/ 2592328 h 2861969"/>
                <a:gd name="connsiteX220" fmla="*/ 1431004 w 2861969"/>
                <a:gd name="connsiteY220" fmla="*/ 2725724 h 2861969"/>
                <a:gd name="connsiteX221" fmla="*/ 1347780 w 2861969"/>
                <a:gd name="connsiteY221" fmla="*/ 2722973 h 2861969"/>
                <a:gd name="connsiteX222" fmla="*/ 1284213 w 2861969"/>
                <a:gd name="connsiteY222" fmla="*/ 1982138 h 2861969"/>
                <a:gd name="connsiteX223" fmla="*/ 1416759 w 2861969"/>
                <a:gd name="connsiteY223" fmla="*/ 1791898 h 2861969"/>
                <a:gd name="connsiteX224" fmla="*/ 1551921 w 2861969"/>
                <a:gd name="connsiteY224" fmla="*/ 1985616 h 2861969"/>
                <a:gd name="connsiteX225" fmla="*/ 1489022 w 2861969"/>
                <a:gd name="connsiteY225" fmla="*/ 2724361 h 2861969"/>
                <a:gd name="connsiteX226" fmla="*/ 1431004 w 2861969"/>
                <a:gd name="connsiteY226" fmla="*/ 2725724 h 2861969"/>
                <a:gd name="connsiteX227" fmla="*/ 1515195 w 2861969"/>
                <a:gd name="connsiteY227" fmla="*/ 2722914 h 2861969"/>
                <a:gd name="connsiteX228" fmla="*/ 1575135 w 2861969"/>
                <a:gd name="connsiteY228" fmla="*/ 2018902 h 2861969"/>
                <a:gd name="connsiteX229" fmla="*/ 1982216 w 2861969"/>
                <a:gd name="connsiteY229" fmla="*/ 2602348 h 2861969"/>
                <a:gd name="connsiteX230" fmla="*/ 1515195 w 2861969"/>
                <a:gd name="connsiteY230" fmla="*/ 2722914 h 2861969"/>
                <a:gd name="connsiteX231" fmla="*/ 2005870 w 2861969"/>
                <a:gd name="connsiteY231" fmla="*/ 2590868 h 2861969"/>
                <a:gd name="connsiteX232" fmla="*/ 1578587 w 2861969"/>
                <a:gd name="connsiteY232" fmla="*/ 1978465 h 2861969"/>
                <a:gd name="connsiteX233" fmla="*/ 1598257 w 2861969"/>
                <a:gd name="connsiteY233" fmla="*/ 1747437 h 2861969"/>
                <a:gd name="connsiteX234" fmla="*/ 1812159 w 2861969"/>
                <a:gd name="connsiteY234" fmla="*/ 1847612 h 2861969"/>
                <a:gd name="connsiteX235" fmla="*/ 2128306 w 2861969"/>
                <a:gd name="connsiteY235" fmla="*/ 2521492 h 2861969"/>
                <a:gd name="connsiteX236" fmla="*/ 2005870 w 2861969"/>
                <a:gd name="connsiteY236" fmla="*/ 2590868 h 2861969"/>
                <a:gd name="connsiteX237" fmla="*/ 2150202 w 2861969"/>
                <a:gd name="connsiteY237" fmla="*/ 2507066 h 2861969"/>
                <a:gd name="connsiteX238" fmla="*/ 1848897 w 2861969"/>
                <a:gd name="connsiteY238" fmla="*/ 1864823 h 2861969"/>
                <a:gd name="connsiteX239" fmla="*/ 2495202 w 2861969"/>
                <a:gd name="connsiteY239" fmla="*/ 2167510 h 2861969"/>
                <a:gd name="connsiteX240" fmla="*/ 2150202 w 2861969"/>
                <a:gd name="connsiteY240" fmla="*/ 2507066 h 2861969"/>
                <a:gd name="connsiteX241" fmla="*/ 2509986 w 2861969"/>
                <a:gd name="connsiteY241" fmla="*/ 2145770 h 2861969"/>
                <a:gd name="connsiteX242" fmla="*/ 1831660 w 2861969"/>
                <a:gd name="connsiteY242" fmla="*/ 1828085 h 2861969"/>
                <a:gd name="connsiteX243" fmla="*/ 1733185 w 2861969"/>
                <a:gd name="connsiteY243" fmla="*/ 1618174 h 2861969"/>
                <a:gd name="connsiteX244" fmla="*/ 1968522 w 2861969"/>
                <a:gd name="connsiteY244" fmla="*/ 1597978 h 2861969"/>
                <a:gd name="connsiteX245" fmla="*/ 2581250 w 2861969"/>
                <a:gd name="connsiteY245" fmla="*/ 2024892 h 2861969"/>
                <a:gd name="connsiteX246" fmla="*/ 2509986 w 2861969"/>
                <a:gd name="connsiteY246" fmla="*/ 2145770 h 2861969"/>
                <a:gd name="connsiteX247" fmla="*/ 2593055 w 2861969"/>
                <a:gd name="connsiteY247" fmla="*/ 2001477 h 2861969"/>
                <a:gd name="connsiteX248" fmla="*/ 2008960 w 2861969"/>
                <a:gd name="connsiteY248" fmla="*/ 1594506 h 2861969"/>
                <a:gd name="connsiteX249" fmla="*/ 2721694 w 2861969"/>
                <a:gd name="connsiteY249" fmla="*/ 1533347 h 2861969"/>
                <a:gd name="connsiteX250" fmla="*/ 2593055 w 2861969"/>
                <a:gd name="connsiteY250" fmla="*/ 2001477 h 2861969"/>
                <a:gd name="connsiteX251" fmla="*/ 1975654 w 2861969"/>
                <a:gd name="connsiteY251" fmla="*/ 1571312 h 2861969"/>
                <a:gd name="connsiteX252" fmla="*/ 1785414 w 2861969"/>
                <a:gd name="connsiteY252" fmla="*/ 1438766 h 2861969"/>
                <a:gd name="connsiteX253" fmla="*/ 1979126 w 2861969"/>
                <a:gd name="connsiteY253" fmla="*/ 1303611 h 2861969"/>
                <a:gd name="connsiteX254" fmla="*/ 2724134 w 2861969"/>
                <a:gd name="connsiteY254" fmla="*/ 1367041 h 2861969"/>
                <a:gd name="connsiteX255" fmla="*/ 2725724 w 2861969"/>
                <a:gd name="connsiteY255" fmla="*/ 1431011 h 2861969"/>
                <a:gd name="connsiteX256" fmla="*/ 2723427 w 2861969"/>
                <a:gd name="connsiteY256" fmla="*/ 1507148 h 2861969"/>
                <a:gd name="connsiteX257" fmla="*/ 1975654 w 2861969"/>
                <a:gd name="connsiteY257" fmla="*/ 1571312 h 28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2861969" h="2861969">
                  <a:moveTo>
                    <a:pt x="2442876" y="419133"/>
                  </a:moveTo>
                  <a:cubicBezTo>
                    <a:pt x="2172598" y="148848"/>
                    <a:pt x="1813242" y="0"/>
                    <a:pt x="1431004" y="0"/>
                  </a:cubicBezTo>
                  <a:cubicBezTo>
                    <a:pt x="1048766" y="0"/>
                    <a:pt x="689417" y="148848"/>
                    <a:pt x="419132" y="419133"/>
                  </a:cubicBezTo>
                  <a:cubicBezTo>
                    <a:pt x="148848" y="689417"/>
                    <a:pt x="0" y="1048772"/>
                    <a:pt x="0" y="1431004"/>
                  </a:cubicBezTo>
                  <a:cubicBezTo>
                    <a:pt x="0" y="1813236"/>
                    <a:pt x="148855" y="2172592"/>
                    <a:pt x="419132" y="2442876"/>
                  </a:cubicBezTo>
                  <a:cubicBezTo>
                    <a:pt x="689410" y="2713160"/>
                    <a:pt x="1048772" y="2862008"/>
                    <a:pt x="1431004" y="2862008"/>
                  </a:cubicBezTo>
                  <a:cubicBezTo>
                    <a:pt x="1813236" y="2862008"/>
                    <a:pt x="2172592" y="2713154"/>
                    <a:pt x="2442876" y="2442876"/>
                  </a:cubicBezTo>
                  <a:cubicBezTo>
                    <a:pt x="2713160" y="2172598"/>
                    <a:pt x="2862008" y="1813243"/>
                    <a:pt x="2862008" y="1431004"/>
                  </a:cubicBezTo>
                  <a:cubicBezTo>
                    <a:pt x="2862008" y="1048766"/>
                    <a:pt x="2713160" y="689410"/>
                    <a:pt x="2442876" y="419133"/>
                  </a:cubicBezTo>
                  <a:close/>
                  <a:moveTo>
                    <a:pt x="2722537" y="1340849"/>
                  </a:moveTo>
                  <a:lnTo>
                    <a:pt x="2012412" y="1280384"/>
                  </a:lnTo>
                  <a:lnTo>
                    <a:pt x="2598467" y="871479"/>
                  </a:lnTo>
                  <a:cubicBezTo>
                    <a:pt x="2667660" y="1015285"/>
                    <a:pt x="2710986" y="1173764"/>
                    <a:pt x="2722537" y="1340849"/>
                  </a:cubicBezTo>
                  <a:close/>
                  <a:moveTo>
                    <a:pt x="2586798" y="847961"/>
                  </a:moveTo>
                  <a:lnTo>
                    <a:pt x="1971968" y="1276938"/>
                  </a:lnTo>
                  <a:lnTo>
                    <a:pt x="1740947" y="1257268"/>
                  </a:lnTo>
                  <a:lnTo>
                    <a:pt x="1841129" y="1043360"/>
                  </a:lnTo>
                  <a:lnTo>
                    <a:pt x="2516696" y="726421"/>
                  </a:lnTo>
                  <a:cubicBezTo>
                    <a:pt x="2542169" y="765535"/>
                    <a:pt x="2565590" y="806095"/>
                    <a:pt x="2586798" y="847961"/>
                  </a:cubicBezTo>
                  <a:close/>
                  <a:moveTo>
                    <a:pt x="1666185" y="1355684"/>
                  </a:moveTo>
                  <a:lnTo>
                    <a:pt x="1629518" y="1330134"/>
                  </a:lnTo>
                  <a:lnTo>
                    <a:pt x="1624651" y="1273421"/>
                  </a:lnTo>
                  <a:lnTo>
                    <a:pt x="1701645" y="1279975"/>
                  </a:lnTo>
                  <a:lnTo>
                    <a:pt x="1666185" y="1355684"/>
                  </a:lnTo>
                  <a:close/>
                  <a:moveTo>
                    <a:pt x="1676627" y="1394603"/>
                  </a:moveTo>
                  <a:lnTo>
                    <a:pt x="1740025" y="1438772"/>
                  </a:lnTo>
                  <a:lnTo>
                    <a:pt x="1671468" y="1486608"/>
                  </a:lnTo>
                  <a:lnTo>
                    <a:pt x="1652485" y="1446151"/>
                  </a:lnTo>
                  <a:lnTo>
                    <a:pt x="1676627" y="1394603"/>
                  </a:lnTo>
                  <a:close/>
                  <a:moveTo>
                    <a:pt x="1622399" y="1247176"/>
                  </a:moveTo>
                  <a:lnTo>
                    <a:pt x="1614053" y="1149895"/>
                  </a:lnTo>
                  <a:lnTo>
                    <a:pt x="1804391" y="1060603"/>
                  </a:lnTo>
                  <a:lnTo>
                    <a:pt x="1713378" y="1254925"/>
                  </a:lnTo>
                  <a:lnTo>
                    <a:pt x="1622399" y="1247176"/>
                  </a:lnTo>
                  <a:close/>
                  <a:moveTo>
                    <a:pt x="1614371" y="1558105"/>
                  </a:moveTo>
                  <a:lnTo>
                    <a:pt x="1661052" y="1525540"/>
                  </a:lnTo>
                  <a:lnTo>
                    <a:pt x="1693870" y="1595493"/>
                  </a:lnTo>
                  <a:lnTo>
                    <a:pt x="1610581" y="1602638"/>
                  </a:lnTo>
                  <a:lnTo>
                    <a:pt x="1614371" y="1558105"/>
                  </a:lnTo>
                  <a:close/>
                  <a:moveTo>
                    <a:pt x="1705623" y="1620537"/>
                  </a:moveTo>
                  <a:lnTo>
                    <a:pt x="1794916" y="1810867"/>
                  </a:lnTo>
                  <a:lnTo>
                    <a:pt x="1600600" y="1719862"/>
                  </a:lnTo>
                  <a:lnTo>
                    <a:pt x="1608349" y="1628882"/>
                  </a:lnTo>
                  <a:lnTo>
                    <a:pt x="1705623" y="1620537"/>
                  </a:lnTo>
                  <a:close/>
                  <a:moveTo>
                    <a:pt x="1682656" y="1510464"/>
                  </a:moveTo>
                  <a:lnTo>
                    <a:pt x="1762733" y="1454594"/>
                  </a:lnTo>
                  <a:lnTo>
                    <a:pt x="1935230" y="1574778"/>
                  </a:lnTo>
                  <a:lnTo>
                    <a:pt x="1721439" y="1593124"/>
                  </a:lnTo>
                  <a:lnTo>
                    <a:pt x="1682656" y="1510464"/>
                  </a:lnTo>
                  <a:close/>
                  <a:moveTo>
                    <a:pt x="1762714" y="1422944"/>
                  </a:moveTo>
                  <a:lnTo>
                    <a:pt x="1687796" y="1370747"/>
                  </a:lnTo>
                  <a:lnTo>
                    <a:pt x="1729207" y="1282325"/>
                  </a:lnTo>
                  <a:lnTo>
                    <a:pt x="1938689" y="1300158"/>
                  </a:lnTo>
                  <a:lnTo>
                    <a:pt x="1762714" y="1422944"/>
                  </a:lnTo>
                  <a:close/>
                  <a:moveTo>
                    <a:pt x="2502185" y="704557"/>
                  </a:moveTo>
                  <a:lnTo>
                    <a:pt x="1858340" y="1006615"/>
                  </a:lnTo>
                  <a:lnTo>
                    <a:pt x="2160326" y="361815"/>
                  </a:lnTo>
                  <a:cubicBezTo>
                    <a:pt x="2294547" y="453664"/>
                    <a:pt x="2410687" y="570071"/>
                    <a:pt x="2502185" y="704557"/>
                  </a:cubicBezTo>
                  <a:close/>
                  <a:moveTo>
                    <a:pt x="2138488" y="347226"/>
                  </a:moveTo>
                  <a:lnTo>
                    <a:pt x="1821595" y="1023858"/>
                  </a:lnTo>
                  <a:lnTo>
                    <a:pt x="1611685" y="1122333"/>
                  </a:lnTo>
                  <a:lnTo>
                    <a:pt x="1591489" y="886996"/>
                  </a:lnTo>
                  <a:lnTo>
                    <a:pt x="2016793" y="276579"/>
                  </a:lnTo>
                  <a:cubicBezTo>
                    <a:pt x="2058729" y="297950"/>
                    <a:pt x="2099329" y="321572"/>
                    <a:pt x="2138488" y="347226"/>
                  </a:cubicBezTo>
                  <a:close/>
                  <a:moveTo>
                    <a:pt x="1480118" y="1184057"/>
                  </a:moveTo>
                  <a:lnTo>
                    <a:pt x="1439655" y="1203040"/>
                  </a:lnTo>
                  <a:lnTo>
                    <a:pt x="1388107" y="1178898"/>
                  </a:lnTo>
                  <a:lnTo>
                    <a:pt x="1432283" y="1115500"/>
                  </a:lnTo>
                  <a:lnTo>
                    <a:pt x="1480118" y="1184057"/>
                  </a:lnTo>
                  <a:close/>
                  <a:moveTo>
                    <a:pt x="1448105" y="1092792"/>
                  </a:moveTo>
                  <a:lnTo>
                    <a:pt x="1568294" y="920295"/>
                  </a:lnTo>
                  <a:lnTo>
                    <a:pt x="1586641" y="1134086"/>
                  </a:lnTo>
                  <a:lnTo>
                    <a:pt x="1503981" y="1172869"/>
                  </a:lnTo>
                  <a:lnTo>
                    <a:pt x="1448105" y="1092792"/>
                  </a:lnTo>
                  <a:close/>
                  <a:moveTo>
                    <a:pt x="1364257" y="1167722"/>
                  </a:moveTo>
                  <a:lnTo>
                    <a:pt x="1275835" y="1126312"/>
                  </a:lnTo>
                  <a:lnTo>
                    <a:pt x="1293669" y="916830"/>
                  </a:lnTo>
                  <a:lnTo>
                    <a:pt x="1416448" y="1092805"/>
                  </a:lnTo>
                  <a:lnTo>
                    <a:pt x="1364257" y="1167722"/>
                  </a:lnTo>
                  <a:close/>
                  <a:moveTo>
                    <a:pt x="1349195" y="1189340"/>
                  </a:moveTo>
                  <a:lnTo>
                    <a:pt x="1323645" y="1226013"/>
                  </a:lnTo>
                  <a:lnTo>
                    <a:pt x="1266931" y="1230880"/>
                  </a:lnTo>
                  <a:lnTo>
                    <a:pt x="1273485" y="1153886"/>
                  </a:lnTo>
                  <a:lnTo>
                    <a:pt x="1349195" y="1189340"/>
                  </a:lnTo>
                  <a:close/>
                  <a:moveTo>
                    <a:pt x="1345061" y="1689140"/>
                  </a:moveTo>
                  <a:lnTo>
                    <a:pt x="1400931" y="1769216"/>
                  </a:lnTo>
                  <a:lnTo>
                    <a:pt x="1280741" y="1941720"/>
                  </a:lnTo>
                  <a:lnTo>
                    <a:pt x="1262395" y="1727929"/>
                  </a:lnTo>
                  <a:lnTo>
                    <a:pt x="1345061" y="1689140"/>
                  </a:lnTo>
                  <a:close/>
                  <a:moveTo>
                    <a:pt x="1260032" y="1700360"/>
                  </a:moveTo>
                  <a:lnTo>
                    <a:pt x="1252887" y="1617071"/>
                  </a:lnTo>
                  <a:lnTo>
                    <a:pt x="1297426" y="1620861"/>
                  </a:lnTo>
                  <a:lnTo>
                    <a:pt x="1329992" y="1667542"/>
                  </a:lnTo>
                  <a:lnTo>
                    <a:pt x="1260032" y="1700360"/>
                  </a:lnTo>
                  <a:close/>
                  <a:moveTo>
                    <a:pt x="1368910" y="1677951"/>
                  </a:moveTo>
                  <a:lnTo>
                    <a:pt x="1409367" y="1658969"/>
                  </a:lnTo>
                  <a:lnTo>
                    <a:pt x="1460915" y="1683111"/>
                  </a:lnTo>
                  <a:lnTo>
                    <a:pt x="1416740" y="1746509"/>
                  </a:lnTo>
                  <a:lnTo>
                    <a:pt x="1368910" y="1677951"/>
                  </a:lnTo>
                  <a:close/>
                  <a:moveTo>
                    <a:pt x="1484772" y="1694286"/>
                  </a:moveTo>
                  <a:lnTo>
                    <a:pt x="1573194" y="1735697"/>
                  </a:lnTo>
                  <a:lnTo>
                    <a:pt x="1555360" y="1945179"/>
                  </a:lnTo>
                  <a:lnTo>
                    <a:pt x="1432575" y="1769197"/>
                  </a:lnTo>
                  <a:lnTo>
                    <a:pt x="1484772" y="1694286"/>
                  </a:lnTo>
                  <a:close/>
                  <a:moveTo>
                    <a:pt x="1499834" y="1672669"/>
                  </a:moveTo>
                  <a:lnTo>
                    <a:pt x="1525384" y="1636002"/>
                  </a:lnTo>
                  <a:lnTo>
                    <a:pt x="1582104" y="1631134"/>
                  </a:lnTo>
                  <a:lnTo>
                    <a:pt x="1575550" y="1708128"/>
                  </a:lnTo>
                  <a:lnTo>
                    <a:pt x="1499834" y="1672669"/>
                  </a:lnTo>
                  <a:close/>
                  <a:moveTo>
                    <a:pt x="1431004" y="1586758"/>
                  </a:moveTo>
                  <a:cubicBezTo>
                    <a:pt x="1344983" y="1586758"/>
                    <a:pt x="1275251" y="1517026"/>
                    <a:pt x="1275251" y="1431004"/>
                  </a:cubicBezTo>
                  <a:cubicBezTo>
                    <a:pt x="1275251" y="1344983"/>
                    <a:pt x="1344983" y="1275251"/>
                    <a:pt x="1431004" y="1275251"/>
                  </a:cubicBezTo>
                  <a:cubicBezTo>
                    <a:pt x="1517025" y="1275251"/>
                    <a:pt x="1586758" y="1344983"/>
                    <a:pt x="1586758" y="1431004"/>
                  </a:cubicBezTo>
                  <a:cubicBezTo>
                    <a:pt x="1586758" y="1517026"/>
                    <a:pt x="1517025" y="1586758"/>
                    <a:pt x="1431004" y="1586758"/>
                  </a:cubicBezTo>
                  <a:close/>
                  <a:moveTo>
                    <a:pt x="1551616" y="1241154"/>
                  </a:moveTo>
                  <a:lnTo>
                    <a:pt x="1519044" y="1194473"/>
                  </a:lnTo>
                  <a:lnTo>
                    <a:pt x="1588997" y="1161655"/>
                  </a:lnTo>
                  <a:lnTo>
                    <a:pt x="1596142" y="1244950"/>
                  </a:lnTo>
                  <a:lnTo>
                    <a:pt x="1551616" y="1241154"/>
                  </a:lnTo>
                  <a:close/>
                  <a:moveTo>
                    <a:pt x="1993300" y="264891"/>
                  </a:moveTo>
                  <a:lnTo>
                    <a:pt x="1588017" y="846572"/>
                  </a:lnTo>
                  <a:lnTo>
                    <a:pt x="1527377" y="139867"/>
                  </a:lnTo>
                  <a:cubicBezTo>
                    <a:pt x="1693254" y="152132"/>
                    <a:pt x="1850539" y="195769"/>
                    <a:pt x="1993300" y="264891"/>
                  </a:cubicBezTo>
                  <a:close/>
                  <a:moveTo>
                    <a:pt x="1431004" y="136284"/>
                  </a:moveTo>
                  <a:cubicBezTo>
                    <a:pt x="1454549" y="136284"/>
                    <a:pt x="1477938" y="136959"/>
                    <a:pt x="1501177" y="138205"/>
                  </a:cubicBezTo>
                  <a:lnTo>
                    <a:pt x="1564816" y="879864"/>
                  </a:lnTo>
                  <a:lnTo>
                    <a:pt x="1432270" y="1070104"/>
                  </a:lnTo>
                  <a:lnTo>
                    <a:pt x="1297115" y="876392"/>
                  </a:lnTo>
                  <a:lnTo>
                    <a:pt x="1359961" y="138257"/>
                  </a:lnTo>
                  <a:cubicBezTo>
                    <a:pt x="1383486" y="136979"/>
                    <a:pt x="1407167" y="136284"/>
                    <a:pt x="1431004" y="136284"/>
                  </a:cubicBezTo>
                  <a:close/>
                  <a:moveTo>
                    <a:pt x="1333769" y="139925"/>
                  </a:moveTo>
                  <a:lnTo>
                    <a:pt x="1273894" y="843119"/>
                  </a:lnTo>
                  <a:lnTo>
                    <a:pt x="870000" y="264249"/>
                  </a:lnTo>
                  <a:cubicBezTo>
                    <a:pt x="1012164" y="195613"/>
                    <a:pt x="1168709" y="152236"/>
                    <a:pt x="1333769" y="139925"/>
                  </a:cubicBezTo>
                  <a:close/>
                  <a:moveTo>
                    <a:pt x="846507" y="275937"/>
                  </a:moveTo>
                  <a:lnTo>
                    <a:pt x="1270455" y="883550"/>
                  </a:lnTo>
                  <a:lnTo>
                    <a:pt x="1250784" y="1114578"/>
                  </a:lnTo>
                  <a:lnTo>
                    <a:pt x="1036877" y="1014396"/>
                  </a:lnTo>
                  <a:lnTo>
                    <a:pt x="723793" y="347045"/>
                  </a:lnTo>
                  <a:cubicBezTo>
                    <a:pt x="763270" y="321203"/>
                    <a:pt x="804207" y="297431"/>
                    <a:pt x="846507" y="275937"/>
                  </a:cubicBezTo>
                  <a:close/>
                  <a:moveTo>
                    <a:pt x="1172408" y="1467412"/>
                  </a:moveTo>
                  <a:lnTo>
                    <a:pt x="1109003" y="1423236"/>
                  </a:lnTo>
                  <a:lnTo>
                    <a:pt x="1177561" y="1375400"/>
                  </a:lnTo>
                  <a:lnTo>
                    <a:pt x="1196543" y="1415864"/>
                  </a:lnTo>
                  <a:lnTo>
                    <a:pt x="1172408" y="1467412"/>
                  </a:lnTo>
                  <a:close/>
                  <a:moveTo>
                    <a:pt x="1219517" y="1531874"/>
                  </a:moveTo>
                  <a:lnTo>
                    <a:pt x="1224384" y="1588588"/>
                  </a:lnTo>
                  <a:lnTo>
                    <a:pt x="1147390" y="1582033"/>
                  </a:lnTo>
                  <a:lnTo>
                    <a:pt x="1182850" y="1506324"/>
                  </a:lnTo>
                  <a:lnTo>
                    <a:pt x="1219517" y="1531874"/>
                  </a:lnTo>
                  <a:close/>
                  <a:moveTo>
                    <a:pt x="1086309" y="1407421"/>
                  </a:moveTo>
                  <a:lnTo>
                    <a:pt x="913805" y="1287231"/>
                  </a:lnTo>
                  <a:lnTo>
                    <a:pt x="1127596" y="1268884"/>
                  </a:lnTo>
                  <a:lnTo>
                    <a:pt x="1166379" y="1351551"/>
                  </a:lnTo>
                  <a:lnTo>
                    <a:pt x="1086309" y="1407421"/>
                  </a:lnTo>
                  <a:close/>
                  <a:moveTo>
                    <a:pt x="1086322" y="1439064"/>
                  </a:moveTo>
                  <a:lnTo>
                    <a:pt x="1161239" y="1491261"/>
                  </a:lnTo>
                  <a:lnTo>
                    <a:pt x="1119828" y="1579684"/>
                  </a:lnTo>
                  <a:lnTo>
                    <a:pt x="910340" y="1561850"/>
                  </a:lnTo>
                  <a:lnTo>
                    <a:pt x="1086322" y="1439064"/>
                  </a:lnTo>
                  <a:close/>
                  <a:moveTo>
                    <a:pt x="1135657" y="1607090"/>
                  </a:moveTo>
                  <a:lnTo>
                    <a:pt x="1226643" y="1614839"/>
                  </a:lnTo>
                  <a:lnTo>
                    <a:pt x="1234988" y="1712113"/>
                  </a:lnTo>
                  <a:lnTo>
                    <a:pt x="1044651" y="1801412"/>
                  </a:lnTo>
                  <a:lnTo>
                    <a:pt x="1135657" y="1607090"/>
                  </a:lnTo>
                  <a:close/>
                  <a:moveTo>
                    <a:pt x="1234664" y="1303909"/>
                  </a:moveTo>
                  <a:lnTo>
                    <a:pt x="1187983" y="1336481"/>
                  </a:lnTo>
                  <a:lnTo>
                    <a:pt x="1155165" y="1266522"/>
                  </a:lnTo>
                  <a:lnTo>
                    <a:pt x="1238460" y="1259377"/>
                  </a:lnTo>
                  <a:lnTo>
                    <a:pt x="1234664" y="1303909"/>
                  </a:lnTo>
                  <a:close/>
                  <a:moveTo>
                    <a:pt x="1143405" y="1241472"/>
                  </a:moveTo>
                  <a:lnTo>
                    <a:pt x="1054107" y="1051135"/>
                  </a:lnTo>
                  <a:lnTo>
                    <a:pt x="1248429" y="1142147"/>
                  </a:lnTo>
                  <a:lnTo>
                    <a:pt x="1240680" y="1233126"/>
                  </a:lnTo>
                  <a:lnTo>
                    <a:pt x="1143405" y="1241472"/>
                  </a:lnTo>
                  <a:close/>
                  <a:moveTo>
                    <a:pt x="701955" y="361627"/>
                  </a:moveTo>
                  <a:lnTo>
                    <a:pt x="1000125" y="997185"/>
                  </a:lnTo>
                  <a:lnTo>
                    <a:pt x="363619" y="699080"/>
                  </a:lnTo>
                  <a:cubicBezTo>
                    <a:pt x="454592" y="566832"/>
                    <a:pt x="569448" y="452250"/>
                    <a:pt x="701955" y="361627"/>
                  </a:cubicBezTo>
                  <a:close/>
                  <a:moveTo>
                    <a:pt x="348959" y="720885"/>
                  </a:moveTo>
                  <a:lnTo>
                    <a:pt x="1017362" y="1033924"/>
                  </a:lnTo>
                  <a:lnTo>
                    <a:pt x="1115844" y="1243841"/>
                  </a:lnTo>
                  <a:lnTo>
                    <a:pt x="880507" y="1264037"/>
                  </a:lnTo>
                  <a:lnTo>
                    <a:pt x="277306" y="843762"/>
                  </a:lnTo>
                  <a:cubicBezTo>
                    <a:pt x="298956" y="801390"/>
                    <a:pt x="322935" y="760408"/>
                    <a:pt x="348959" y="720885"/>
                  </a:cubicBezTo>
                  <a:close/>
                  <a:moveTo>
                    <a:pt x="265618" y="867248"/>
                  </a:moveTo>
                  <a:lnTo>
                    <a:pt x="840082" y="1267502"/>
                  </a:lnTo>
                  <a:lnTo>
                    <a:pt x="140425" y="1327539"/>
                  </a:lnTo>
                  <a:cubicBezTo>
                    <a:pt x="153437" y="1163699"/>
                    <a:pt x="197074" y="1008361"/>
                    <a:pt x="265618" y="867248"/>
                  </a:cubicBezTo>
                  <a:close/>
                  <a:moveTo>
                    <a:pt x="136284" y="1431004"/>
                  </a:moveTo>
                  <a:cubicBezTo>
                    <a:pt x="136284" y="1405058"/>
                    <a:pt x="137141" y="1379314"/>
                    <a:pt x="138653" y="1353744"/>
                  </a:cubicBezTo>
                  <a:lnTo>
                    <a:pt x="873374" y="1290696"/>
                  </a:lnTo>
                  <a:lnTo>
                    <a:pt x="1063614" y="1423242"/>
                  </a:lnTo>
                  <a:lnTo>
                    <a:pt x="869902" y="1558398"/>
                  </a:lnTo>
                  <a:lnTo>
                    <a:pt x="137913" y="1496077"/>
                  </a:lnTo>
                  <a:cubicBezTo>
                    <a:pt x="136842" y="1474524"/>
                    <a:pt x="136284" y="1452829"/>
                    <a:pt x="136284" y="1431004"/>
                  </a:cubicBezTo>
                  <a:close/>
                  <a:moveTo>
                    <a:pt x="139542" y="1522276"/>
                  </a:moveTo>
                  <a:lnTo>
                    <a:pt x="836623" y="1581624"/>
                  </a:lnTo>
                  <a:lnTo>
                    <a:pt x="260355" y="1983702"/>
                  </a:lnTo>
                  <a:cubicBezTo>
                    <a:pt x="193199" y="1842031"/>
                    <a:pt x="151029" y="1686329"/>
                    <a:pt x="139542" y="1522276"/>
                  </a:cubicBezTo>
                  <a:close/>
                  <a:moveTo>
                    <a:pt x="271868" y="2007324"/>
                  </a:moveTo>
                  <a:lnTo>
                    <a:pt x="877054" y="1585070"/>
                  </a:lnTo>
                  <a:lnTo>
                    <a:pt x="1108088" y="1604741"/>
                  </a:lnTo>
                  <a:lnTo>
                    <a:pt x="1007913" y="1818636"/>
                  </a:lnTo>
                  <a:lnTo>
                    <a:pt x="342249" y="2130934"/>
                  </a:lnTo>
                  <a:cubicBezTo>
                    <a:pt x="316601" y="2091178"/>
                    <a:pt x="293121" y="2049897"/>
                    <a:pt x="271868" y="2007324"/>
                  </a:cubicBezTo>
                  <a:close/>
                  <a:moveTo>
                    <a:pt x="356682" y="2152837"/>
                  </a:moveTo>
                  <a:lnTo>
                    <a:pt x="990709" y="1855387"/>
                  </a:lnTo>
                  <a:lnTo>
                    <a:pt x="691902" y="2493399"/>
                  </a:lnTo>
                  <a:cubicBezTo>
                    <a:pt x="560291" y="2401562"/>
                    <a:pt x="446428" y="2285980"/>
                    <a:pt x="356682" y="2152837"/>
                  </a:cubicBezTo>
                  <a:close/>
                  <a:moveTo>
                    <a:pt x="713604" y="2508253"/>
                  </a:moveTo>
                  <a:lnTo>
                    <a:pt x="1027434" y="1838157"/>
                  </a:lnTo>
                  <a:lnTo>
                    <a:pt x="1237344" y="1739675"/>
                  </a:lnTo>
                  <a:lnTo>
                    <a:pt x="1257540" y="1975012"/>
                  </a:lnTo>
                  <a:lnTo>
                    <a:pt x="835682" y="2580491"/>
                  </a:lnTo>
                  <a:cubicBezTo>
                    <a:pt x="793590" y="2558601"/>
                    <a:pt x="752847" y="2534472"/>
                    <a:pt x="713604" y="2508253"/>
                  </a:cubicBezTo>
                  <a:close/>
                  <a:moveTo>
                    <a:pt x="859071" y="2592328"/>
                  </a:moveTo>
                  <a:lnTo>
                    <a:pt x="1261012" y="2015443"/>
                  </a:lnTo>
                  <a:lnTo>
                    <a:pt x="1321561" y="2721058"/>
                  </a:lnTo>
                  <a:cubicBezTo>
                    <a:pt x="1156748" y="2707190"/>
                    <a:pt x="1000644" y="2662332"/>
                    <a:pt x="859071" y="2592328"/>
                  </a:cubicBezTo>
                  <a:close/>
                  <a:moveTo>
                    <a:pt x="1431004" y="2725724"/>
                  </a:moveTo>
                  <a:cubicBezTo>
                    <a:pt x="1403040" y="2725724"/>
                    <a:pt x="1375309" y="2724731"/>
                    <a:pt x="1347780" y="2722973"/>
                  </a:cubicBezTo>
                  <a:lnTo>
                    <a:pt x="1284213" y="1982138"/>
                  </a:lnTo>
                  <a:lnTo>
                    <a:pt x="1416759" y="1791898"/>
                  </a:lnTo>
                  <a:lnTo>
                    <a:pt x="1551921" y="1985616"/>
                  </a:lnTo>
                  <a:lnTo>
                    <a:pt x="1489022" y="2724361"/>
                  </a:lnTo>
                  <a:cubicBezTo>
                    <a:pt x="1469780" y="2725212"/>
                    <a:pt x="1450454" y="2725724"/>
                    <a:pt x="1431004" y="2725724"/>
                  </a:cubicBezTo>
                  <a:close/>
                  <a:moveTo>
                    <a:pt x="1515195" y="2722914"/>
                  </a:moveTo>
                  <a:lnTo>
                    <a:pt x="1575135" y="2018902"/>
                  </a:lnTo>
                  <a:lnTo>
                    <a:pt x="1982216" y="2602348"/>
                  </a:lnTo>
                  <a:cubicBezTo>
                    <a:pt x="1838909" y="2670062"/>
                    <a:pt x="1681274" y="2712200"/>
                    <a:pt x="1515195" y="2722914"/>
                  </a:cubicBezTo>
                  <a:close/>
                  <a:moveTo>
                    <a:pt x="2005870" y="2590868"/>
                  </a:moveTo>
                  <a:lnTo>
                    <a:pt x="1578587" y="1978465"/>
                  </a:lnTo>
                  <a:lnTo>
                    <a:pt x="1598257" y="1747437"/>
                  </a:lnTo>
                  <a:lnTo>
                    <a:pt x="1812159" y="1847612"/>
                  </a:lnTo>
                  <a:lnTo>
                    <a:pt x="2128306" y="2521492"/>
                  </a:lnTo>
                  <a:cubicBezTo>
                    <a:pt x="2088907" y="2546770"/>
                    <a:pt x="2048008" y="2569893"/>
                    <a:pt x="2005870" y="2590868"/>
                  </a:cubicBezTo>
                  <a:close/>
                  <a:moveTo>
                    <a:pt x="2150202" y="2507066"/>
                  </a:moveTo>
                  <a:lnTo>
                    <a:pt x="1848897" y="1864823"/>
                  </a:lnTo>
                  <a:lnTo>
                    <a:pt x="2495202" y="2167510"/>
                  </a:lnTo>
                  <a:cubicBezTo>
                    <a:pt x="2402477" y="2301082"/>
                    <a:pt x="2285325" y="2416456"/>
                    <a:pt x="2150202" y="2507066"/>
                  </a:cubicBezTo>
                  <a:close/>
                  <a:moveTo>
                    <a:pt x="2509986" y="2145770"/>
                  </a:moveTo>
                  <a:lnTo>
                    <a:pt x="1831660" y="1828085"/>
                  </a:lnTo>
                  <a:lnTo>
                    <a:pt x="1733185" y="1618174"/>
                  </a:lnTo>
                  <a:lnTo>
                    <a:pt x="1968522" y="1597978"/>
                  </a:lnTo>
                  <a:lnTo>
                    <a:pt x="2581250" y="2024892"/>
                  </a:lnTo>
                  <a:cubicBezTo>
                    <a:pt x="2559645" y="2066556"/>
                    <a:pt x="2535828" y="2106890"/>
                    <a:pt x="2509986" y="2145770"/>
                  </a:cubicBezTo>
                  <a:close/>
                  <a:moveTo>
                    <a:pt x="2593055" y="2001477"/>
                  </a:moveTo>
                  <a:lnTo>
                    <a:pt x="2008960" y="1594506"/>
                  </a:lnTo>
                  <a:lnTo>
                    <a:pt x="2721694" y="1533347"/>
                  </a:lnTo>
                  <a:cubicBezTo>
                    <a:pt x="2708578" y="1700211"/>
                    <a:pt x="2663650" y="1858255"/>
                    <a:pt x="2593055" y="2001477"/>
                  </a:cubicBezTo>
                  <a:close/>
                  <a:moveTo>
                    <a:pt x="1975654" y="1571312"/>
                  </a:moveTo>
                  <a:lnTo>
                    <a:pt x="1785414" y="1438766"/>
                  </a:lnTo>
                  <a:lnTo>
                    <a:pt x="1979126" y="1303611"/>
                  </a:lnTo>
                  <a:lnTo>
                    <a:pt x="2724134" y="1367041"/>
                  </a:lnTo>
                  <a:cubicBezTo>
                    <a:pt x="2725172" y="1388237"/>
                    <a:pt x="2725724" y="1409562"/>
                    <a:pt x="2725724" y="1431011"/>
                  </a:cubicBezTo>
                  <a:cubicBezTo>
                    <a:pt x="2725724" y="1456574"/>
                    <a:pt x="2724893" y="1481949"/>
                    <a:pt x="2723427" y="1507148"/>
                  </a:cubicBezTo>
                  <a:lnTo>
                    <a:pt x="1975654" y="1571312"/>
                  </a:ln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F0AEC2CB-F633-4167-BC13-0535B9F1D021}"/>
                </a:ext>
              </a:extLst>
            </p:cNvPr>
            <p:cNvSpPr/>
            <p:nvPr/>
          </p:nvSpPr>
          <p:spPr>
            <a:xfrm>
              <a:off x="6648088" y="1194252"/>
              <a:ext cx="3004743" cy="3004743"/>
            </a:xfrm>
            <a:custGeom>
              <a:avLst/>
              <a:gdLst>
                <a:gd name="connsiteX0" fmla="*/ 2564746 w 3004743"/>
                <a:gd name="connsiteY0" fmla="*/ 440036 h 3004743"/>
                <a:gd name="connsiteX1" fmla="*/ 1502391 w 3004743"/>
                <a:gd name="connsiteY1" fmla="*/ 0 h 3004743"/>
                <a:gd name="connsiteX2" fmla="*/ 440036 w 3004743"/>
                <a:gd name="connsiteY2" fmla="*/ 440036 h 3004743"/>
                <a:gd name="connsiteX3" fmla="*/ 0 w 3004743"/>
                <a:gd name="connsiteY3" fmla="*/ 1502391 h 3004743"/>
                <a:gd name="connsiteX4" fmla="*/ 440042 w 3004743"/>
                <a:gd name="connsiteY4" fmla="*/ 2564740 h 3004743"/>
                <a:gd name="connsiteX5" fmla="*/ 1502398 w 3004743"/>
                <a:gd name="connsiteY5" fmla="*/ 3004782 h 3004743"/>
                <a:gd name="connsiteX6" fmla="*/ 2564746 w 3004743"/>
                <a:gd name="connsiteY6" fmla="*/ 2564740 h 3004743"/>
                <a:gd name="connsiteX7" fmla="*/ 3004789 w 3004743"/>
                <a:gd name="connsiteY7" fmla="*/ 1502391 h 3004743"/>
                <a:gd name="connsiteX8" fmla="*/ 2564746 w 3004743"/>
                <a:gd name="connsiteY8" fmla="*/ 440036 h 3004743"/>
                <a:gd name="connsiteX9" fmla="*/ 1502391 w 3004743"/>
                <a:gd name="connsiteY9" fmla="*/ 2959354 h 3004743"/>
                <a:gd name="connsiteX10" fmla="*/ 45428 w 3004743"/>
                <a:gd name="connsiteY10" fmla="*/ 1502391 h 3004743"/>
                <a:gd name="connsiteX11" fmla="*/ 1502391 w 3004743"/>
                <a:gd name="connsiteY11" fmla="*/ 45428 h 3004743"/>
                <a:gd name="connsiteX12" fmla="*/ 2959354 w 3004743"/>
                <a:gd name="connsiteY12" fmla="*/ 1502391 h 3004743"/>
                <a:gd name="connsiteX13" fmla="*/ 1502391 w 3004743"/>
                <a:gd name="connsiteY13" fmla="*/ 2959354 h 300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04743" h="3004743">
                  <a:moveTo>
                    <a:pt x="2564746" y="440036"/>
                  </a:moveTo>
                  <a:cubicBezTo>
                    <a:pt x="2280983" y="156273"/>
                    <a:pt x="1903696" y="0"/>
                    <a:pt x="1502391" y="0"/>
                  </a:cubicBezTo>
                  <a:cubicBezTo>
                    <a:pt x="1101086" y="0"/>
                    <a:pt x="723806" y="156273"/>
                    <a:pt x="440036" y="440036"/>
                  </a:cubicBezTo>
                  <a:cubicBezTo>
                    <a:pt x="156266" y="723799"/>
                    <a:pt x="0" y="1101086"/>
                    <a:pt x="0" y="1502391"/>
                  </a:cubicBezTo>
                  <a:cubicBezTo>
                    <a:pt x="0" y="1903696"/>
                    <a:pt x="156279" y="2280983"/>
                    <a:pt x="440042" y="2564740"/>
                  </a:cubicBezTo>
                  <a:cubicBezTo>
                    <a:pt x="723806" y="2848510"/>
                    <a:pt x="1101092" y="3004782"/>
                    <a:pt x="1502398" y="3004782"/>
                  </a:cubicBezTo>
                  <a:cubicBezTo>
                    <a:pt x="1903703" y="3004782"/>
                    <a:pt x="2280990" y="2848510"/>
                    <a:pt x="2564746" y="2564740"/>
                  </a:cubicBezTo>
                  <a:cubicBezTo>
                    <a:pt x="2848516" y="2280977"/>
                    <a:pt x="3004789" y="1903696"/>
                    <a:pt x="3004789" y="1502391"/>
                  </a:cubicBezTo>
                  <a:cubicBezTo>
                    <a:pt x="3004789" y="1101086"/>
                    <a:pt x="2848510" y="723806"/>
                    <a:pt x="2564746" y="440036"/>
                  </a:cubicBezTo>
                  <a:close/>
                  <a:moveTo>
                    <a:pt x="1502391" y="2959354"/>
                  </a:moveTo>
                  <a:cubicBezTo>
                    <a:pt x="699021" y="2959354"/>
                    <a:pt x="45428" y="2305761"/>
                    <a:pt x="45428" y="1502391"/>
                  </a:cubicBezTo>
                  <a:cubicBezTo>
                    <a:pt x="45428" y="699021"/>
                    <a:pt x="699021" y="45428"/>
                    <a:pt x="1502391" y="45428"/>
                  </a:cubicBezTo>
                  <a:cubicBezTo>
                    <a:pt x="2305761" y="45428"/>
                    <a:pt x="2959354" y="699021"/>
                    <a:pt x="2959354" y="1502391"/>
                  </a:cubicBezTo>
                  <a:cubicBezTo>
                    <a:pt x="2959354" y="2305761"/>
                    <a:pt x="2305761" y="2959354"/>
                    <a:pt x="1502391" y="2959354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96B00A21-E51C-4E76-9D0A-10E28EF62CD2}"/>
                </a:ext>
              </a:extLst>
            </p:cNvPr>
            <p:cNvSpPr/>
            <p:nvPr/>
          </p:nvSpPr>
          <p:spPr>
            <a:xfrm>
              <a:off x="8111541" y="2657705"/>
              <a:ext cx="77877" cy="77877"/>
            </a:xfrm>
            <a:custGeom>
              <a:avLst/>
              <a:gdLst>
                <a:gd name="connsiteX0" fmla="*/ 77877 w 77876"/>
                <a:gd name="connsiteY0" fmla="*/ 38938 h 77876"/>
                <a:gd name="connsiteX1" fmla="*/ 38938 w 77876"/>
                <a:gd name="connsiteY1" fmla="*/ 77877 h 77876"/>
                <a:gd name="connsiteX2" fmla="*/ 0 w 77876"/>
                <a:gd name="connsiteY2" fmla="*/ 38938 h 77876"/>
                <a:gd name="connsiteX3" fmla="*/ 38938 w 77876"/>
                <a:gd name="connsiteY3" fmla="*/ 0 h 77876"/>
                <a:gd name="connsiteX4" fmla="*/ 77877 w 77876"/>
                <a:gd name="connsiteY4" fmla="*/ 38938 h 7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6" h="77876">
                  <a:moveTo>
                    <a:pt x="77877" y="38938"/>
                  </a:moveTo>
                  <a:cubicBezTo>
                    <a:pt x="77877" y="60443"/>
                    <a:pt x="60443" y="77877"/>
                    <a:pt x="38938" y="77877"/>
                  </a:cubicBezTo>
                  <a:cubicBezTo>
                    <a:pt x="17433" y="77877"/>
                    <a:pt x="0" y="60443"/>
                    <a:pt x="0" y="38938"/>
                  </a:cubicBezTo>
                  <a:cubicBezTo>
                    <a:pt x="0" y="17433"/>
                    <a:pt x="17433" y="0"/>
                    <a:pt x="38938" y="0"/>
                  </a:cubicBezTo>
                  <a:cubicBezTo>
                    <a:pt x="60443" y="0"/>
                    <a:pt x="77877" y="17433"/>
                    <a:pt x="77877" y="38938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E82B8731-5218-4B31-A3EF-D70F774FB135}"/>
              </a:ext>
            </a:extLst>
          </p:cNvPr>
          <p:cNvGrpSpPr/>
          <p:nvPr/>
        </p:nvGrpSpPr>
        <p:grpSpPr>
          <a:xfrm>
            <a:off x="263352" y="2480061"/>
            <a:ext cx="2538235" cy="1692329"/>
            <a:chOff x="2081332" y="2467683"/>
            <a:chExt cx="2538235" cy="1692329"/>
          </a:xfrm>
          <a:solidFill>
            <a:schemeClr val="accent1">
              <a:lumMod val="50000"/>
            </a:schemeClr>
          </a:solidFill>
        </p:grpSpPr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231A44E9-503E-4856-B62D-8AF24FE9EC76}"/>
                </a:ext>
              </a:extLst>
            </p:cNvPr>
            <p:cNvSpPr/>
            <p:nvPr/>
          </p:nvSpPr>
          <p:spPr>
            <a:xfrm>
              <a:off x="3632518" y="2467683"/>
              <a:ext cx="564063" cy="1551172"/>
            </a:xfrm>
            <a:custGeom>
              <a:avLst/>
              <a:gdLst>
                <a:gd name="connsiteX0" fmla="*/ 43127 w 345080"/>
                <a:gd name="connsiteY0" fmla="*/ 948972 h 948971"/>
                <a:gd name="connsiteX1" fmla="*/ 19231 w 345080"/>
                <a:gd name="connsiteY1" fmla="*/ 941725 h 948971"/>
                <a:gd name="connsiteX2" fmla="*/ 7239 w 345080"/>
                <a:gd name="connsiteY2" fmla="*/ 881940 h 948971"/>
                <a:gd name="connsiteX3" fmla="*/ 341708 w 345080"/>
                <a:gd name="connsiteY3" fmla="*/ 380193 h 948971"/>
                <a:gd name="connsiteX4" fmla="*/ 291413 w 345080"/>
                <a:gd name="connsiteY4" fmla="*/ 179011 h 948971"/>
                <a:gd name="connsiteX5" fmla="*/ 172619 w 345080"/>
                <a:gd name="connsiteY5" fmla="*/ 86270 h 948971"/>
                <a:gd name="connsiteX6" fmla="*/ 129484 w 345080"/>
                <a:gd name="connsiteY6" fmla="*/ 43135 h 948971"/>
                <a:gd name="connsiteX7" fmla="*/ 172619 w 345080"/>
                <a:gd name="connsiteY7" fmla="*/ 0 h 948971"/>
                <a:gd name="connsiteX8" fmla="*/ 375181 w 345080"/>
                <a:gd name="connsiteY8" fmla="*/ 158133 h 948971"/>
                <a:gd name="connsiteX9" fmla="*/ 430049 w 345080"/>
                <a:gd name="connsiteY9" fmla="*/ 377777 h 948971"/>
                <a:gd name="connsiteX10" fmla="*/ 424096 w 345080"/>
                <a:gd name="connsiteY10" fmla="*/ 412113 h 948971"/>
                <a:gd name="connsiteX11" fmla="*/ 79016 w 345080"/>
                <a:gd name="connsiteY11" fmla="*/ 929734 h 948971"/>
                <a:gd name="connsiteX12" fmla="*/ 43127 w 345080"/>
                <a:gd name="connsiteY12" fmla="*/ 948972 h 94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080" h="948971">
                  <a:moveTo>
                    <a:pt x="43127" y="948972"/>
                  </a:moveTo>
                  <a:cubicBezTo>
                    <a:pt x="34932" y="948972"/>
                    <a:pt x="26650" y="946643"/>
                    <a:pt x="19231" y="941725"/>
                  </a:cubicBezTo>
                  <a:cubicBezTo>
                    <a:pt x="-612" y="928526"/>
                    <a:pt x="-5960" y="901782"/>
                    <a:pt x="7239" y="881940"/>
                  </a:cubicBezTo>
                  <a:lnTo>
                    <a:pt x="341708" y="380193"/>
                  </a:lnTo>
                  <a:lnTo>
                    <a:pt x="291413" y="179011"/>
                  </a:lnTo>
                  <a:cubicBezTo>
                    <a:pt x="277782" y="124402"/>
                    <a:pt x="228953" y="86270"/>
                    <a:pt x="172619" y="86270"/>
                  </a:cubicBezTo>
                  <a:cubicBezTo>
                    <a:pt x="148808" y="86270"/>
                    <a:pt x="129484" y="66946"/>
                    <a:pt x="129484" y="43135"/>
                  </a:cubicBezTo>
                  <a:cubicBezTo>
                    <a:pt x="129484" y="19325"/>
                    <a:pt x="148808" y="0"/>
                    <a:pt x="172619" y="0"/>
                  </a:cubicBezTo>
                  <a:cubicBezTo>
                    <a:pt x="268551" y="0"/>
                    <a:pt x="351888" y="64961"/>
                    <a:pt x="375181" y="158133"/>
                  </a:cubicBezTo>
                  <a:lnTo>
                    <a:pt x="430049" y="377777"/>
                  </a:lnTo>
                  <a:cubicBezTo>
                    <a:pt x="432982" y="389596"/>
                    <a:pt x="430825" y="402019"/>
                    <a:pt x="424096" y="412113"/>
                  </a:cubicBezTo>
                  <a:lnTo>
                    <a:pt x="79016" y="929734"/>
                  </a:lnTo>
                  <a:cubicBezTo>
                    <a:pt x="70734" y="942243"/>
                    <a:pt x="57017" y="948972"/>
                    <a:pt x="43127" y="948972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1F269250-0FEE-4518-AF46-1B73A80A2D50}"/>
                </a:ext>
              </a:extLst>
            </p:cNvPr>
            <p:cNvSpPr/>
            <p:nvPr/>
          </p:nvSpPr>
          <p:spPr>
            <a:xfrm>
              <a:off x="2927387" y="2749635"/>
              <a:ext cx="564063" cy="1269142"/>
            </a:xfrm>
            <a:custGeom>
              <a:avLst/>
              <a:gdLst>
                <a:gd name="connsiteX0" fmla="*/ 345105 w 345080"/>
                <a:gd name="connsiteY0" fmla="*/ 776479 h 776431"/>
                <a:gd name="connsiteX1" fmla="*/ 305593 w 345080"/>
                <a:gd name="connsiteY1" fmla="*/ 750598 h 776431"/>
                <a:gd name="connsiteX2" fmla="*/ 3647 w 345080"/>
                <a:gd name="connsiteY2" fmla="*/ 60437 h 776431"/>
                <a:gd name="connsiteX3" fmla="*/ 25905 w 345080"/>
                <a:gd name="connsiteY3" fmla="*/ 3671 h 776431"/>
                <a:gd name="connsiteX4" fmla="*/ 82671 w 345080"/>
                <a:gd name="connsiteY4" fmla="*/ 25929 h 776431"/>
                <a:gd name="connsiteX5" fmla="*/ 384616 w 345080"/>
                <a:gd name="connsiteY5" fmla="*/ 716090 h 776431"/>
                <a:gd name="connsiteX6" fmla="*/ 362359 w 345080"/>
                <a:gd name="connsiteY6" fmla="*/ 772856 h 776431"/>
                <a:gd name="connsiteX7" fmla="*/ 345105 w 345080"/>
                <a:gd name="connsiteY7" fmla="*/ 776479 h 77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080" h="776431">
                  <a:moveTo>
                    <a:pt x="345105" y="776479"/>
                  </a:moveTo>
                  <a:cubicBezTo>
                    <a:pt x="328455" y="776479"/>
                    <a:pt x="312667" y="766817"/>
                    <a:pt x="305593" y="750598"/>
                  </a:cubicBezTo>
                  <a:lnTo>
                    <a:pt x="3647" y="60437"/>
                  </a:lnTo>
                  <a:cubicBezTo>
                    <a:pt x="-5929" y="38611"/>
                    <a:pt x="3992" y="13247"/>
                    <a:pt x="25905" y="3671"/>
                  </a:cubicBezTo>
                  <a:cubicBezTo>
                    <a:pt x="47731" y="-5991"/>
                    <a:pt x="73181" y="4103"/>
                    <a:pt x="82671" y="25929"/>
                  </a:cubicBezTo>
                  <a:lnTo>
                    <a:pt x="384616" y="716090"/>
                  </a:lnTo>
                  <a:cubicBezTo>
                    <a:pt x="394192" y="737917"/>
                    <a:pt x="384271" y="763280"/>
                    <a:pt x="362359" y="772856"/>
                  </a:cubicBezTo>
                  <a:cubicBezTo>
                    <a:pt x="356751" y="775358"/>
                    <a:pt x="350885" y="776479"/>
                    <a:pt x="345105" y="776479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73444A9B-FFEE-4D19-A204-812C5BA22988}"/>
                </a:ext>
              </a:extLst>
            </p:cNvPr>
            <p:cNvSpPr/>
            <p:nvPr/>
          </p:nvSpPr>
          <p:spPr>
            <a:xfrm>
              <a:off x="2786411" y="2749714"/>
              <a:ext cx="564063" cy="141015"/>
            </a:xfrm>
            <a:custGeom>
              <a:avLst/>
              <a:gdLst>
                <a:gd name="connsiteX0" fmla="*/ 301946 w 345080"/>
                <a:gd name="connsiteY0" fmla="*/ 86270 h 86270"/>
                <a:gd name="connsiteX1" fmla="*/ 43135 w 345080"/>
                <a:gd name="connsiteY1" fmla="*/ 86270 h 86270"/>
                <a:gd name="connsiteX2" fmla="*/ 0 w 345080"/>
                <a:gd name="connsiteY2" fmla="*/ 43135 h 86270"/>
                <a:gd name="connsiteX3" fmla="*/ 43135 w 345080"/>
                <a:gd name="connsiteY3" fmla="*/ 0 h 86270"/>
                <a:gd name="connsiteX4" fmla="*/ 301946 w 345080"/>
                <a:gd name="connsiteY4" fmla="*/ 0 h 86270"/>
                <a:gd name="connsiteX5" fmla="*/ 345081 w 345080"/>
                <a:gd name="connsiteY5" fmla="*/ 43135 h 86270"/>
                <a:gd name="connsiteX6" fmla="*/ 301946 w 345080"/>
                <a:gd name="connsiteY6" fmla="*/ 86270 h 8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080" h="86270">
                  <a:moveTo>
                    <a:pt x="301946" y="86270"/>
                  </a:moveTo>
                  <a:lnTo>
                    <a:pt x="43135" y="86270"/>
                  </a:lnTo>
                  <a:cubicBezTo>
                    <a:pt x="19325" y="86270"/>
                    <a:pt x="0" y="66946"/>
                    <a:pt x="0" y="43135"/>
                  </a:cubicBezTo>
                  <a:cubicBezTo>
                    <a:pt x="0" y="19325"/>
                    <a:pt x="19325" y="0"/>
                    <a:pt x="43135" y="0"/>
                  </a:cubicBezTo>
                  <a:lnTo>
                    <a:pt x="301946" y="0"/>
                  </a:lnTo>
                  <a:cubicBezTo>
                    <a:pt x="325756" y="0"/>
                    <a:pt x="345081" y="19325"/>
                    <a:pt x="345081" y="43135"/>
                  </a:cubicBezTo>
                  <a:cubicBezTo>
                    <a:pt x="345081" y="66946"/>
                    <a:pt x="325756" y="86270"/>
                    <a:pt x="301946" y="8627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755AF1A5-948D-4D1C-9106-0CEB81AE534B}"/>
                </a:ext>
              </a:extLst>
            </p:cNvPr>
            <p:cNvSpPr/>
            <p:nvPr/>
          </p:nvSpPr>
          <p:spPr>
            <a:xfrm>
              <a:off x="4196519" y="3031820"/>
              <a:ext cx="423048" cy="987109"/>
            </a:xfrm>
            <a:custGeom>
              <a:avLst/>
              <a:gdLst>
                <a:gd name="connsiteX0" fmla="*/ 258840 w 258810"/>
                <a:gd name="connsiteY0" fmla="*/ 646980 h 603891"/>
                <a:gd name="connsiteX1" fmla="*/ 218552 w 258810"/>
                <a:gd name="connsiteY1" fmla="*/ 619374 h 603891"/>
                <a:gd name="connsiteX2" fmla="*/ 2877 w 258810"/>
                <a:gd name="connsiteY2" fmla="*/ 58618 h 603891"/>
                <a:gd name="connsiteX3" fmla="*/ 27636 w 258810"/>
                <a:gd name="connsiteY3" fmla="*/ 2887 h 603891"/>
                <a:gd name="connsiteX4" fmla="*/ 83367 w 258810"/>
                <a:gd name="connsiteY4" fmla="*/ 27647 h 603891"/>
                <a:gd name="connsiteX5" fmla="*/ 299042 w 258810"/>
                <a:gd name="connsiteY5" fmla="*/ 588403 h 603891"/>
                <a:gd name="connsiteX6" fmla="*/ 274283 w 258810"/>
                <a:gd name="connsiteY6" fmla="*/ 644133 h 603891"/>
                <a:gd name="connsiteX7" fmla="*/ 258840 w 258810"/>
                <a:gd name="connsiteY7" fmla="*/ 646980 h 6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10" h="603891">
                  <a:moveTo>
                    <a:pt x="258840" y="646980"/>
                  </a:moveTo>
                  <a:cubicBezTo>
                    <a:pt x="241500" y="646980"/>
                    <a:pt x="225195" y="636455"/>
                    <a:pt x="218552" y="619374"/>
                  </a:cubicBezTo>
                  <a:lnTo>
                    <a:pt x="2877" y="58618"/>
                  </a:lnTo>
                  <a:cubicBezTo>
                    <a:pt x="-5664" y="36360"/>
                    <a:pt x="5465" y="11428"/>
                    <a:pt x="27636" y="2887"/>
                  </a:cubicBezTo>
                  <a:cubicBezTo>
                    <a:pt x="49894" y="-5654"/>
                    <a:pt x="74826" y="5389"/>
                    <a:pt x="83367" y="27647"/>
                  </a:cubicBezTo>
                  <a:lnTo>
                    <a:pt x="299042" y="588403"/>
                  </a:lnTo>
                  <a:cubicBezTo>
                    <a:pt x="307583" y="610660"/>
                    <a:pt x="296454" y="635593"/>
                    <a:pt x="274283" y="644133"/>
                  </a:cubicBezTo>
                  <a:cubicBezTo>
                    <a:pt x="269279" y="646031"/>
                    <a:pt x="264016" y="646980"/>
                    <a:pt x="258840" y="64698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AAC9C399-285B-43FB-B96C-B63E428AB46E}"/>
                </a:ext>
              </a:extLst>
            </p:cNvPr>
            <p:cNvSpPr/>
            <p:nvPr/>
          </p:nvSpPr>
          <p:spPr>
            <a:xfrm>
              <a:off x="2574819" y="3877981"/>
              <a:ext cx="1128125" cy="282031"/>
            </a:xfrm>
            <a:custGeom>
              <a:avLst/>
              <a:gdLst>
                <a:gd name="connsiteX0" fmla="*/ 600827 w 690161"/>
                <a:gd name="connsiteY0" fmla="*/ 0 h 172540"/>
                <a:gd name="connsiteX1" fmla="*/ 600569 w 690161"/>
                <a:gd name="connsiteY1" fmla="*/ 0 h 172540"/>
                <a:gd name="connsiteX2" fmla="*/ 39813 w 690161"/>
                <a:gd name="connsiteY2" fmla="*/ 43135 h 172540"/>
                <a:gd name="connsiteX3" fmla="*/ 128 w 690161"/>
                <a:gd name="connsiteY3" fmla="*/ 82906 h 172540"/>
                <a:gd name="connsiteX4" fmla="*/ 33429 w 690161"/>
                <a:gd name="connsiteY4" fmla="*/ 128197 h 172540"/>
                <a:gd name="connsiteX5" fmla="*/ 554500 w 690161"/>
                <a:gd name="connsiteY5" fmla="*/ 248458 h 172540"/>
                <a:gd name="connsiteX6" fmla="*/ 603933 w 690161"/>
                <a:gd name="connsiteY6" fmla="*/ 258724 h 172540"/>
                <a:gd name="connsiteX7" fmla="*/ 733338 w 690161"/>
                <a:gd name="connsiteY7" fmla="*/ 129319 h 172540"/>
                <a:gd name="connsiteX8" fmla="*/ 600827 w 690161"/>
                <a:gd name="connsiteY8" fmla="*/ 0 h 1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161" h="172540">
                  <a:moveTo>
                    <a:pt x="600827" y="0"/>
                  </a:moveTo>
                  <a:cubicBezTo>
                    <a:pt x="600741" y="0"/>
                    <a:pt x="600655" y="0"/>
                    <a:pt x="600569" y="0"/>
                  </a:cubicBezTo>
                  <a:lnTo>
                    <a:pt x="39813" y="43135"/>
                  </a:lnTo>
                  <a:cubicBezTo>
                    <a:pt x="18590" y="44774"/>
                    <a:pt x="1767" y="61683"/>
                    <a:pt x="128" y="82906"/>
                  </a:cubicBezTo>
                  <a:cubicBezTo>
                    <a:pt x="-1511" y="104214"/>
                    <a:pt x="12724" y="123366"/>
                    <a:pt x="33429" y="128197"/>
                  </a:cubicBezTo>
                  <a:lnTo>
                    <a:pt x="554500" y="248458"/>
                  </a:lnTo>
                  <a:cubicBezTo>
                    <a:pt x="570719" y="255273"/>
                    <a:pt x="587283" y="258724"/>
                    <a:pt x="603933" y="258724"/>
                  </a:cubicBezTo>
                  <a:cubicBezTo>
                    <a:pt x="675279" y="258724"/>
                    <a:pt x="733338" y="200664"/>
                    <a:pt x="733338" y="129319"/>
                  </a:cubicBezTo>
                  <a:cubicBezTo>
                    <a:pt x="733338" y="58060"/>
                    <a:pt x="675451" y="0"/>
                    <a:pt x="600827" y="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2476E6A1-1145-4C44-93A0-6DA5748BACE8}"/>
                </a:ext>
              </a:extLst>
            </p:cNvPr>
            <p:cNvSpPr/>
            <p:nvPr/>
          </p:nvSpPr>
          <p:spPr>
            <a:xfrm>
              <a:off x="2222364" y="3031679"/>
              <a:ext cx="564063" cy="987109"/>
            </a:xfrm>
            <a:custGeom>
              <a:avLst/>
              <a:gdLst>
                <a:gd name="connsiteX0" fmla="*/ 258801 w 345080"/>
                <a:gd name="connsiteY0" fmla="*/ 647067 h 603891"/>
                <a:gd name="connsiteX1" fmla="*/ 218599 w 345080"/>
                <a:gd name="connsiteY1" fmla="*/ 619461 h 603891"/>
                <a:gd name="connsiteX2" fmla="*/ 2923 w 345080"/>
                <a:gd name="connsiteY2" fmla="*/ 58705 h 603891"/>
                <a:gd name="connsiteX3" fmla="*/ 27597 w 345080"/>
                <a:gd name="connsiteY3" fmla="*/ 2888 h 603891"/>
                <a:gd name="connsiteX4" fmla="*/ 83413 w 345080"/>
                <a:gd name="connsiteY4" fmla="*/ 27647 h 603891"/>
                <a:gd name="connsiteX5" fmla="*/ 230504 w 345080"/>
                <a:gd name="connsiteY5" fmla="*/ 410083 h 603891"/>
                <a:gd name="connsiteX6" fmla="*/ 258973 w 345080"/>
                <a:gd name="connsiteY6" fmla="*/ 39811 h 603891"/>
                <a:gd name="connsiteX7" fmla="*/ 305300 w 345080"/>
                <a:gd name="connsiteY7" fmla="*/ 127 h 603891"/>
                <a:gd name="connsiteX8" fmla="*/ 344985 w 345080"/>
                <a:gd name="connsiteY8" fmla="*/ 46454 h 603891"/>
                <a:gd name="connsiteX9" fmla="*/ 301850 w 345080"/>
                <a:gd name="connsiteY9" fmla="*/ 607210 h 603891"/>
                <a:gd name="connsiteX10" fmla="*/ 265098 w 345080"/>
                <a:gd name="connsiteY10" fmla="*/ 646549 h 603891"/>
                <a:gd name="connsiteX11" fmla="*/ 258801 w 345080"/>
                <a:gd name="connsiteY11" fmla="*/ 647067 h 6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080" h="603891">
                  <a:moveTo>
                    <a:pt x="258801" y="647067"/>
                  </a:moveTo>
                  <a:cubicBezTo>
                    <a:pt x="241202" y="647067"/>
                    <a:pt x="225069" y="636283"/>
                    <a:pt x="218599" y="619461"/>
                  </a:cubicBezTo>
                  <a:lnTo>
                    <a:pt x="2923" y="58705"/>
                  </a:lnTo>
                  <a:cubicBezTo>
                    <a:pt x="-5704" y="36447"/>
                    <a:pt x="5425" y="11428"/>
                    <a:pt x="27597" y="2888"/>
                  </a:cubicBezTo>
                  <a:cubicBezTo>
                    <a:pt x="49854" y="-5653"/>
                    <a:pt x="74786" y="5476"/>
                    <a:pt x="83413" y="27647"/>
                  </a:cubicBezTo>
                  <a:lnTo>
                    <a:pt x="230504" y="410083"/>
                  </a:lnTo>
                  <a:lnTo>
                    <a:pt x="258973" y="39811"/>
                  </a:lnTo>
                  <a:cubicBezTo>
                    <a:pt x="260785" y="16087"/>
                    <a:pt x="280713" y="-1685"/>
                    <a:pt x="305300" y="127"/>
                  </a:cubicBezTo>
                  <a:cubicBezTo>
                    <a:pt x="329025" y="1939"/>
                    <a:pt x="346796" y="22730"/>
                    <a:pt x="344985" y="46454"/>
                  </a:cubicBezTo>
                  <a:lnTo>
                    <a:pt x="301850" y="607210"/>
                  </a:lnTo>
                  <a:cubicBezTo>
                    <a:pt x="300297" y="627311"/>
                    <a:pt x="285027" y="643616"/>
                    <a:pt x="265098" y="646549"/>
                  </a:cubicBezTo>
                  <a:cubicBezTo>
                    <a:pt x="262942" y="646981"/>
                    <a:pt x="260871" y="647067"/>
                    <a:pt x="258801" y="647067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2FF94EEB-9289-451C-BFD9-04B3512A5063}"/>
                </a:ext>
              </a:extLst>
            </p:cNvPr>
            <p:cNvSpPr/>
            <p:nvPr/>
          </p:nvSpPr>
          <p:spPr>
            <a:xfrm>
              <a:off x="2081332" y="3031745"/>
              <a:ext cx="987109" cy="141015"/>
            </a:xfrm>
            <a:custGeom>
              <a:avLst/>
              <a:gdLst>
                <a:gd name="connsiteX0" fmla="*/ 603891 w 603891"/>
                <a:gd name="connsiteY0" fmla="*/ 86270 h 86270"/>
                <a:gd name="connsiteX1" fmla="*/ 43135 w 603891"/>
                <a:gd name="connsiteY1" fmla="*/ 86270 h 86270"/>
                <a:gd name="connsiteX2" fmla="*/ 0 w 603891"/>
                <a:gd name="connsiteY2" fmla="*/ 43135 h 86270"/>
                <a:gd name="connsiteX3" fmla="*/ 43135 w 603891"/>
                <a:gd name="connsiteY3" fmla="*/ 0 h 86270"/>
                <a:gd name="connsiteX4" fmla="*/ 603891 w 603891"/>
                <a:gd name="connsiteY4" fmla="*/ 0 h 86270"/>
                <a:gd name="connsiteX5" fmla="*/ 647026 w 603891"/>
                <a:gd name="connsiteY5" fmla="*/ 43135 h 86270"/>
                <a:gd name="connsiteX6" fmla="*/ 603891 w 603891"/>
                <a:gd name="connsiteY6" fmla="*/ 86270 h 8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891" h="86270">
                  <a:moveTo>
                    <a:pt x="603891" y="86270"/>
                  </a:moveTo>
                  <a:lnTo>
                    <a:pt x="43135" y="86270"/>
                  </a:lnTo>
                  <a:cubicBezTo>
                    <a:pt x="19325" y="86270"/>
                    <a:pt x="0" y="66946"/>
                    <a:pt x="0" y="43135"/>
                  </a:cubicBezTo>
                  <a:cubicBezTo>
                    <a:pt x="0" y="19325"/>
                    <a:pt x="19325" y="0"/>
                    <a:pt x="43135" y="0"/>
                  </a:cubicBezTo>
                  <a:lnTo>
                    <a:pt x="603891" y="0"/>
                  </a:lnTo>
                  <a:cubicBezTo>
                    <a:pt x="627702" y="0"/>
                    <a:pt x="647026" y="19325"/>
                    <a:pt x="647026" y="43135"/>
                  </a:cubicBezTo>
                  <a:cubicBezTo>
                    <a:pt x="647026" y="66946"/>
                    <a:pt x="627702" y="86270"/>
                    <a:pt x="603891" y="8627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3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Rollen: Kombination von Rotieren und Animationspfad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4725144"/>
            <a:ext cx="12192000" cy="17702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CFDCCFC1-FE58-4C26-B41B-B60308A3018E}"/>
              </a:ext>
            </a:extLst>
          </p:cNvPr>
          <p:cNvGrpSpPr/>
          <p:nvPr/>
        </p:nvGrpSpPr>
        <p:grpSpPr>
          <a:xfrm>
            <a:off x="2088167" y="3317148"/>
            <a:ext cx="1410157" cy="1410157"/>
            <a:chOff x="6648088" y="1194252"/>
            <a:chExt cx="3004743" cy="3004743"/>
          </a:xfrm>
          <a:solidFill>
            <a:schemeClr val="accent1">
              <a:lumMod val="75000"/>
            </a:schemeClr>
          </a:solidFill>
        </p:grpSpPr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55D0EF28-A85E-476D-8C6C-A1847E77C3DD}"/>
                </a:ext>
              </a:extLst>
            </p:cNvPr>
            <p:cNvSpPr/>
            <p:nvPr/>
          </p:nvSpPr>
          <p:spPr>
            <a:xfrm>
              <a:off x="6719475" y="1265639"/>
              <a:ext cx="2861969" cy="2861969"/>
            </a:xfrm>
            <a:custGeom>
              <a:avLst/>
              <a:gdLst>
                <a:gd name="connsiteX0" fmla="*/ 2442876 w 2861969"/>
                <a:gd name="connsiteY0" fmla="*/ 419133 h 2861969"/>
                <a:gd name="connsiteX1" fmla="*/ 1431004 w 2861969"/>
                <a:gd name="connsiteY1" fmla="*/ 0 h 2861969"/>
                <a:gd name="connsiteX2" fmla="*/ 419132 w 2861969"/>
                <a:gd name="connsiteY2" fmla="*/ 419133 h 2861969"/>
                <a:gd name="connsiteX3" fmla="*/ 0 w 2861969"/>
                <a:gd name="connsiteY3" fmla="*/ 1431004 h 2861969"/>
                <a:gd name="connsiteX4" fmla="*/ 419132 w 2861969"/>
                <a:gd name="connsiteY4" fmla="*/ 2442876 h 2861969"/>
                <a:gd name="connsiteX5" fmla="*/ 1431004 w 2861969"/>
                <a:gd name="connsiteY5" fmla="*/ 2862008 h 2861969"/>
                <a:gd name="connsiteX6" fmla="*/ 2442876 w 2861969"/>
                <a:gd name="connsiteY6" fmla="*/ 2442876 h 2861969"/>
                <a:gd name="connsiteX7" fmla="*/ 2862008 w 2861969"/>
                <a:gd name="connsiteY7" fmla="*/ 1431004 h 2861969"/>
                <a:gd name="connsiteX8" fmla="*/ 2442876 w 2861969"/>
                <a:gd name="connsiteY8" fmla="*/ 419133 h 2861969"/>
                <a:gd name="connsiteX9" fmla="*/ 2722537 w 2861969"/>
                <a:gd name="connsiteY9" fmla="*/ 1340849 h 2861969"/>
                <a:gd name="connsiteX10" fmla="*/ 2012412 w 2861969"/>
                <a:gd name="connsiteY10" fmla="*/ 1280384 h 2861969"/>
                <a:gd name="connsiteX11" fmla="*/ 2598467 w 2861969"/>
                <a:gd name="connsiteY11" fmla="*/ 871479 h 2861969"/>
                <a:gd name="connsiteX12" fmla="*/ 2722537 w 2861969"/>
                <a:gd name="connsiteY12" fmla="*/ 1340849 h 2861969"/>
                <a:gd name="connsiteX13" fmla="*/ 2586798 w 2861969"/>
                <a:gd name="connsiteY13" fmla="*/ 847961 h 2861969"/>
                <a:gd name="connsiteX14" fmla="*/ 1971968 w 2861969"/>
                <a:gd name="connsiteY14" fmla="*/ 1276938 h 2861969"/>
                <a:gd name="connsiteX15" fmla="*/ 1740947 w 2861969"/>
                <a:gd name="connsiteY15" fmla="*/ 1257268 h 2861969"/>
                <a:gd name="connsiteX16" fmla="*/ 1841129 w 2861969"/>
                <a:gd name="connsiteY16" fmla="*/ 1043360 h 2861969"/>
                <a:gd name="connsiteX17" fmla="*/ 2516696 w 2861969"/>
                <a:gd name="connsiteY17" fmla="*/ 726421 h 2861969"/>
                <a:gd name="connsiteX18" fmla="*/ 2586798 w 2861969"/>
                <a:gd name="connsiteY18" fmla="*/ 847961 h 2861969"/>
                <a:gd name="connsiteX19" fmla="*/ 1666185 w 2861969"/>
                <a:gd name="connsiteY19" fmla="*/ 1355684 h 2861969"/>
                <a:gd name="connsiteX20" fmla="*/ 1629518 w 2861969"/>
                <a:gd name="connsiteY20" fmla="*/ 1330134 h 2861969"/>
                <a:gd name="connsiteX21" fmla="*/ 1624651 w 2861969"/>
                <a:gd name="connsiteY21" fmla="*/ 1273421 h 2861969"/>
                <a:gd name="connsiteX22" fmla="*/ 1701645 w 2861969"/>
                <a:gd name="connsiteY22" fmla="*/ 1279975 h 2861969"/>
                <a:gd name="connsiteX23" fmla="*/ 1666185 w 2861969"/>
                <a:gd name="connsiteY23" fmla="*/ 1355684 h 2861969"/>
                <a:gd name="connsiteX24" fmla="*/ 1676627 w 2861969"/>
                <a:gd name="connsiteY24" fmla="*/ 1394603 h 2861969"/>
                <a:gd name="connsiteX25" fmla="*/ 1740025 w 2861969"/>
                <a:gd name="connsiteY25" fmla="*/ 1438772 h 2861969"/>
                <a:gd name="connsiteX26" fmla="*/ 1671468 w 2861969"/>
                <a:gd name="connsiteY26" fmla="*/ 1486608 h 2861969"/>
                <a:gd name="connsiteX27" fmla="*/ 1652485 w 2861969"/>
                <a:gd name="connsiteY27" fmla="*/ 1446151 h 2861969"/>
                <a:gd name="connsiteX28" fmla="*/ 1676627 w 2861969"/>
                <a:gd name="connsiteY28" fmla="*/ 1394603 h 2861969"/>
                <a:gd name="connsiteX29" fmla="*/ 1622399 w 2861969"/>
                <a:gd name="connsiteY29" fmla="*/ 1247176 h 2861969"/>
                <a:gd name="connsiteX30" fmla="*/ 1614053 w 2861969"/>
                <a:gd name="connsiteY30" fmla="*/ 1149895 h 2861969"/>
                <a:gd name="connsiteX31" fmla="*/ 1804391 w 2861969"/>
                <a:gd name="connsiteY31" fmla="*/ 1060603 h 2861969"/>
                <a:gd name="connsiteX32" fmla="*/ 1713378 w 2861969"/>
                <a:gd name="connsiteY32" fmla="*/ 1254925 h 2861969"/>
                <a:gd name="connsiteX33" fmla="*/ 1622399 w 2861969"/>
                <a:gd name="connsiteY33" fmla="*/ 1247176 h 2861969"/>
                <a:gd name="connsiteX34" fmla="*/ 1614371 w 2861969"/>
                <a:gd name="connsiteY34" fmla="*/ 1558105 h 2861969"/>
                <a:gd name="connsiteX35" fmla="*/ 1661052 w 2861969"/>
                <a:gd name="connsiteY35" fmla="*/ 1525540 h 2861969"/>
                <a:gd name="connsiteX36" fmla="*/ 1693870 w 2861969"/>
                <a:gd name="connsiteY36" fmla="*/ 1595493 h 2861969"/>
                <a:gd name="connsiteX37" fmla="*/ 1610581 w 2861969"/>
                <a:gd name="connsiteY37" fmla="*/ 1602638 h 2861969"/>
                <a:gd name="connsiteX38" fmla="*/ 1614371 w 2861969"/>
                <a:gd name="connsiteY38" fmla="*/ 1558105 h 2861969"/>
                <a:gd name="connsiteX39" fmla="*/ 1705623 w 2861969"/>
                <a:gd name="connsiteY39" fmla="*/ 1620537 h 2861969"/>
                <a:gd name="connsiteX40" fmla="*/ 1794916 w 2861969"/>
                <a:gd name="connsiteY40" fmla="*/ 1810867 h 2861969"/>
                <a:gd name="connsiteX41" fmla="*/ 1600600 w 2861969"/>
                <a:gd name="connsiteY41" fmla="*/ 1719862 h 2861969"/>
                <a:gd name="connsiteX42" fmla="*/ 1608349 w 2861969"/>
                <a:gd name="connsiteY42" fmla="*/ 1628882 h 2861969"/>
                <a:gd name="connsiteX43" fmla="*/ 1705623 w 2861969"/>
                <a:gd name="connsiteY43" fmla="*/ 1620537 h 2861969"/>
                <a:gd name="connsiteX44" fmla="*/ 1682656 w 2861969"/>
                <a:gd name="connsiteY44" fmla="*/ 1510464 h 2861969"/>
                <a:gd name="connsiteX45" fmla="*/ 1762733 w 2861969"/>
                <a:gd name="connsiteY45" fmla="*/ 1454594 h 2861969"/>
                <a:gd name="connsiteX46" fmla="*/ 1935230 w 2861969"/>
                <a:gd name="connsiteY46" fmla="*/ 1574778 h 2861969"/>
                <a:gd name="connsiteX47" fmla="*/ 1721439 w 2861969"/>
                <a:gd name="connsiteY47" fmla="*/ 1593124 h 2861969"/>
                <a:gd name="connsiteX48" fmla="*/ 1682656 w 2861969"/>
                <a:gd name="connsiteY48" fmla="*/ 1510464 h 2861969"/>
                <a:gd name="connsiteX49" fmla="*/ 1762714 w 2861969"/>
                <a:gd name="connsiteY49" fmla="*/ 1422944 h 2861969"/>
                <a:gd name="connsiteX50" fmla="*/ 1687796 w 2861969"/>
                <a:gd name="connsiteY50" fmla="*/ 1370747 h 2861969"/>
                <a:gd name="connsiteX51" fmla="*/ 1729207 w 2861969"/>
                <a:gd name="connsiteY51" fmla="*/ 1282325 h 2861969"/>
                <a:gd name="connsiteX52" fmla="*/ 1938689 w 2861969"/>
                <a:gd name="connsiteY52" fmla="*/ 1300158 h 2861969"/>
                <a:gd name="connsiteX53" fmla="*/ 1762714 w 2861969"/>
                <a:gd name="connsiteY53" fmla="*/ 1422944 h 2861969"/>
                <a:gd name="connsiteX54" fmla="*/ 2502185 w 2861969"/>
                <a:gd name="connsiteY54" fmla="*/ 704557 h 2861969"/>
                <a:gd name="connsiteX55" fmla="*/ 1858340 w 2861969"/>
                <a:gd name="connsiteY55" fmla="*/ 1006615 h 2861969"/>
                <a:gd name="connsiteX56" fmla="*/ 2160326 w 2861969"/>
                <a:gd name="connsiteY56" fmla="*/ 361815 h 2861969"/>
                <a:gd name="connsiteX57" fmla="*/ 2502185 w 2861969"/>
                <a:gd name="connsiteY57" fmla="*/ 704557 h 2861969"/>
                <a:gd name="connsiteX58" fmla="*/ 2138488 w 2861969"/>
                <a:gd name="connsiteY58" fmla="*/ 347226 h 2861969"/>
                <a:gd name="connsiteX59" fmla="*/ 1821595 w 2861969"/>
                <a:gd name="connsiteY59" fmla="*/ 1023858 h 2861969"/>
                <a:gd name="connsiteX60" fmla="*/ 1611685 w 2861969"/>
                <a:gd name="connsiteY60" fmla="*/ 1122333 h 2861969"/>
                <a:gd name="connsiteX61" fmla="*/ 1591489 w 2861969"/>
                <a:gd name="connsiteY61" fmla="*/ 886996 h 2861969"/>
                <a:gd name="connsiteX62" fmla="*/ 2016793 w 2861969"/>
                <a:gd name="connsiteY62" fmla="*/ 276579 h 2861969"/>
                <a:gd name="connsiteX63" fmla="*/ 2138488 w 2861969"/>
                <a:gd name="connsiteY63" fmla="*/ 347226 h 2861969"/>
                <a:gd name="connsiteX64" fmla="*/ 1480118 w 2861969"/>
                <a:gd name="connsiteY64" fmla="*/ 1184057 h 2861969"/>
                <a:gd name="connsiteX65" fmla="*/ 1439655 w 2861969"/>
                <a:gd name="connsiteY65" fmla="*/ 1203040 h 2861969"/>
                <a:gd name="connsiteX66" fmla="*/ 1388107 w 2861969"/>
                <a:gd name="connsiteY66" fmla="*/ 1178898 h 2861969"/>
                <a:gd name="connsiteX67" fmla="*/ 1432283 w 2861969"/>
                <a:gd name="connsiteY67" fmla="*/ 1115500 h 2861969"/>
                <a:gd name="connsiteX68" fmla="*/ 1480118 w 2861969"/>
                <a:gd name="connsiteY68" fmla="*/ 1184057 h 2861969"/>
                <a:gd name="connsiteX69" fmla="*/ 1448105 w 2861969"/>
                <a:gd name="connsiteY69" fmla="*/ 1092792 h 2861969"/>
                <a:gd name="connsiteX70" fmla="*/ 1568294 w 2861969"/>
                <a:gd name="connsiteY70" fmla="*/ 920295 h 2861969"/>
                <a:gd name="connsiteX71" fmla="*/ 1586641 w 2861969"/>
                <a:gd name="connsiteY71" fmla="*/ 1134086 h 2861969"/>
                <a:gd name="connsiteX72" fmla="*/ 1503981 w 2861969"/>
                <a:gd name="connsiteY72" fmla="*/ 1172869 h 2861969"/>
                <a:gd name="connsiteX73" fmla="*/ 1448105 w 2861969"/>
                <a:gd name="connsiteY73" fmla="*/ 1092792 h 2861969"/>
                <a:gd name="connsiteX74" fmla="*/ 1364257 w 2861969"/>
                <a:gd name="connsiteY74" fmla="*/ 1167722 h 2861969"/>
                <a:gd name="connsiteX75" fmla="*/ 1275835 w 2861969"/>
                <a:gd name="connsiteY75" fmla="*/ 1126312 h 2861969"/>
                <a:gd name="connsiteX76" fmla="*/ 1293669 w 2861969"/>
                <a:gd name="connsiteY76" fmla="*/ 916830 h 2861969"/>
                <a:gd name="connsiteX77" fmla="*/ 1416448 w 2861969"/>
                <a:gd name="connsiteY77" fmla="*/ 1092805 h 2861969"/>
                <a:gd name="connsiteX78" fmla="*/ 1364257 w 2861969"/>
                <a:gd name="connsiteY78" fmla="*/ 1167722 h 2861969"/>
                <a:gd name="connsiteX79" fmla="*/ 1349195 w 2861969"/>
                <a:gd name="connsiteY79" fmla="*/ 1189340 h 2861969"/>
                <a:gd name="connsiteX80" fmla="*/ 1323645 w 2861969"/>
                <a:gd name="connsiteY80" fmla="*/ 1226013 h 2861969"/>
                <a:gd name="connsiteX81" fmla="*/ 1266931 w 2861969"/>
                <a:gd name="connsiteY81" fmla="*/ 1230880 h 2861969"/>
                <a:gd name="connsiteX82" fmla="*/ 1273485 w 2861969"/>
                <a:gd name="connsiteY82" fmla="*/ 1153886 h 2861969"/>
                <a:gd name="connsiteX83" fmla="*/ 1349195 w 2861969"/>
                <a:gd name="connsiteY83" fmla="*/ 1189340 h 2861969"/>
                <a:gd name="connsiteX84" fmla="*/ 1345061 w 2861969"/>
                <a:gd name="connsiteY84" fmla="*/ 1689140 h 2861969"/>
                <a:gd name="connsiteX85" fmla="*/ 1400931 w 2861969"/>
                <a:gd name="connsiteY85" fmla="*/ 1769216 h 2861969"/>
                <a:gd name="connsiteX86" fmla="*/ 1280741 w 2861969"/>
                <a:gd name="connsiteY86" fmla="*/ 1941720 h 2861969"/>
                <a:gd name="connsiteX87" fmla="*/ 1262395 w 2861969"/>
                <a:gd name="connsiteY87" fmla="*/ 1727929 h 2861969"/>
                <a:gd name="connsiteX88" fmla="*/ 1345061 w 2861969"/>
                <a:gd name="connsiteY88" fmla="*/ 1689140 h 2861969"/>
                <a:gd name="connsiteX89" fmla="*/ 1260032 w 2861969"/>
                <a:gd name="connsiteY89" fmla="*/ 1700360 h 2861969"/>
                <a:gd name="connsiteX90" fmla="*/ 1252887 w 2861969"/>
                <a:gd name="connsiteY90" fmla="*/ 1617071 h 2861969"/>
                <a:gd name="connsiteX91" fmla="*/ 1297426 w 2861969"/>
                <a:gd name="connsiteY91" fmla="*/ 1620861 h 2861969"/>
                <a:gd name="connsiteX92" fmla="*/ 1329992 w 2861969"/>
                <a:gd name="connsiteY92" fmla="*/ 1667542 h 2861969"/>
                <a:gd name="connsiteX93" fmla="*/ 1260032 w 2861969"/>
                <a:gd name="connsiteY93" fmla="*/ 1700360 h 2861969"/>
                <a:gd name="connsiteX94" fmla="*/ 1368910 w 2861969"/>
                <a:gd name="connsiteY94" fmla="*/ 1677951 h 2861969"/>
                <a:gd name="connsiteX95" fmla="*/ 1409367 w 2861969"/>
                <a:gd name="connsiteY95" fmla="*/ 1658969 h 2861969"/>
                <a:gd name="connsiteX96" fmla="*/ 1460915 w 2861969"/>
                <a:gd name="connsiteY96" fmla="*/ 1683111 h 2861969"/>
                <a:gd name="connsiteX97" fmla="*/ 1416740 w 2861969"/>
                <a:gd name="connsiteY97" fmla="*/ 1746509 h 2861969"/>
                <a:gd name="connsiteX98" fmla="*/ 1368910 w 2861969"/>
                <a:gd name="connsiteY98" fmla="*/ 1677951 h 2861969"/>
                <a:gd name="connsiteX99" fmla="*/ 1484772 w 2861969"/>
                <a:gd name="connsiteY99" fmla="*/ 1694286 h 2861969"/>
                <a:gd name="connsiteX100" fmla="*/ 1573194 w 2861969"/>
                <a:gd name="connsiteY100" fmla="*/ 1735697 h 2861969"/>
                <a:gd name="connsiteX101" fmla="*/ 1555360 w 2861969"/>
                <a:gd name="connsiteY101" fmla="*/ 1945179 h 2861969"/>
                <a:gd name="connsiteX102" fmla="*/ 1432575 w 2861969"/>
                <a:gd name="connsiteY102" fmla="*/ 1769197 h 2861969"/>
                <a:gd name="connsiteX103" fmla="*/ 1484772 w 2861969"/>
                <a:gd name="connsiteY103" fmla="*/ 1694286 h 2861969"/>
                <a:gd name="connsiteX104" fmla="*/ 1499834 w 2861969"/>
                <a:gd name="connsiteY104" fmla="*/ 1672669 h 2861969"/>
                <a:gd name="connsiteX105" fmla="*/ 1525384 w 2861969"/>
                <a:gd name="connsiteY105" fmla="*/ 1636002 h 2861969"/>
                <a:gd name="connsiteX106" fmla="*/ 1582104 w 2861969"/>
                <a:gd name="connsiteY106" fmla="*/ 1631134 h 2861969"/>
                <a:gd name="connsiteX107" fmla="*/ 1575550 w 2861969"/>
                <a:gd name="connsiteY107" fmla="*/ 1708128 h 2861969"/>
                <a:gd name="connsiteX108" fmla="*/ 1499834 w 2861969"/>
                <a:gd name="connsiteY108" fmla="*/ 1672669 h 2861969"/>
                <a:gd name="connsiteX109" fmla="*/ 1431004 w 2861969"/>
                <a:gd name="connsiteY109" fmla="*/ 1586758 h 2861969"/>
                <a:gd name="connsiteX110" fmla="*/ 1275251 w 2861969"/>
                <a:gd name="connsiteY110" fmla="*/ 1431004 h 2861969"/>
                <a:gd name="connsiteX111" fmla="*/ 1431004 w 2861969"/>
                <a:gd name="connsiteY111" fmla="*/ 1275251 h 2861969"/>
                <a:gd name="connsiteX112" fmla="*/ 1586758 w 2861969"/>
                <a:gd name="connsiteY112" fmla="*/ 1431004 h 2861969"/>
                <a:gd name="connsiteX113" fmla="*/ 1431004 w 2861969"/>
                <a:gd name="connsiteY113" fmla="*/ 1586758 h 2861969"/>
                <a:gd name="connsiteX114" fmla="*/ 1551616 w 2861969"/>
                <a:gd name="connsiteY114" fmla="*/ 1241154 h 2861969"/>
                <a:gd name="connsiteX115" fmla="*/ 1519044 w 2861969"/>
                <a:gd name="connsiteY115" fmla="*/ 1194473 h 2861969"/>
                <a:gd name="connsiteX116" fmla="*/ 1588997 w 2861969"/>
                <a:gd name="connsiteY116" fmla="*/ 1161655 h 2861969"/>
                <a:gd name="connsiteX117" fmla="*/ 1596142 w 2861969"/>
                <a:gd name="connsiteY117" fmla="*/ 1244950 h 2861969"/>
                <a:gd name="connsiteX118" fmla="*/ 1551616 w 2861969"/>
                <a:gd name="connsiteY118" fmla="*/ 1241154 h 2861969"/>
                <a:gd name="connsiteX119" fmla="*/ 1993300 w 2861969"/>
                <a:gd name="connsiteY119" fmla="*/ 264891 h 2861969"/>
                <a:gd name="connsiteX120" fmla="*/ 1588017 w 2861969"/>
                <a:gd name="connsiteY120" fmla="*/ 846572 h 2861969"/>
                <a:gd name="connsiteX121" fmla="*/ 1527377 w 2861969"/>
                <a:gd name="connsiteY121" fmla="*/ 139867 h 2861969"/>
                <a:gd name="connsiteX122" fmla="*/ 1993300 w 2861969"/>
                <a:gd name="connsiteY122" fmla="*/ 264891 h 2861969"/>
                <a:gd name="connsiteX123" fmla="*/ 1431004 w 2861969"/>
                <a:gd name="connsiteY123" fmla="*/ 136284 h 2861969"/>
                <a:gd name="connsiteX124" fmla="*/ 1501177 w 2861969"/>
                <a:gd name="connsiteY124" fmla="*/ 138205 h 2861969"/>
                <a:gd name="connsiteX125" fmla="*/ 1564816 w 2861969"/>
                <a:gd name="connsiteY125" fmla="*/ 879864 h 2861969"/>
                <a:gd name="connsiteX126" fmla="*/ 1432270 w 2861969"/>
                <a:gd name="connsiteY126" fmla="*/ 1070104 h 2861969"/>
                <a:gd name="connsiteX127" fmla="*/ 1297115 w 2861969"/>
                <a:gd name="connsiteY127" fmla="*/ 876392 h 2861969"/>
                <a:gd name="connsiteX128" fmla="*/ 1359961 w 2861969"/>
                <a:gd name="connsiteY128" fmla="*/ 138257 h 2861969"/>
                <a:gd name="connsiteX129" fmla="*/ 1431004 w 2861969"/>
                <a:gd name="connsiteY129" fmla="*/ 136284 h 2861969"/>
                <a:gd name="connsiteX130" fmla="*/ 1333769 w 2861969"/>
                <a:gd name="connsiteY130" fmla="*/ 139925 h 2861969"/>
                <a:gd name="connsiteX131" fmla="*/ 1273894 w 2861969"/>
                <a:gd name="connsiteY131" fmla="*/ 843119 h 2861969"/>
                <a:gd name="connsiteX132" fmla="*/ 870000 w 2861969"/>
                <a:gd name="connsiteY132" fmla="*/ 264249 h 2861969"/>
                <a:gd name="connsiteX133" fmla="*/ 1333769 w 2861969"/>
                <a:gd name="connsiteY133" fmla="*/ 139925 h 2861969"/>
                <a:gd name="connsiteX134" fmla="*/ 846507 w 2861969"/>
                <a:gd name="connsiteY134" fmla="*/ 275937 h 2861969"/>
                <a:gd name="connsiteX135" fmla="*/ 1270455 w 2861969"/>
                <a:gd name="connsiteY135" fmla="*/ 883550 h 2861969"/>
                <a:gd name="connsiteX136" fmla="*/ 1250784 w 2861969"/>
                <a:gd name="connsiteY136" fmla="*/ 1114578 h 2861969"/>
                <a:gd name="connsiteX137" fmla="*/ 1036877 w 2861969"/>
                <a:gd name="connsiteY137" fmla="*/ 1014396 h 2861969"/>
                <a:gd name="connsiteX138" fmla="*/ 723793 w 2861969"/>
                <a:gd name="connsiteY138" fmla="*/ 347045 h 2861969"/>
                <a:gd name="connsiteX139" fmla="*/ 846507 w 2861969"/>
                <a:gd name="connsiteY139" fmla="*/ 275937 h 2861969"/>
                <a:gd name="connsiteX140" fmla="*/ 1172408 w 2861969"/>
                <a:gd name="connsiteY140" fmla="*/ 1467412 h 2861969"/>
                <a:gd name="connsiteX141" fmla="*/ 1109003 w 2861969"/>
                <a:gd name="connsiteY141" fmla="*/ 1423236 h 2861969"/>
                <a:gd name="connsiteX142" fmla="*/ 1177561 w 2861969"/>
                <a:gd name="connsiteY142" fmla="*/ 1375400 h 2861969"/>
                <a:gd name="connsiteX143" fmla="*/ 1196543 w 2861969"/>
                <a:gd name="connsiteY143" fmla="*/ 1415864 h 2861969"/>
                <a:gd name="connsiteX144" fmla="*/ 1172408 w 2861969"/>
                <a:gd name="connsiteY144" fmla="*/ 1467412 h 2861969"/>
                <a:gd name="connsiteX145" fmla="*/ 1219517 w 2861969"/>
                <a:gd name="connsiteY145" fmla="*/ 1531874 h 2861969"/>
                <a:gd name="connsiteX146" fmla="*/ 1224384 w 2861969"/>
                <a:gd name="connsiteY146" fmla="*/ 1588588 h 2861969"/>
                <a:gd name="connsiteX147" fmla="*/ 1147390 w 2861969"/>
                <a:gd name="connsiteY147" fmla="*/ 1582033 h 2861969"/>
                <a:gd name="connsiteX148" fmla="*/ 1182850 w 2861969"/>
                <a:gd name="connsiteY148" fmla="*/ 1506324 h 2861969"/>
                <a:gd name="connsiteX149" fmla="*/ 1219517 w 2861969"/>
                <a:gd name="connsiteY149" fmla="*/ 1531874 h 2861969"/>
                <a:gd name="connsiteX150" fmla="*/ 1086309 w 2861969"/>
                <a:gd name="connsiteY150" fmla="*/ 1407421 h 2861969"/>
                <a:gd name="connsiteX151" fmla="*/ 913805 w 2861969"/>
                <a:gd name="connsiteY151" fmla="*/ 1287231 h 2861969"/>
                <a:gd name="connsiteX152" fmla="*/ 1127596 w 2861969"/>
                <a:gd name="connsiteY152" fmla="*/ 1268884 h 2861969"/>
                <a:gd name="connsiteX153" fmla="*/ 1166379 w 2861969"/>
                <a:gd name="connsiteY153" fmla="*/ 1351551 h 2861969"/>
                <a:gd name="connsiteX154" fmla="*/ 1086309 w 2861969"/>
                <a:gd name="connsiteY154" fmla="*/ 1407421 h 2861969"/>
                <a:gd name="connsiteX155" fmla="*/ 1086322 w 2861969"/>
                <a:gd name="connsiteY155" fmla="*/ 1439064 h 2861969"/>
                <a:gd name="connsiteX156" fmla="*/ 1161239 w 2861969"/>
                <a:gd name="connsiteY156" fmla="*/ 1491261 h 2861969"/>
                <a:gd name="connsiteX157" fmla="*/ 1119828 w 2861969"/>
                <a:gd name="connsiteY157" fmla="*/ 1579684 h 2861969"/>
                <a:gd name="connsiteX158" fmla="*/ 910340 w 2861969"/>
                <a:gd name="connsiteY158" fmla="*/ 1561850 h 2861969"/>
                <a:gd name="connsiteX159" fmla="*/ 1086322 w 2861969"/>
                <a:gd name="connsiteY159" fmla="*/ 1439064 h 2861969"/>
                <a:gd name="connsiteX160" fmla="*/ 1135657 w 2861969"/>
                <a:gd name="connsiteY160" fmla="*/ 1607090 h 2861969"/>
                <a:gd name="connsiteX161" fmla="*/ 1226643 w 2861969"/>
                <a:gd name="connsiteY161" fmla="*/ 1614839 h 2861969"/>
                <a:gd name="connsiteX162" fmla="*/ 1234988 w 2861969"/>
                <a:gd name="connsiteY162" fmla="*/ 1712113 h 2861969"/>
                <a:gd name="connsiteX163" fmla="*/ 1044651 w 2861969"/>
                <a:gd name="connsiteY163" fmla="*/ 1801412 h 2861969"/>
                <a:gd name="connsiteX164" fmla="*/ 1135657 w 2861969"/>
                <a:gd name="connsiteY164" fmla="*/ 1607090 h 2861969"/>
                <a:gd name="connsiteX165" fmla="*/ 1234664 w 2861969"/>
                <a:gd name="connsiteY165" fmla="*/ 1303909 h 2861969"/>
                <a:gd name="connsiteX166" fmla="*/ 1187983 w 2861969"/>
                <a:gd name="connsiteY166" fmla="*/ 1336481 h 2861969"/>
                <a:gd name="connsiteX167" fmla="*/ 1155165 w 2861969"/>
                <a:gd name="connsiteY167" fmla="*/ 1266522 h 2861969"/>
                <a:gd name="connsiteX168" fmla="*/ 1238460 w 2861969"/>
                <a:gd name="connsiteY168" fmla="*/ 1259377 h 2861969"/>
                <a:gd name="connsiteX169" fmla="*/ 1234664 w 2861969"/>
                <a:gd name="connsiteY169" fmla="*/ 1303909 h 2861969"/>
                <a:gd name="connsiteX170" fmla="*/ 1143405 w 2861969"/>
                <a:gd name="connsiteY170" fmla="*/ 1241472 h 2861969"/>
                <a:gd name="connsiteX171" fmla="*/ 1054107 w 2861969"/>
                <a:gd name="connsiteY171" fmla="*/ 1051135 h 2861969"/>
                <a:gd name="connsiteX172" fmla="*/ 1248429 w 2861969"/>
                <a:gd name="connsiteY172" fmla="*/ 1142147 h 2861969"/>
                <a:gd name="connsiteX173" fmla="*/ 1240680 w 2861969"/>
                <a:gd name="connsiteY173" fmla="*/ 1233126 h 2861969"/>
                <a:gd name="connsiteX174" fmla="*/ 1143405 w 2861969"/>
                <a:gd name="connsiteY174" fmla="*/ 1241472 h 2861969"/>
                <a:gd name="connsiteX175" fmla="*/ 701955 w 2861969"/>
                <a:gd name="connsiteY175" fmla="*/ 361627 h 2861969"/>
                <a:gd name="connsiteX176" fmla="*/ 1000125 w 2861969"/>
                <a:gd name="connsiteY176" fmla="*/ 997185 h 2861969"/>
                <a:gd name="connsiteX177" fmla="*/ 363619 w 2861969"/>
                <a:gd name="connsiteY177" fmla="*/ 699080 h 2861969"/>
                <a:gd name="connsiteX178" fmla="*/ 701955 w 2861969"/>
                <a:gd name="connsiteY178" fmla="*/ 361627 h 2861969"/>
                <a:gd name="connsiteX179" fmla="*/ 348959 w 2861969"/>
                <a:gd name="connsiteY179" fmla="*/ 720885 h 2861969"/>
                <a:gd name="connsiteX180" fmla="*/ 1017362 w 2861969"/>
                <a:gd name="connsiteY180" fmla="*/ 1033924 h 2861969"/>
                <a:gd name="connsiteX181" fmla="*/ 1115844 w 2861969"/>
                <a:gd name="connsiteY181" fmla="*/ 1243841 h 2861969"/>
                <a:gd name="connsiteX182" fmla="*/ 880507 w 2861969"/>
                <a:gd name="connsiteY182" fmla="*/ 1264037 h 2861969"/>
                <a:gd name="connsiteX183" fmla="*/ 277306 w 2861969"/>
                <a:gd name="connsiteY183" fmla="*/ 843762 h 2861969"/>
                <a:gd name="connsiteX184" fmla="*/ 348959 w 2861969"/>
                <a:gd name="connsiteY184" fmla="*/ 720885 h 2861969"/>
                <a:gd name="connsiteX185" fmla="*/ 265618 w 2861969"/>
                <a:gd name="connsiteY185" fmla="*/ 867248 h 2861969"/>
                <a:gd name="connsiteX186" fmla="*/ 840082 w 2861969"/>
                <a:gd name="connsiteY186" fmla="*/ 1267502 h 2861969"/>
                <a:gd name="connsiteX187" fmla="*/ 140425 w 2861969"/>
                <a:gd name="connsiteY187" fmla="*/ 1327539 h 2861969"/>
                <a:gd name="connsiteX188" fmla="*/ 265618 w 2861969"/>
                <a:gd name="connsiteY188" fmla="*/ 867248 h 2861969"/>
                <a:gd name="connsiteX189" fmla="*/ 136284 w 2861969"/>
                <a:gd name="connsiteY189" fmla="*/ 1431004 h 2861969"/>
                <a:gd name="connsiteX190" fmla="*/ 138653 w 2861969"/>
                <a:gd name="connsiteY190" fmla="*/ 1353744 h 2861969"/>
                <a:gd name="connsiteX191" fmla="*/ 873374 w 2861969"/>
                <a:gd name="connsiteY191" fmla="*/ 1290696 h 2861969"/>
                <a:gd name="connsiteX192" fmla="*/ 1063614 w 2861969"/>
                <a:gd name="connsiteY192" fmla="*/ 1423242 h 2861969"/>
                <a:gd name="connsiteX193" fmla="*/ 869902 w 2861969"/>
                <a:gd name="connsiteY193" fmla="*/ 1558398 h 2861969"/>
                <a:gd name="connsiteX194" fmla="*/ 137913 w 2861969"/>
                <a:gd name="connsiteY194" fmla="*/ 1496077 h 2861969"/>
                <a:gd name="connsiteX195" fmla="*/ 136284 w 2861969"/>
                <a:gd name="connsiteY195" fmla="*/ 1431004 h 2861969"/>
                <a:gd name="connsiteX196" fmla="*/ 139542 w 2861969"/>
                <a:gd name="connsiteY196" fmla="*/ 1522276 h 2861969"/>
                <a:gd name="connsiteX197" fmla="*/ 836623 w 2861969"/>
                <a:gd name="connsiteY197" fmla="*/ 1581624 h 2861969"/>
                <a:gd name="connsiteX198" fmla="*/ 260355 w 2861969"/>
                <a:gd name="connsiteY198" fmla="*/ 1983702 h 2861969"/>
                <a:gd name="connsiteX199" fmla="*/ 139542 w 2861969"/>
                <a:gd name="connsiteY199" fmla="*/ 1522276 h 2861969"/>
                <a:gd name="connsiteX200" fmla="*/ 271868 w 2861969"/>
                <a:gd name="connsiteY200" fmla="*/ 2007324 h 2861969"/>
                <a:gd name="connsiteX201" fmla="*/ 877054 w 2861969"/>
                <a:gd name="connsiteY201" fmla="*/ 1585070 h 2861969"/>
                <a:gd name="connsiteX202" fmla="*/ 1108088 w 2861969"/>
                <a:gd name="connsiteY202" fmla="*/ 1604741 h 2861969"/>
                <a:gd name="connsiteX203" fmla="*/ 1007913 w 2861969"/>
                <a:gd name="connsiteY203" fmla="*/ 1818636 h 2861969"/>
                <a:gd name="connsiteX204" fmla="*/ 342249 w 2861969"/>
                <a:gd name="connsiteY204" fmla="*/ 2130934 h 2861969"/>
                <a:gd name="connsiteX205" fmla="*/ 271868 w 2861969"/>
                <a:gd name="connsiteY205" fmla="*/ 2007324 h 2861969"/>
                <a:gd name="connsiteX206" fmla="*/ 356682 w 2861969"/>
                <a:gd name="connsiteY206" fmla="*/ 2152837 h 2861969"/>
                <a:gd name="connsiteX207" fmla="*/ 990709 w 2861969"/>
                <a:gd name="connsiteY207" fmla="*/ 1855387 h 2861969"/>
                <a:gd name="connsiteX208" fmla="*/ 691902 w 2861969"/>
                <a:gd name="connsiteY208" fmla="*/ 2493399 h 2861969"/>
                <a:gd name="connsiteX209" fmla="*/ 356682 w 2861969"/>
                <a:gd name="connsiteY209" fmla="*/ 2152837 h 2861969"/>
                <a:gd name="connsiteX210" fmla="*/ 713604 w 2861969"/>
                <a:gd name="connsiteY210" fmla="*/ 2508253 h 2861969"/>
                <a:gd name="connsiteX211" fmla="*/ 1027434 w 2861969"/>
                <a:gd name="connsiteY211" fmla="*/ 1838157 h 2861969"/>
                <a:gd name="connsiteX212" fmla="*/ 1237344 w 2861969"/>
                <a:gd name="connsiteY212" fmla="*/ 1739675 h 2861969"/>
                <a:gd name="connsiteX213" fmla="*/ 1257540 w 2861969"/>
                <a:gd name="connsiteY213" fmla="*/ 1975012 h 2861969"/>
                <a:gd name="connsiteX214" fmla="*/ 835682 w 2861969"/>
                <a:gd name="connsiteY214" fmla="*/ 2580491 h 2861969"/>
                <a:gd name="connsiteX215" fmla="*/ 713604 w 2861969"/>
                <a:gd name="connsiteY215" fmla="*/ 2508253 h 2861969"/>
                <a:gd name="connsiteX216" fmla="*/ 859071 w 2861969"/>
                <a:gd name="connsiteY216" fmla="*/ 2592328 h 2861969"/>
                <a:gd name="connsiteX217" fmla="*/ 1261012 w 2861969"/>
                <a:gd name="connsiteY217" fmla="*/ 2015443 h 2861969"/>
                <a:gd name="connsiteX218" fmla="*/ 1321561 w 2861969"/>
                <a:gd name="connsiteY218" fmla="*/ 2721058 h 2861969"/>
                <a:gd name="connsiteX219" fmla="*/ 859071 w 2861969"/>
                <a:gd name="connsiteY219" fmla="*/ 2592328 h 2861969"/>
                <a:gd name="connsiteX220" fmla="*/ 1431004 w 2861969"/>
                <a:gd name="connsiteY220" fmla="*/ 2725724 h 2861969"/>
                <a:gd name="connsiteX221" fmla="*/ 1347780 w 2861969"/>
                <a:gd name="connsiteY221" fmla="*/ 2722973 h 2861969"/>
                <a:gd name="connsiteX222" fmla="*/ 1284213 w 2861969"/>
                <a:gd name="connsiteY222" fmla="*/ 1982138 h 2861969"/>
                <a:gd name="connsiteX223" fmla="*/ 1416759 w 2861969"/>
                <a:gd name="connsiteY223" fmla="*/ 1791898 h 2861969"/>
                <a:gd name="connsiteX224" fmla="*/ 1551921 w 2861969"/>
                <a:gd name="connsiteY224" fmla="*/ 1985616 h 2861969"/>
                <a:gd name="connsiteX225" fmla="*/ 1489022 w 2861969"/>
                <a:gd name="connsiteY225" fmla="*/ 2724361 h 2861969"/>
                <a:gd name="connsiteX226" fmla="*/ 1431004 w 2861969"/>
                <a:gd name="connsiteY226" fmla="*/ 2725724 h 2861969"/>
                <a:gd name="connsiteX227" fmla="*/ 1515195 w 2861969"/>
                <a:gd name="connsiteY227" fmla="*/ 2722914 h 2861969"/>
                <a:gd name="connsiteX228" fmla="*/ 1575135 w 2861969"/>
                <a:gd name="connsiteY228" fmla="*/ 2018902 h 2861969"/>
                <a:gd name="connsiteX229" fmla="*/ 1982216 w 2861969"/>
                <a:gd name="connsiteY229" fmla="*/ 2602348 h 2861969"/>
                <a:gd name="connsiteX230" fmla="*/ 1515195 w 2861969"/>
                <a:gd name="connsiteY230" fmla="*/ 2722914 h 2861969"/>
                <a:gd name="connsiteX231" fmla="*/ 2005870 w 2861969"/>
                <a:gd name="connsiteY231" fmla="*/ 2590868 h 2861969"/>
                <a:gd name="connsiteX232" fmla="*/ 1578587 w 2861969"/>
                <a:gd name="connsiteY232" fmla="*/ 1978465 h 2861969"/>
                <a:gd name="connsiteX233" fmla="*/ 1598257 w 2861969"/>
                <a:gd name="connsiteY233" fmla="*/ 1747437 h 2861969"/>
                <a:gd name="connsiteX234" fmla="*/ 1812159 w 2861969"/>
                <a:gd name="connsiteY234" fmla="*/ 1847612 h 2861969"/>
                <a:gd name="connsiteX235" fmla="*/ 2128306 w 2861969"/>
                <a:gd name="connsiteY235" fmla="*/ 2521492 h 2861969"/>
                <a:gd name="connsiteX236" fmla="*/ 2005870 w 2861969"/>
                <a:gd name="connsiteY236" fmla="*/ 2590868 h 2861969"/>
                <a:gd name="connsiteX237" fmla="*/ 2150202 w 2861969"/>
                <a:gd name="connsiteY237" fmla="*/ 2507066 h 2861969"/>
                <a:gd name="connsiteX238" fmla="*/ 1848897 w 2861969"/>
                <a:gd name="connsiteY238" fmla="*/ 1864823 h 2861969"/>
                <a:gd name="connsiteX239" fmla="*/ 2495202 w 2861969"/>
                <a:gd name="connsiteY239" fmla="*/ 2167510 h 2861969"/>
                <a:gd name="connsiteX240" fmla="*/ 2150202 w 2861969"/>
                <a:gd name="connsiteY240" fmla="*/ 2507066 h 2861969"/>
                <a:gd name="connsiteX241" fmla="*/ 2509986 w 2861969"/>
                <a:gd name="connsiteY241" fmla="*/ 2145770 h 2861969"/>
                <a:gd name="connsiteX242" fmla="*/ 1831660 w 2861969"/>
                <a:gd name="connsiteY242" fmla="*/ 1828085 h 2861969"/>
                <a:gd name="connsiteX243" fmla="*/ 1733185 w 2861969"/>
                <a:gd name="connsiteY243" fmla="*/ 1618174 h 2861969"/>
                <a:gd name="connsiteX244" fmla="*/ 1968522 w 2861969"/>
                <a:gd name="connsiteY244" fmla="*/ 1597978 h 2861969"/>
                <a:gd name="connsiteX245" fmla="*/ 2581250 w 2861969"/>
                <a:gd name="connsiteY245" fmla="*/ 2024892 h 2861969"/>
                <a:gd name="connsiteX246" fmla="*/ 2509986 w 2861969"/>
                <a:gd name="connsiteY246" fmla="*/ 2145770 h 2861969"/>
                <a:gd name="connsiteX247" fmla="*/ 2593055 w 2861969"/>
                <a:gd name="connsiteY247" fmla="*/ 2001477 h 2861969"/>
                <a:gd name="connsiteX248" fmla="*/ 2008960 w 2861969"/>
                <a:gd name="connsiteY248" fmla="*/ 1594506 h 2861969"/>
                <a:gd name="connsiteX249" fmla="*/ 2721694 w 2861969"/>
                <a:gd name="connsiteY249" fmla="*/ 1533347 h 2861969"/>
                <a:gd name="connsiteX250" fmla="*/ 2593055 w 2861969"/>
                <a:gd name="connsiteY250" fmla="*/ 2001477 h 2861969"/>
                <a:gd name="connsiteX251" fmla="*/ 1975654 w 2861969"/>
                <a:gd name="connsiteY251" fmla="*/ 1571312 h 2861969"/>
                <a:gd name="connsiteX252" fmla="*/ 1785414 w 2861969"/>
                <a:gd name="connsiteY252" fmla="*/ 1438766 h 2861969"/>
                <a:gd name="connsiteX253" fmla="*/ 1979126 w 2861969"/>
                <a:gd name="connsiteY253" fmla="*/ 1303611 h 2861969"/>
                <a:gd name="connsiteX254" fmla="*/ 2724134 w 2861969"/>
                <a:gd name="connsiteY254" fmla="*/ 1367041 h 2861969"/>
                <a:gd name="connsiteX255" fmla="*/ 2725724 w 2861969"/>
                <a:gd name="connsiteY255" fmla="*/ 1431011 h 2861969"/>
                <a:gd name="connsiteX256" fmla="*/ 2723427 w 2861969"/>
                <a:gd name="connsiteY256" fmla="*/ 1507148 h 2861969"/>
                <a:gd name="connsiteX257" fmla="*/ 1975654 w 2861969"/>
                <a:gd name="connsiteY257" fmla="*/ 1571312 h 28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2861969" h="2861969">
                  <a:moveTo>
                    <a:pt x="2442876" y="419133"/>
                  </a:moveTo>
                  <a:cubicBezTo>
                    <a:pt x="2172598" y="148848"/>
                    <a:pt x="1813242" y="0"/>
                    <a:pt x="1431004" y="0"/>
                  </a:cubicBezTo>
                  <a:cubicBezTo>
                    <a:pt x="1048766" y="0"/>
                    <a:pt x="689417" y="148848"/>
                    <a:pt x="419132" y="419133"/>
                  </a:cubicBezTo>
                  <a:cubicBezTo>
                    <a:pt x="148848" y="689417"/>
                    <a:pt x="0" y="1048772"/>
                    <a:pt x="0" y="1431004"/>
                  </a:cubicBezTo>
                  <a:cubicBezTo>
                    <a:pt x="0" y="1813236"/>
                    <a:pt x="148855" y="2172592"/>
                    <a:pt x="419132" y="2442876"/>
                  </a:cubicBezTo>
                  <a:cubicBezTo>
                    <a:pt x="689410" y="2713160"/>
                    <a:pt x="1048772" y="2862008"/>
                    <a:pt x="1431004" y="2862008"/>
                  </a:cubicBezTo>
                  <a:cubicBezTo>
                    <a:pt x="1813236" y="2862008"/>
                    <a:pt x="2172592" y="2713154"/>
                    <a:pt x="2442876" y="2442876"/>
                  </a:cubicBezTo>
                  <a:cubicBezTo>
                    <a:pt x="2713160" y="2172598"/>
                    <a:pt x="2862008" y="1813243"/>
                    <a:pt x="2862008" y="1431004"/>
                  </a:cubicBezTo>
                  <a:cubicBezTo>
                    <a:pt x="2862008" y="1048766"/>
                    <a:pt x="2713160" y="689410"/>
                    <a:pt x="2442876" y="419133"/>
                  </a:cubicBezTo>
                  <a:close/>
                  <a:moveTo>
                    <a:pt x="2722537" y="1340849"/>
                  </a:moveTo>
                  <a:lnTo>
                    <a:pt x="2012412" y="1280384"/>
                  </a:lnTo>
                  <a:lnTo>
                    <a:pt x="2598467" y="871479"/>
                  </a:lnTo>
                  <a:cubicBezTo>
                    <a:pt x="2667660" y="1015285"/>
                    <a:pt x="2710986" y="1173764"/>
                    <a:pt x="2722537" y="1340849"/>
                  </a:cubicBezTo>
                  <a:close/>
                  <a:moveTo>
                    <a:pt x="2586798" y="847961"/>
                  </a:moveTo>
                  <a:lnTo>
                    <a:pt x="1971968" y="1276938"/>
                  </a:lnTo>
                  <a:lnTo>
                    <a:pt x="1740947" y="1257268"/>
                  </a:lnTo>
                  <a:lnTo>
                    <a:pt x="1841129" y="1043360"/>
                  </a:lnTo>
                  <a:lnTo>
                    <a:pt x="2516696" y="726421"/>
                  </a:lnTo>
                  <a:cubicBezTo>
                    <a:pt x="2542169" y="765535"/>
                    <a:pt x="2565590" y="806095"/>
                    <a:pt x="2586798" y="847961"/>
                  </a:cubicBezTo>
                  <a:close/>
                  <a:moveTo>
                    <a:pt x="1666185" y="1355684"/>
                  </a:moveTo>
                  <a:lnTo>
                    <a:pt x="1629518" y="1330134"/>
                  </a:lnTo>
                  <a:lnTo>
                    <a:pt x="1624651" y="1273421"/>
                  </a:lnTo>
                  <a:lnTo>
                    <a:pt x="1701645" y="1279975"/>
                  </a:lnTo>
                  <a:lnTo>
                    <a:pt x="1666185" y="1355684"/>
                  </a:lnTo>
                  <a:close/>
                  <a:moveTo>
                    <a:pt x="1676627" y="1394603"/>
                  </a:moveTo>
                  <a:lnTo>
                    <a:pt x="1740025" y="1438772"/>
                  </a:lnTo>
                  <a:lnTo>
                    <a:pt x="1671468" y="1486608"/>
                  </a:lnTo>
                  <a:lnTo>
                    <a:pt x="1652485" y="1446151"/>
                  </a:lnTo>
                  <a:lnTo>
                    <a:pt x="1676627" y="1394603"/>
                  </a:lnTo>
                  <a:close/>
                  <a:moveTo>
                    <a:pt x="1622399" y="1247176"/>
                  </a:moveTo>
                  <a:lnTo>
                    <a:pt x="1614053" y="1149895"/>
                  </a:lnTo>
                  <a:lnTo>
                    <a:pt x="1804391" y="1060603"/>
                  </a:lnTo>
                  <a:lnTo>
                    <a:pt x="1713378" y="1254925"/>
                  </a:lnTo>
                  <a:lnTo>
                    <a:pt x="1622399" y="1247176"/>
                  </a:lnTo>
                  <a:close/>
                  <a:moveTo>
                    <a:pt x="1614371" y="1558105"/>
                  </a:moveTo>
                  <a:lnTo>
                    <a:pt x="1661052" y="1525540"/>
                  </a:lnTo>
                  <a:lnTo>
                    <a:pt x="1693870" y="1595493"/>
                  </a:lnTo>
                  <a:lnTo>
                    <a:pt x="1610581" y="1602638"/>
                  </a:lnTo>
                  <a:lnTo>
                    <a:pt x="1614371" y="1558105"/>
                  </a:lnTo>
                  <a:close/>
                  <a:moveTo>
                    <a:pt x="1705623" y="1620537"/>
                  </a:moveTo>
                  <a:lnTo>
                    <a:pt x="1794916" y="1810867"/>
                  </a:lnTo>
                  <a:lnTo>
                    <a:pt x="1600600" y="1719862"/>
                  </a:lnTo>
                  <a:lnTo>
                    <a:pt x="1608349" y="1628882"/>
                  </a:lnTo>
                  <a:lnTo>
                    <a:pt x="1705623" y="1620537"/>
                  </a:lnTo>
                  <a:close/>
                  <a:moveTo>
                    <a:pt x="1682656" y="1510464"/>
                  </a:moveTo>
                  <a:lnTo>
                    <a:pt x="1762733" y="1454594"/>
                  </a:lnTo>
                  <a:lnTo>
                    <a:pt x="1935230" y="1574778"/>
                  </a:lnTo>
                  <a:lnTo>
                    <a:pt x="1721439" y="1593124"/>
                  </a:lnTo>
                  <a:lnTo>
                    <a:pt x="1682656" y="1510464"/>
                  </a:lnTo>
                  <a:close/>
                  <a:moveTo>
                    <a:pt x="1762714" y="1422944"/>
                  </a:moveTo>
                  <a:lnTo>
                    <a:pt x="1687796" y="1370747"/>
                  </a:lnTo>
                  <a:lnTo>
                    <a:pt x="1729207" y="1282325"/>
                  </a:lnTo>
                  <a:lnTo>
                    <a:pt x="1938689" y="1300158"/>
                  </a:lnTo>
                  <a:lnTo>
                    <a:pt x="1762714" y="1422944"/>
                  </a:lnTo>
                  <a:close/>
                  <a:moveTo>
                    <a:pt x="2502185" y="704557"/>
                  </a:moveTo>
                  <a:lnTo>
                    <a:pt x="1858340" y="1006615"/>
                  </a:lnTo>
                  <a:lnTo>
                    <a:pt x="2160326" y="361815"/>
                  </a:lnTo>
                  <a:cubicBezTo>
                    <a:pt x="2294547" y="453664"/>
                    <a:pt x="2410687" y="570071"/>
                    <a:pt x="2502185" y="704557"/>
                  </a:cubicBezTo>
                  <a:close/>
                  <a:moveTo>
                    <a:pt x="2138488" y="347226"/>
                  </a:moveTo>
                  <a:lnTo>
                    <a:pt x="1821595" y="1023858"/>
                  </a:lnTo>
                  <a:lnTo>
                    <a:pt x="1611685" y="1122333"/>
                  </a:lnTo>
                  <a:lnTo>
                    <a:pt x="1591489" y="886996"/>
                  </a:lnTo>
                  <a:lnTo>
                    <a:pt x="2016793" y="276579"/>
                  </a:lnTo>
                  <a:cubicBezTo>
                    <a:pt x="2058729" y="297950"/>
                    <a:pt x="2099329" y="321572"/>
                    <a:pt x="2138488" y="347226"/>
                  </a:cubicBezTo>
                  <a:close/>
                  <a:moveTo>
                    <a:pt x="1480118" y="1184057"/>
                  </a:moveTo>
                  <a:lnTo>
                    <a:pt x="1439655" y="1203040"/>
                  </a:lnTo>
                  <a:lnTo>
                    <a:pt x="1388107" y="1178898"/>
                  </a:lnTo>
                  <a:lnTo>
                    <a:pt x="1432283" y="1115500"/>
                  </a:lnTo>
                  <a:lnTo>
                    <a:pt x="1480118" y="1184057"/>
                  </a:lnTo>
                  <a:close/>
                  <a:moveTo>
                    <a:pt x="1448105" y="1092792"/>
                  </a:moveTo>
                  <a:lnTo>
                    <a:pt x="1568294" y="920295"/>
                  </a:lnTo>
                  <a:lnTo>
                    <a:pt x="1586641" y="1134086"/>
                  </a:lnTo>
                  <a:lnTo>
                    <a:pt x="1503981" y="1172869"/>
                  </a:lnTo>
                  <a:lnTo>
                    <a:pt x="1448105" y="1092792"/>
                  </a:lnTo>
                  <a:close/>
                  <a:moveTo>
                    <a:pt x="1364257" y="1167722"/>
                  </a:moveTo>
                  <a:lnTo>
                    <a:pt x="1275835" y="1126312"/>
                  </a:lnTo>
                  <a:lnTo>
                    <a:pt x="1293669" y="916830"/>
                  </a:lnTo>
                  <a:lnTo>
                    <a:pt x="1416448" y="1092805"/>
                  </a:lnTo>
                  <a:lnTo>
                    <a:pt x="1364257" y="1167722"/>
                  </a:lnTo>
                  <a:close/>
                  <a:moveTo>
                    <a:pt x="1349195" y="1189340"/>
                  </a:moveTo>
                  <a:lnTo>
                    <a:pt x="1323645" y="1226013"/>
                  </a:lnTo>
                  <a:lnTo>
                    <a:pt x="1266931" y="1230880"/>
                  </a:lnTo>
                  <a:lnTo>
                    <a:pt x="1273485" y="1153886"/>
                  </a:lnTo>
                  <a:lnTo>
                    <a:pt x="1349195" y="1189340"/>
                  </a:lnTo>
                  <a:close/>
                  <a:moveTo>
                    <a:pt x="1345061" y="1689140"/>
                  </a:moveTo>
                  <a:lnTo>
                    <a:pt x="1400931" y="1769216"/>
                  </a:lnTo>
                  <a:lnTo>
                    <a:pt x="1280741" y="1941720"/>
                  </a:lnTo>
                  <a:lnTo>
                    <a:pt x="1262395" y="1727929"/>
                  </a:lnTo>
                  <a:lnTo>
                    <a:pt x="1345061" y="1689140"/>
                  </a:lnTo>
                  <a:close/>
                  <a:moveTo>
                    <a:pt x="1260032" y="1700360"/>
                  </a:moveTo>
                  <a:lnTo>
                    <a:pt x="1252887" y="1617071"/>
                  </a:lnTo>
                  <a:lnTo>
                    <a:pt x="1297426" y="1620861"/>
                  </a:lnTo>
                  <a:lnTo>
                    <a:pt x="1329992" y="1667542"/>
                  </a:lnTo>
                  <a:lnTo>
                    <a:pt x="1260032" y="1700360"/>
                  </a:lnTo>
                  <a:close/>
                  <a:moveTo>
                    <a:pt x="1368910" y="1677951"/>
                  </a:moveTo>
                  <a:lnTo>
                    <a:pt x="1409367" y="1658969"/>
                  </a:lnTo>
                  <a:lnTo>
                    <a:pt x="1460915" y="1683111"/>
                  </a:lnTo>
                  <a:lnTo>
                    <a:pt x="1416740" y="1746509"/>
                  </a:lnTo>
                  <a:lnTo>
                    <a:pt x="1368910" y="1677951"/>
                  </a:lnTo>
                  <a:close/>
                  <a:moveTo>
                    <a:pt x="1484772" y="1694286"/>
                  </a:moveTo>
                  <a:lnTo>
                    <a:pt x="1573194" y="1735697"/>
                  </a:lnTo>
                  <a:lnTo>
                    <a:pt x="1555360" y="1945179"/>
                  </a:lnTo>
                  <a:lnTo>
                    <a:pt x="1432575" y="1769197"/>
                  </a:lnTo>
                  <a:lnTo>
                    <a:pt x="1484772" y="1694286"/>
                  </a:lnTo>
                  <a:close/>
                  <a:moveTo>
                    <a:pt x="1499834" y="1672669"/>
                  </a:moveTo>
                  <a:lnTo>
                    <a:pt x="1525384" y="1636002"/>
                  </a:lnTo>
                  <a:lnTo>
                    <a:pt x="1582104" y="1631134"/>
                  </a:lnTo>
                  <a:lnTo>
                    <a:pt x="1575550" y="1708128"/>
                  </a:lnTo>
                  <a:lnTo>
                    <a:pt x="1499834" y="1672669"/>
                  </a:lnTo>
                  <a:close/>
                  <a:moveTo>
                    <a:pt x="1431004" y="1586758"/>
                  </a:moveTo>
                  <a:cubicBezTo>
                    <a:pt x="1344983" y="1586758"/>
                    <a:pt x="1275251" y="1517026"/>
                    <a:pt x="1275251" y="1431004"/>
                  </a:cubicBezTo>
                  <a:cubicBezTo>
                    <a:pt x="1275251" y="1344983"/>
                    <a:pt x="1344983" y="1275251"/>
                    <a:pt x="1431004" y="1275251"/>
                  </a:cubicBezTo>
                  <a:cubicBezTo>
                    <a:pt x="1517025" y="1275251"/>
                    <a:pt x="1586758" y="1344983"/>
                    <a:pt x="1586758" y="1431004"/>
                  </a:cubicBezTo>
                  <a:cubicBezTo>
                    <a:pt x="1586758" y="1517026"/>
                    <a:pt x="1517025" y="1586758"/>
                    <a:pt x="1431004" y="1586758"/>
                  </a:cubicBezTo>
                  <a:close/>
                  <a:moveTo>
                    <a:pt x="1551616" y="1241154"/>
                  </a:moveTo>
                  <a:lnTo>
                    <a:pt x="1519044" y="1194473"/>
                  </a:lnTo>
                  <a:lnTo>
                    <a:pt x="1588997" y="1161655"/>
                  </a:lnTo>
                  <a:lnTo>
                    <a:pt x="1596142" y="1244950"/>
                  </a:lnTo>
                  <a:lnTo>
                    <a:pt x="1551616" y="1241154"/>
                  </a:lnTo>
                  <a:close/>
                  <a:moveTo>
                    <a:pt x="1993300" y="264891"/>
                  </a:moveTo>
                  <a:lnTo>
                    <a:pt x="1588017" y="846572"/>
                  </a:lnTo>
                  <a:lnTo>
                    <a:pt x="1527377" y="139867"/>
                  </a:lnTo>
                  <a:cubicBezTo>
                    <a:pt x="1693254" y="152132"/>
                    <a:pt x="1850539" y="195769"/>
                    <a:pt x="1993300" y="264891"/>
                  </a:cubicBezTo>
                  <a:close/>
                  <a:moveTo>
                    <a:pt x="1431004" y="136284"/>
                  </a:moveTo>
                  <a:cubicBezTo>
                    <a:pt x="1454549" y="136284"/>
                    <a:pt x="1477938" y="136959"/>
                    <a:pt x="1501177" y="138205"/>
                  </a:cubicBezTo>
                  <a:lnTo>
                    <a:pt x="1564816" y="879864"/>
                  </a:lnTo>
                  <a:lnTo>
                    <a:pt x="1432270" y="1070104"/>
                  </a:lnTo>
                  <a:lnTo>
                    <a:pt x="1297115" y="876392"/>
                  </a:lnTo>
                  <a:lnTo>
                    <a:pt x="1359961" y="138257"/>
                  </a:lnTo>
                  <a:cubicBezTo>
                    <a:pt x="1383486" y="136979"/>
                    <a:pt x="1407167" y="136284"/>
                    <a:pt x="1431004" y="136284"/>
                  </a:cubicBezTo>
                  <a:close/>
                  <a:moveTo>
                    <a:pt x="1333769" y="139925"/>
                  </a:moveTo>
                  <a:lnTo>
                    <a:pt x="1273894" y="843119"/>
                  </a:lnTo>
                  <a:lnTo>
                    <a:pt x="870000" y="264249"/>
                  </a:lnTo>
                  <a:cubicBezTo>
                    <a:pt x="1012164" y="195613"/>
                    <a:pt x="1168709" y="152236"/>
                    <a:pt x="1333769" y="139925"/>
                  </a:cubicBezTo>
                  <a:close/>
                  <a:moveTo>
                    <a:pt x="846507" y="275937"/>
                  </a:moveTo>
                  <a:lnTo>
                    <a:pt x="1270455" y="883550"/>
                  </a:lnTo>
                  <a:lnTo>
                    <a:pt x="1250784" y="1114578"/>
                  </a:lnTo>
                  <a:lnTo>
                    <a:pt x="1036877" y="1014396"/>
                  </a:lnTo>
                  <a:lnTo>
                    <a:pt x="723793" y="347045"/>
                  </a:lnTo>
                  <a:cubicBezTo>
                    <a:pt x="763270" y="321203"/>
                    <a:pt x="804207" y="297431"/>
                    <a:pt x="846507" y="275937"/>
                  </a:cubicBezTo>
                  <a:close/>
                  <a:moveTo>
                    <a:pt x="1172408" y="1467412"/>
                  </a:moveTo>
                  <a:lnTo>
                    <a:pt x="1109003" y="1423236"/>
                  </a:lnTo>
                  <a:lnTo>
                    <a:pt x="1177561" y="1375400"/>
                  </a:lnTo>
                  <a:lnTo>
                    <a:pt x="1196543" y="1415864"/>
                  </a:lnTo>
                  <a:lnTo>
                    <a:pt x="1172408" y="1467412"/>
                  </a:lnTo>
                  <a:close/>
                  <a:moveTo>
                    <a:pt x="1219517" y="1531874"/>
                  </a:moveTo>
                  <a:lnTo>
                    <a:pt x="1224384" y="1588588"/>
                  </a:lnTo>
                  <a:lnTo>
                    <a:pt x="1147390" y="1582033"/>
                  </a:lnTo>
                  <a:lnTo>
                    <a:pt x="1182850" y="1506324"/>
                  </a:lnTo>
                  <a:lnTo>
                    <a:pt x="1219517" y="1531874"/>
                  </a:lnTo>
                  <a:close/>
                  <a:moveTo>
                    <a:pt x="1086309" y="1407421"/>
                  </a:moveTo>
                  <a:lnTo>
                    <a:pt x="913805" y="1287231"/>
                  </a:lnTo>
                  <a:lnTo>
                    <a:pt x="1127596" y="1268884"/>
                  </a:lnTo>
                  <a:lnTo>
                    <a:pt x="1166379" y="1351551"/>
                  </a:lnTo>
                  <a:lnTo>
                    <a:pt x="1086309" y="1407421"/>
                  </a:lnTo>
                  <a:close/>
                  <a:moveTo>
                    <a:pt x="1086322" y="1439064"/>
                  </a:moveTo>
                  <a:lnTo>
                    <a:pt x="1161239" y="1491261"/>
                  </a:lnTo>
                  <a:lnTo>
                    <a:pt x="1119828" y="1579684"/>
                  </a:lnTo>
                  <a:lnTo>
                    <a:pt x="910340" y="1561850"/>
                  </a:lnTo>
                  <a:lnTo>
                    <a:pt x="1086322" y="1439064"/>
                  </a:lnTo>
                  <a:close/>
                  <a:moveTo>
                    <a:pt x="1135657" y="1607090"/>
                  </a:moveTo>
                  <a:lnTo>
                    <a:pt x="1226643" y="1614839"/>
                  </a:lnTo>
                  <a:lnTo>
                    <a:pt x="1234988" y="1712113"/>
                  </a:lnTo>
                  <a:lnTo>
                    <a:pt x="1044651" y="1801412"/>
                  </a:lnTo>
                  <a:lnTo>
                    <a:pt x="1135657" y="1607090"/>
                  </a:lnTo>
                  <a:close/>
                  <a:moveTo>
                    <a:pt x="1234664" y="1303909"/>
                  </a:moveTo>
                  <a:lnTo>
                    <a:pt x="1187983" y="1336481"/>
                  </a:lnTo>
                  <a:lnTo>
                    <a:pt x="1155165" y="1266522"/>
                  </a:lnTo>
                  <a:lnTo>
                    <a:pt x="1238460" y="1259377"/>
                  </a:lnTo>
                  <a:lnTo>
                    <a:pt x="1234664" y="1303909"/>
                  </a:lnTo>
                  <a:close/>
                  <a:moveTo>
                    <a:pt x="1143405" y="1241472"/>
                  </a:moveTo>
                  <a:lnTo>
                    <a:pt x="1054107" y="1051135"/>
                  </a:lnTo>
                  <a:lnTo>
                    <a:pt x="1248429" y="1142147"/>
                  </a:lnTo>
                  <a:lnTo>
                    <a:pt x="1240680" y="1233126"/>
                  </a:lnTo>
                  <a:lnTo>
                    <a:pt x="1143405" y="1241472"/>
                  </a:lnTo>
                  <a:close/>
                  <a:moveTo>
                    <a:pt x="701955" y="361627"/>
                  </a:moveTo>
                  <a:lnTo>
                    <a:pt x="1000125" y="997185"/>
                  </a:lnTo>
                  <a:lnTo>
                    <a:pt x="363619" y="699080"/>
                  </a:lnTo>
                  <a:cubicBezTo>
                    <a:pt x="454592" y="566832"/>
                    <a:pt x="569448" y="452250"/>
                    <a:pt x="701955" y="361627"/>
                  </a:cubicBezTo>
                  <a:close/>
                  <a:moveTo>
                    <a:pt x="348959" y="720885"/>
                  </a:moveTo>
                  <a:lnTo>
                    <a:pt x="1017362" y="1033924"/>
                  </a:lnTo>
                  <a:lnTo>
                    <a:pt x="1115844" y="1243841"/>
                  </a:lnTo>
                  <a:lnTo>
                    <a:pt x="880507" y="1264037"/>
                  </a:lnTo>
                  <a:lnTo>
                    <a:pt x="277306" y="843762"/>
                  </a:lnTo>
                  <a:cubicBezTo>
                    <a:pt x="298956" y="801390"/>
                    <a:pt x="322935" y="760408"/>
                    <a:pt x="348959" y="720885"/>
                  </a:cubicBezTo>
                  <a:close/>
                  <a:moveTo>
                    <a:pt x="265618" y="867248"/>
                  </a:moveTo>
                  <a:lnTo>
                    <a:pt x="840082" y="1267502"/>
                  </a:lnTo>
                  <a:lnTo>
                    <a:pt x="140425" y="1327539"/>
                  </a:lnTo>
                  <a:cubicBezTo>
                    <a:pt x="153437" y="1163699"/>
                    <a:pt x="197074" y="1008361"/>
                    <a:pt x="265618" y="867248"/>
                  </a:cubicBezTo>
                  <a:close/>
                  <a:moveTo>
                    <a:pt x="136284" y="1431004"/>
                  </a:moveTo>
                  <a:cubicBezTo>
                    <a:pt x="136284" y="1405058"/>
                    <a:pt x="137141" y="1379314"/>
                    <a:pt x="138653" y="1353744"/>
                  </a:cubicBezTo>
                  <a:lnTo>
                    <a:pt x="873374" y="1290696"/>
                  </a:lnTo>
                  <a:lnTo>
                    <a:pt x="1063614" y="1423242"/>
                  </a:lnTo>
                  <a:lnTo>
                    <a:pt x="869902" y="1558398"/>
                  </a:lnTo>
                  <a:lnTo>
                    <a:pt x="137913" y="1496077"/>
                  </a:lnTo>
                  <a:cubicBezTo>
                    <a:pt x="136842" y="1474524"/>
                    <a:pt x="136284" y="1452829"/>
                    <a:pt x="136284" y="1431004"/>
                  </a:cubicBezTo>
                  <a:close/>
                  <a:moveTo>
                    <a:pt x="139542" y="1522276"/>
                  </a:moveTo>
                  <a:lnTo>
                    <a:pt x="836623" y="1581624"/>
                  </a:lnTo>
                  <a:lnTo>
                    <a:pt x="260355" y="1983702"/>
                  </a:lnTo>
                  <a:cubicBezTo>
                    <a:pt x="193199" y="1842031"/>
                    <a:pt x="151029" y="1686329"/>
                    <a:pt x="139542" y="1522276"/>
                  </a:cubicBezTo>
                  <a:close/>
                  <a:moveTo>
                    <a:pt x="271868" y="2007324"/>
                  </a:moveTo>
                  <a:lnTo>
                    <a:pt x="877054" y="1585070"/>
                  </a:lnTo>
                  <a:lnTo>
                    <a:pt x="1108088" y="1604741"/>
                  </a:lnTo>
                  <a:lnTo>
                    <a:pt x="1007913" y="1818636"/>
                  </a:lnTo>
                  <a:lnTo>
                    <a:pt x="342249" y="2130934"/>
                  </a:lnTo>
                  <a:cubicBezTo>
                    <a:pt x="316601" y="2091178"/>
                    <a:pt x="293121" y="2049897"/>
                    <a:pt x="271868" y="2007324"/>
                  </a:cubicBezTo>
                  <a:close/>
                  <a:moveTo>
                    <a:pt x="356682" y="2152837"/>
                  </a:moveTo>
                  <a:lnTo>
                    <a:pt x="990709" y="1855387"/>
                  </a:lnTo>
                  <a:lnTo>
                    <a:pt x="691902" y="2493399"/>
                  </a:lnTo>
                  <a:cubicBezTo>
                    <a:pt x="560291" y="2401562"/>
                    <a:pt x="446428" y="2285980"/>
                    <a:pt x="356682" y="2152837"/>
                  </a:cubicBezTo>
                  <a:close/>
                  <a:moveTo>
                    <a:pt x="713604" y="2508253"/>
                  </a:moveTo>
                  <a:lnTo>
                    <a:pt x="1027434" y="1838157"/>
                  </a:lnTo>
                  <a:lnTo>
                    <a:pt x="1237344" y="1739675"/>
                  </a:lnTo>
                  <a:lnTo>
                    <a:pt x="1257540" y="1975012"/>
                  </a:lnTo>
                  <a:lnTo>
                    <a:pt x="835682" y="2580491"/>
                  </a:lnTo>
                  <a:cubicBezTo>
                    <a:pt x="793590" y="2558601"/>
                    <a:pt x="752847" y="2534472"/>
                    <a:pt x="713604" y="2508253"/>
                  </a:cubicBezTo>
                  <a:close/>
                  <a:moveTo>
                    <a:pt x="859071" y="2592328"/>
                  </a:moveTo>
                  <a:lnTo>
                    <a:pt x="1261012" y="2015443"/>
                  </a:lnTo>
                  <a:lnTo>
                    <a:pt x="1321561" y="2721058"/>
                  </a:lnTo>
                  <a:cubicBezTo>
                    <a:pt x="1156748" y="2707190"/>
                    <a:pt x="1000644" y="2662332"/>
                    <a:pt x="859071" y="2592328"/>
                  </a:cubicBezTo>
                  <a:close/>
                  <a:moveTo>
                    <a:pt x="1431004" y="2725724"/>
                  </a:moveTo>
                  <a:cubicBezTo>
                    <a:pt x="1403040" y="2725724"/>
                    <a:pt x="1375309" y="2724731"/>
                    <a:pt x="1347780" y="2722973"/>
                  </a:cubicBezTo>
                  <a:lnTo>
                    <a:pt x="1284213" y="1982138"/>
                  </a:lnTo>
                  <a:lnTo>
                    <a:pt x="1416759" y="1791898"/>
                  </a:lnTo>
                  <a:lnTo>
                    <a:pt x="1551921" y="1985616"/>
                  </a:lnTo>
                  <a:lnTo>
                    <a:pt x="1489022" y="2724361"/>
                  </a:lnTo>
                  <a:cubicBezTo>
                    <a:pt x="1469780" y="2725212"/>
                    <a:pt x="1450454" y="2725724"/>
                    <a:pt x="1431004" y="2725724"/>
                  </a:cubicBezTo>
                  <a:close/>
                  <a:moveTo>
                    <a:pt x="1515195" y="2722914"/>
                  </a:moveTo>
                  <a:lnTo>
                    <a:pt x="1575135" y="2018902"/>
                  </a:lnTo>
                  <a:lnTo>
                    <a:pt x="1982216" y="2602348"/>
                  </a:lnTo>
                  <a:cubicBezTo>
                    <a:pt x="1838909" y="2670062"/>
                    <a:pt x="1681274" y="2712200"/>
                    <a:pt x="1515195" y="2722914"/>
                  </a:cubicBezTo>
                  <a:close/>
                  <a:moveTo>
                    <a:pt x="2005870" y="2590868"/>
                  </a:moveTo>
                  <a:lnTo>
                    <a:pt x="1578587" y="1978465"/>
                  </a:lnTo>
                  <a:lnTo>
                    <a:pt x="1598257" y="1747437"/>
                  </a:lnTo>
                  <a:lnTo>
                    <a:pt x="1812159" y="1847612"/>
                  </a:lnTo>
                  <a:lnTo>
                    <a:pt x="2128306" y="2521492"/>
                  </a:lnTo>
                  <a:cubicBezTo>
                    <a:pt x="2088907" y="2546770"/>
                    <a:pt x="2048008" y="2569893"/>
                    <a:pt x="2005870" y="2590868"/>
                  </a:cubicBezTo>
                  <a:close/>
                  <a:moveTo>
                    <a:pt x="2150202" y="2507066"/>
                  </a:moveTo>
                  <a:lnTo>
                    <a:pt x="1848897" y="1864823"/>
                  </a:lnTo>
                  <a:lnTo>
                    <a:pt x="2495202" y="2167510"/>
                  </a:lnTo>
                  <a:cubicBezTo>
                    <a:pt x="2402477" y="2301082"/>
                    <a:pt x="2285325" y="2416456"/>
                    <a:pt x="2150202" y="2507066"/>
                  </a:cubicBezTo>
                  <a:close/>
                  <a:moveTo>
                    <a:pt x="2509986" y="2145770"/>
                  </a:moveTo>
                  <a:lnTo>
                    <a:pt x="1831660" y="1828085"/>
                  </a:lnTo>
                  <a:lnTo>
                    <a:pt x="1733185" y="1618174"/>
                  </a:lnTo>
                  <a:lnTo>
                    <a:pt x="1968522" y="1597978"/>
                  </a:lnTo>
                  <a:lnTo>
                    <a:pt x="2581250" y="2024892"/>
                  </a:lnTo>
                  <a:cubicBezTo>
                    <a:pt x="2559645" y="2066556"/>
                    <a:pt x="2535828" y="2106890"/>
                    <a:pt x="2509986" y="2145770"/>
                  </a:cubicBezTo>
                  <a:close/>
                  <a:moveTo>
                    <a:pt x="2593055" y="2001477"/>
                  </a:moveTo>
                  <a:lnTo>
                    <a:pt x="2008960" y="1594506"/>
                  </a:lnTo>
                  <a:lnTo>
                    <a:pt x="2721694" y="1533347"/>
                  </a:lnTo>
                  <a:cubicBezTo>
                    <a:pt x="2708578" y="1700211"/>
                    <a:pt x="2663650" y="1858255"/>
                    <a:pt x="2593055" y="2001477"/>
                  </a:cubicBezTo>
                  <a:close/>
                  <a:moveTo>
                    <a:pt x="1975654" y="1571312"/>
                  </a:moveTo>
                  <a:lnTo>
                    <a:pt x="1785414" y="1438766"/>
                  </a:lnTo>
                  <a:lnTo>
                    <a:pt x="1979126" y="1303611"/>
                  </a:lnTo>
                  <a:lnTo>
                    <a:pt x="2724134" y="1367041"/>
                  </a:lnTo>
                  <a:cubicBezTo>
                    <a:pt x="2725172" y="1388237"/>
                    <a:pt x="2725724" y="1409562"/>
                    <a:pt x="2725724" y="1431011"/>
                  </a:cubicBezTo>
                  <a:cubicBezTo>
                    <a:pt x="2725724" y="1456574"/>
                    <a:pt x="2724893" y="1481949"/>
                    <a:pt x="2723427" y="1507148"/>
                  </a:cubicBezTo>
                  <a:lnTo>
                    <a:pt x="1975654" y="1571312"/>
                  </a:ln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F0AEC2CB-F633-4167-BC13-0535B9F1D021}"/>
                </a:ext>
              </a:extLst>
            </p:cNvPr>
            <p:cNvSpPr/>
            <p:nvPr/>
          </p:nvSpPr>
          <p:spPr>
            <a:xfrm>
              <a:off x="6648088" y="1194252"/>
              <a:ext cx="3004743" cy="3004743"/>
            </a:xfrm>
            <a:custGeom>
              <a:avLst/>
              <a:gdLst>
                <a:gd name="connsiteX0" fmla="*/ 2564746 w 3004743"/>
                <a:gd name="connsiteY0" fmla="*/ 440036 h 3004743"/>
                <a:gd name="connsiteX1" fmla="*/ 1502391 w 3004743"/>
                <a:gd name="connsiteY1" fmla="*/ 0 h 3004743"/>
                <a:gd name="connsiteX2" fmla="*/ 440036 w 3004743"/>
                <a:gd name="connsiteY2" fmla="*/ 440036 h 3004743"/>
                <a:gd name="connsiteX3" fmla="*/ 0 w 3004743"/>
                <a:gd name="connsiteY3" fmla="*/ 1502391 h 3004743"/>
                <a:gd name="connsiteX4" fmla="*/ 440042 w 3004743"/>
                <a:gd name="connsiteY4" fmla="*/ 2564740 h 3004743"/>
                <a:gd name="connsiteX5" fmla="*/ 1502398 w 3004743"/>
                <a:gd name="connsiteY5" fmla="*/ 3004782 h 3004743"/>
                <a:gd name="connsiteX6" fmla="*/ 2564746 w 3004743"/>
                <a:gd name="connsiteY6" fmla="*/ 2564740 h 3004743"/>
                <a:gd name="connsiteX7" fmla="*/ 3004789 w 3004743"/>
                <a:gd name="connsiteY7" fmla="*/ 1502391 h 3004743"/>
                <a:gd name="connsiteX8" fmla="*/ 2564746 w 3004743"/>
                <a:gd name="connsiteY8" fmla="*/ 440036 h 3004743"/>
                <a:gd name="connsiteX9" fmla="*/ 1502391 w 3004743"/>
                <a:gd name="connsiteY9" fmla="*/ 2959354 h 3004743"/>
                <a:gd name="connsiteX10" fmla="*/ 45428 w 3004743"/>
                <a:gd name="connsiteY10" fmla="*/ 1502391 h 3004743"/>
                <a:gd name="connsiteX11" fmla="*/ 1502391 w 3004743"/>
                <a:gd name="connsiteY11" fmla="*/ 45428 h 3004743"/>
                <a:gd name="connsiteX12" fmla="*/ 2959354 w 3004743"/>
                <a:gd name="connsiteY12" fmla="*/ 1502391 h 3004743"/>
                <a:gd name="connsiteX13" fmla="*/ 1502391 w 3004743"/>
                <a:gd name="connsiteY13" fmla="*/ 2959354 h 300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04743" h="3004743">
                  <a:moveTo>
                    <a:pt x="2564746" y="440036"/>
                  </a:moveTo>
                  <a:cubicBezTo>
                    <a:pt x="2280983" y="156273"/>
                    <a:pt x="1903696" y="0"/>
                    <a:pt x="1502391" y="0"/>
                  </a:cubicBezTo>
                  <a:cubicBezTo>
                    <a:pt x="1101086" y="0"/>
                    <a:pt x="723806" y="156273"/>
                    <a:pt x="440036" y="440036"/>
                  </a:cubicBezTo>
                  <a:cubicBezTo>
                    <a:pt x="156266" y="723799"/>
                    <a:pt x="0" y="1101086"/>
                    <a:pt x="0" y="1502391"/>
                  </a:cubicBezTo>
                  <a:cubicBezTo>
                    <a:pt x="0" y="1903696"/>
                    <a:pt x="156279" y="2280983"/>
                    <a:pt x="440042" y="2564740"/>
                  </a:cubicBezTo>
                  <a:cubicBezTo>
                    <a:pt x="723806" y="2848510"/>
                    <a:pt x="1101092" y="3004782"/>
                    <a:pt x="1502398" y="3004782"/>
                  </a:cubicBezTo>
                  <a:cubicBezTo>
                    <a:pt x="1903703" y="3004782"/>
                    <a:pt x="2280990" y="2848510"/>
                    <a:pt x="2564746" y="2564740"/>
                  </a:cubicBezTo>
                  <a:cubicBezTo>
                    <a:pt x="2848516" y="2280977"/>
                    <a:pt x="3004789" y="1903696"/>
                    <a:pt x="3004789" y="1502391"/>
                  </a:cubicBezTo>
                  <a:cubicBezTo>
                    <a:pt x="3004789" y="1101086"/>
                    <a:pt x="2848510" y="723806"/>
                    <a:pt x="2564746" y="440036"/>
                  </a:cubicBezTo>
                  <a:close/>
                  <a:moveTo>
                    <a:pt x="1502391" y="2959354"/>
                  </a:moveTo>
                  <a:cubicBezTo>
                    <a:pt x="699021" y="2959354"/>
                    <a:pt x="45428" y="2305761"/>
                    <a:pt x="45428" y="1502391"/>
                  </a:cubicBezTo>
                  <a:cubicBezTo>
                    <a:pt x="45428" y="699021"/>
                    <a:pt x="699021" y="45428"/>
                    <a:pt x="1502391" y="45428"/>
                  </a:cubicBezTo>
                  <a:cubicBezTo>
                    <a:pt x="2305761" y="45428"/>
                    <a:pt x="2959354" y="699021"/>
                    <a:pt x="2959354" y="1502391"/>
                  </a:cubicBezTo>
                  <a:cubicBezTo>
                    <a:pt x="2959354" y="2305761"/>
                    <a:pt x="2305761" y="2959354"/>
                    <a:pt x="1502391" y="2959354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96B00A21-E51C-4E76-9D0A-10E28EF62CD2}"/>
                </a:ext>
              </a:extLst>
            </p:cNvPr>
            <p:cNvSpPr/>
            <p:nvPr/>
          </p:nvSpPr>
          <p:spPr>
            <a:xfrm>
              <a:off x="8111541" y="2657705"/>
              <a:ext cx="77877" cy="77877"/>
            </a:xfrm>
            <a:custGeom>
              <a:avLst/>
              <a:gdLst>
                <a:gd name="connsiteX0" fmla="*/ 77877 w 77876"/>
                <a:gd name="connsiteY0" fmla="*/ 38938 h 77876"/>
                <a:gd name="connsiteX1" fmla="*/ 38938 w 77876"/>
                <a:gd name="connsiteY1" fmla="*/ 77877 h 77876"/>
                <a:gd name="connsiteX2" fmla="*/ 0 w 77876"/>
                <a:gd name="connsiteY2" fmla="*/ 38938 h 77876"/>
                <a:gd name="connsiteX3" fmla="*/ 38938 w 77876"/>
                <a:gd name="connsiteY3" fmla="*/ 0 h 77876"/>
                <a:gd name="connsiteX4" fmla="*/ 77877 w 77876"/>
                <a:gd name="connsiteY4" fmla="*/ 38938 h 7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6" h="77876">
                  <a:moveTo>
                    <a:pt x="77877" y="38938"/>
                  </a:moveTo>
                  <a:cubicBezTo>
                    <a:pt x="77877" y="60443"/>
                    <a:pt x="60443" y="77877"/>
                    <a:pt x="38938" y="77877"/>
                  </a:cubicBezTo>
                  <a:cubicBezTo>
                    <a:pt x="17433" y="77877"/>
                    <a:pt x="0" y="60443"/>
                    <a:pt x="0" y="38938"/>
                  </a:cubicBezTo>
                  <a:cubicBezTo>
                    <a:pt x="0" y="17433"/>
                    <a:pt x="17433" y="0"/>
                    <a:pt x="38938" y="0"/>
                  </a:cubicBezTo>
                  <a:cubicBezTo>
                    <a:pt x="60443" y="0"/>
                    <a:pt x="77877" y="17433"/>
                    <a:pt x="77877" y="38938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25151AB6-FC7C-4937-A2F9-E18A391F8F93}"/>
              </a:ext>
            </a:extLst>
          </p:cNvPr>
          <p:cNvGrpSpPr/>
          <p:nvPr/>
        </p:nvGrpSpPr>
        <p:grpSpPr>
          <a:xfrm>
            <a:off x="108140" y="3318823"/>
            <a:ext cx="1410157" cy="1410157"/>
            <a:chOff x="6648088" y="1194252"/>
            <a:chExt cx="3004743" cy="3004743"/>
          </a:xfrm>
          <a:solidFill>
            <a:schemeClr val="accent1">
              <a:lumMod val="75000"/>
            </a:schemeClr>
          </a:solidFill>
        </p:grpSpPr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360A3472-45CB-4A79-AD1C-510982E601C9}"/>
                </a:ext>
              </a:extLst>
            </p:cNvPr>
            <p:cNvSpPr/>
            <p:nvPr/>
          </p:nvSpPr>
          <p:spPr>
            <a:xfrm>
              <a:off x="6719475" y="1265639"/>
              <a:ext cx="2861969" cy="2861969"/>
            </a:xfrm>
            <a:custGeom>
              <a:avLst/>
              <a:gdLst>
                <a:gd name="connsiteX0" fmla="*/ 2442876 w 2861969"/>
                <a:gd name="connsiteY0" fmla="*/ 419133 h 2861969"/>
                <a:gd name="connsiteX1" fmla="*/ 1431004 w 2861969"/>
                <a:gd name="connsiteY1" fmla="*/ 0 h 2861969"/>
                <a:gd name="connsiteX2" fmla="*/ 419132 w 2861969"/>
                <a:gd name="connsiteY2" fmla="*/ 419133 h 2861969"/>
                <a:gd name="connsiteX3" fmla="*/ 0 w 2861969"/>
                <a:gd name="connsiteY3" fmla="*/ 1431004 h 2861969"/>
                <a:gd name="connsiteX4" fmla="*/ 419132 w 2861969"/>
                <a:gd name="connsiteY4" fmla="*/ 2442876 h 2861969"/>
                <a:gd name="connsiteX5" fmla="*/ 1431004 w 2861969"/>
                <a:gd name="connsiteY5" fmla="*/ 2862008 h 2861969"/>
                <a:gd name="connsiteX6" fmla="*/ 2442876 w 2861969"/>
                <a:gd name="connsiteY6" fmla="*/ 2442876 h 2861969"/>
                <a:gd name="connsiteX7" fmla="*/ 2862008 w 2861969"/>
                <a:gd name="connsiteY7" fmla="*/ 1431004 h 2861969"/>
                <a:gd name="connsiteX8" fmla="*/ 2442876 w 2861969"/>
                <a:gd name="connsiteY8" fmla="*/ 419133 h 2861969"/>
                <a:gd name="connsiteX9" fmla="*/ 2722537 w 2861969"/>
                <a:gd name="connsiteY9" fmla="*/ 1340849 h 2861969"/>
                <a:gd name="connsiteX10" fmla="*/ 2012412 w 2861969"/>
                <a:gd name="connsiteY10" fmla="*/ 1280384 h 2861969"/>
                <a:gd name="connsiteX11" fmla="*/ 2598467 w 2861969"/>
                <a:gd name="connsiteY11" fmla="*/ 871479 h 2861969"/>
                <a:gd name="connsiteX12" fmla="*/ 2722537 w 2861969"/>
                <a:gd name="connsiteY12" fmla="*/ 1340849 h 2861969"/>
                <a:gd name="connsiteX13" fmla="*/ 2586798 w 2861969"/>
                <a:gd name="connsiteY13" fmla="*/ 847961 h 2861969"/>
                <a:gd name="connsiteX14" fmla="*/ 1971968 w 2861969"/>
                <a:gd name="connsiteY14" fmla="*/ 1276938 h 2861969"/>
                <a:gd name="connsiteX15" fmla="*/ 1740947 w 2861969"/>
                <a:gd name="connsiteY15" fmla="*/ 1257268 h 2861969"/>
                <a:gd name="connsiteX16" fmla="*/ 1841129 w 2861969"/>
                <a:gd name="connsiteY16" fmla="*/ 1043360 h 2861969"/>
                <a:gd name="connsiteX17" fmla="*/ 2516696 w 2861969"/>
                <a:gd name="connsiteY17" fmla="*/ 726421 h 2861969"/>
                <a:gd name="connsiteX18" fmla="*/ 2586798 w 2861969"/>
                <a:gd name="connsiteY18" fmla="*/ 847961 h 2861969"/>
                <a:gd name="connsiteX19" fmla="*/ 1666185 w 2861969"/>
                <a:gd name="connsiteY19" fmla="*/ 1355684 h 2861969"/>
                <a:gd name="connsiteX20" fmla="*/ 1629518 w 2861969"/>
                <a:gd name="connsiteY20" fmla="*/ 1330134 h 2861969"/>
                <a:gd name="connsiteX21" fmla="*/ 1624651 w 2861969"/>
                <a:gd name="connsiteY21" fmla="*/ 1273421 h 2861969"/>
                <a:gd name="connsiteX22" fmla="*/ 1701645 w 2861969"/>
                <a:gd name="connsiteY22" fmla="*/ 1279975 h 2861969"/>
                <a:gd name="connsiteX23" fmla="*/ 1666185 w 2861969"/>
                <a:gd name="connsiteY23" fmla="*/ 1355684 h 2861969"/>
                <a:gd name="connsiteX24" fmla="*/ 1676627 w 2861969"/>
                <a:gd name="connsiteY24" fmla="*/ 1394603 h 2861969"/>
                <a:gd name="connsiteX25" fmla="*/ 1740025 w 2861969"/>
                <a:gd name="connsiteY25" fmla="*/ 1438772 h 2861969"/>
                <a:gd name="connsiteX26" fmla="*/ 1671468 w 2861969"/>
                <a:gd name="connsiteY26" fmla="*/ 1486608 h 2861969"/>
                <a:gd name="connsiteX27" fmla="*/ 1652485 w 2861969"/>
                <a:gd name="connsiteY27" fmla="*/ 1446151 h 2861969"/>
                <a:gd name="connsiteX28" fmla="*/ 1676627 w 2861969"/>
                <a:gd name="connsiteY28" fmla="*/ 1394603 h 2861969"/>
                <a:gd name="connsiteX29" fmla="*/ 1622399 w 2861969"/>
                <a:gd name="connsiteY29" fmla="*/ 1247176 h 2861969"/>
                <a:gd name="connsiteX30" fmla="*/ 1614053 w 2861969"/>
                <a:gd name="connsiteY30" fmla="*/ 1149895 h 2861969"/>
                <a:gd name="connsiteX31" fmla="*/ 1804391 w 2861969"/>
                <a:gd name="connsiteY31" fmla="*/ 1060603 h 2861969"/>
                <a:gd name="connsiteX32" fmla="*/ 1713378 w 2861969"/>
                <a:gd name="connsiteY32" fmla="*/ 1254925 h 2861969"/>
                <a:gd name="connsiteX33" fmla="*/ 1622399 w 2861969"/>
                <a:gd name="connsiteY33" fmla="*/ 1247176 h 2861969"/>
                <a:gd name="connsiteX34" fmla="*/ 1614371 w 2861969"/>
                <a:gd name="connsiteY34" fmla="*/ 1558105 h 2861969"/>
                <a:gd name="connsiteX35" fmla="*/ 1661052 w 2861969"/>
                <a:gd name="connsiteY35" fmla="*/ 1525540 h 2861969"/>
                <a:gd name="connsiteX36" fmla="*/ 1693870 w 2861969"/>
                <a:gd name="connsiteY36" fmla="*/ 1595493 h 2861969"/>
                <a:gd name="connsiteX37" fmla="*/ 1610581 w 2861969"/>
                <a:gd name="connsiteY37" fmla="*/ 1602638 h 2861969"/>
                <a:gd name="connsiteX38" fmla="*/ 1614371 w 2861969"/>
                <a:gd name="connsiteY38" fmla="*/ 1558105 h 2861969"/>
                <a:gd name="connsiteX39" fmla="*/ 1705623 w 2861969"/>
                <a:gd name="connsiteY39" fmla="*/ 1620537 h 2861969"/>
                <a:gd name="connsiteX40" fmla="*/ 1794916 w 2861969"/>
                <a:gd name="connsiteY40" fmla="*/ 1810867 h 2861969"/>
                <a:gd name="connsiteX41" fmla="*/ 1600600 w 2861969"/>
                <a:gd name="connsiteY41" fmla="*/ 1719862 h 2861969"/>
                <a:gd name="connsiteX42" fmla="*/ 1608349 w 2861969"/>
                <a:gd name="connsiteY42" fmla="*/ 1628882 h 2861969"/>
                <a:gd name="connsiteX43" fmla="*/ 1705623 w 2861969"/>
                <a:gd name="connsiteY43" fmla="*/ 1620537 h 2861969"/>
                <a:gd name="connsiteX44" fmla="*/ 1682656 w 2861969"/>
                <a:gd name="connsiteY44" fmla="*/ 1510464 h 2861969"/>
                <a:gd name="connsiteX45" fmla="*/ 1762733 w 2861969"/>
                <a:gd name="connsiteY45" fmla="*/ 1454594 h 2861969"/>
                <a:gd name="connsiteX46" fmla="*/ 1935230 w 2861969"/>
                <a:gd name="connsiteY46" fmla="*/ 1574778 h 2861969"/>
                <a:gd name="connsiteX47" fmla="*/ 1721439 w 2861969"/>
                <a:gd name="connsiteY47" fmla="*/ 1593124 h 2861969"/>
                <a:gd name="connsiteX48" fmla="*/ 1682656 w 2861969"/>
                <a:gd name="connsiteY48" fmla="*/ 1510464 h 2861969"/>
                <a:gd name="connsiteX49" fmla="*/ 1762714 w 2861969"/>
                <a:gd name="connsiteY49" fmla="*/ 1422944 h 2861969"/>
                <a:gd name="connsiteX50" fmla="*/ 1687796 w 2861969"/>
                <a:gd name="connsiteY50" fmla="*/ 1370747 h 2861969"/>
                <a:gd name="connsiteX51" fmla="*/ 1729207 w 2861969"/>
                <a:gd name="connsiteY51" fmla="*/ 1282325 h 2861969"/>
                <a:gd name="connsiteX52" fmla="*/ 1938689 w 2861969"/>
                <a:gd name="connsiteY52" fmla="*/ 1300158 h 2861969"/>
                <a:gd name="connsiteX53" fmla="*/ 1762714 w 2861969"/>
                <a:gd name="connsiteY53" fmla="*/ 1422944 h 2861969"/>
                <a:gd name="connsiteX54" fmla="*/ 2502185 w 2861969"/>
                <a:gd name="connsiteY54" fmla="*/ 704557 h 2861969"/>
                <a:gd name="connsiteX55" fmla="*/ 1858340 w 2861969"/>
                <a:gd name="connsiteY55" fmla="*/ 1006615 h 2861969"/>
                <a:gd name="connsiteX56" fmla="*/ 2160326 w 2861969"/>
                <a:gd name="connsiteY56" fmla="*/ 361815 h 2861969"/>
                <a:gd name="connsiteX57" fmla="*/ 2502185 w 2861969"/>
                <a:gd name="connsiteY57" fmla="*/ 704557 h 2861969"/>
                <a:gd name="connsiteX58" fmla="*/ 2138488 w 2861969"/>
                <a:gd name="connsiteY58" fmla="*/ 347226 h 2861969"/>
                <a:gd name="connsiteX59" fmla="*/ 1821595 w 2861969"/>
                <a:gd name="connsiteY59" fmla="*/ 1023858 h 2861969"/>
                <a:gd name="connsiteX60" fmla="*/ 1611685 w 2861969"/>
                <a:gd name="connsiteY60" fmla="*/ 1122333 h 2861969"/>
                <a:gd name="connsiteX61" fmla="*/ 1591489 w 2861969"/>
                <a:gd name="connsiteY61" fmla="*/ 886996 h 2861969"/>
                <a:gd name="connsiteX62" fmla="*/ 2016793 w 2861969"/>
                <a:gd name="connsiteY62" fmla="*/ 276579 h 2861969"/>
                <a:gd name="connsiteX63" fmla="*/ 2138488 w 2861969"/>
                <a:gd name="connsiteY63" fmla="*/ 347226 h 2861969"/>
                <a:gd name="connsiteX64" fmla="*/ 1480118 w 2861969"/>
                <a:gd name="connsiteY64" fmla="*/ 1184057 h 2861969"/>
                <a:gd name="connsiteX65" fmla="*/ 1439655 w 2861969"/>
                <a:gd name="connsiteY65" fmla="*/ 1203040 h 2861969"/>
                <a:gd name="connsiteX66" fmla="*/ 1388107 w 2861969"/>
                <a:gd name="connsiteY66" fmla="*/ 1178898 h 2861969"/>
                <a:gd name="connsiteX67" fmla="*/ 1432283 w 2861969"/>
                <a:gd name="connsiteY67" fmla="*/ 1115500 h 2861969"/>
                <a:gd name="connsiteX68" fmla="*/ 1480118 w 2861969"/>
                <a:gd name="connsiteY68" fmla="*/ 1184057 h 2861969"/>
                <a:gd name="connsiteX69" fmla="*/ 1448105 w 2861969"/>
                <a:gd name="connsiteY69" fmla="*/ 1092792 h 2861969"/>
                <a:gd name="connsiteX70" fmla="*/ 1568294 w 2861969"/>
                <a:gd name="connsiteY70" fmla="*/ 920295 h 2861969"/>
                <a:gd name="connsiteX71" fmla="*/ 1586641 w 2861969"/>
                <a:gd name="connsiteY71" fmla="*/ 1134086 h 2861969"/>
                <a:gd name="connsiteX72" fmla="*/ 1503981 w 2861969"/>
                <a:gd name="connsiteY72" fmla="*/ 1172869 h 2861969"/>
                <a:gd name="connsiteX73" fmla="*/ 1448105 w 2861969"/>
                <a:gd name="connsiteY73" fmla="*/ 1092792 h 2861969"/>
                <a:gd name="connsiteX74" fmla="*/ 1364257 w 2861969"/>
                <a:gd name="connsiteY74" fmla="*/ 1167722 h 2861969"/>
                <a:gd name="connsiteX75" fmla="*/ 1275835 w 2861969"/>
                <a:gd name="connsiteY75" fmla="*/ 1126312 h 2861969"/>
                <a:gd name="connsiteX76" fmla="*/ 1293669 w 2861969"/>
                <a:gd name="connsiteY76" fmla="*/ 916830 h 2861969"/>
                <a:gd name="connsiteX77" fmla="*/ 1416448 w 2861969"/>
                <a:gd name="connsiteY77" fmla="*/ 1092805 h 2861969"/>
                <a:gd name="connsiteX78" fmla="*/ 1364257 w 2861969"/>
                <a:gd name="connsiteY78" fmla="*/ 1167722 h 2861969"/>
                <a:gd name="connsiteX79" fmla="*/ 1349195 w 2861969"/>
                <a:gd name="connsiteY79" fmla="*/ 1189340 h 2861969"/>
                <a:gd name="connsiteX80" fmla="*/ 1323645 w 2861969"/>
                <a:gd name="connsiteY80" fmla="*/ 1226013 h 2861969"/>
                <a:gd name="connsiteX81" fmla="*/ 1266931 w 2861969"/>
                <a:gd name="connsiteY81" fmla="*/ 1230880 h 2861969"/>
                <a:gd name="connsiteX82" fmla="*/ 1273485 w 2861969"/>
                <a:gd name="connsiteY82" fmla="*/ 1153886 h 2861969"/>
                <a:gd name="connsiteX83" fmla="*/ 1349195 w 2861969"/>
                <a:gd name="connsiteY83" fmla="*/ 1189340 h 2861969"/>
                <a:gd name="connsiteX84" fmla="*/ 1345061 w 2861969"/>
                <a:gd name="connsiteY84" fmla="*/ 1689140 h 2861969"/>
                <a:gd name="connsiteX85" fmla="*/ 1400931 w 2861969"/>
                <a:gd name="connsiteY85" fmla="*/ 1769216 h 2861969"/>
                <a:gd name="connsiteX86" fmla="*/ 1280741 w 2861969"/>
                <a:gd name="connsiteY86" fmla="*/ 1941720 h 2861969"/>
                <a:gd name="connsiteX87" fmla="*/ 1262395 w 2861969"/>
                <a:gd name="connsiteY87" fmla="*/ 1727929 h 2861969"/>
                <a:gd name="connsiteX88" fmla="*/ 1345061 w 2861969"/>
                <a:gd name="connsiteY88" fmla="*/ 1689140 h 2861969"/>
                <a:gd name="connsiteX89" fmla="*/ 1260032 w 2861969"/>
                <a:gd name="connsiteY89" fmla="*/ 1700360 h 2861969"/>
                <a:gd name="connsiteX90" fmla="*/ 1252887 w 2861969"/>
                <a:gd name="connsiteY90" fmla="*/ 1617071 h 2861969"/>
                <a:gd name="connsiteX91" fmla="*/ 1297426 w 2861969"/>
                <a:gd name="connsiteY91" fmla="*/ 1620861 h 2861969"/>
                <a:gd name="connsiteX92" fmla="*/ 1329992 w 2861969"/>
                <a:gd name="connsiteY92" fmla="*/ 1667542 h 2861969"/>
                <a:gd name="connsiteX93" fmla="*/ 1260032 w 2861969"/>
                <a:gd name="connsiteY93" fmla="*/ 1700360 h 2861969"/>
                <a:gd name="connsiteX94" fmla="*/ 1368910 w 2861969"/>
                <a:gd name="connsiteY94" fmla="*/ 1677951 h 2861969"/>
                <a:gd name="connsiteX95" fmla="*/ 1409367 w 2861969"/>
                <a:gd name="connsiteY95" fmla="*/ 1658969 h 2861969"/>
                <a:gd name="connsiteX96" fmla="*/ 1460915 w 2861969"/>
                <a:gd name="connsiteY96" fmla="*/ 1683111 h 2861969"/>
                <a:gd name="connsiteX97" fmla="*/ 1416740 w 2861969"/>
                <a:gd name="connsiteY97" fmla="*/ 1746509 h 2861969"/>
                <a:gd name="connsiteX98" fmla="*/ 1368910 w 2861969"/>
                <a:gd name="connsiteY98" fmla="*/ 1677951 h 2861969"/>
                <a:gd name="connsiteX99" fmla="*/ 1484772 w 2861969"/>
                <a:gd name="connsiteY99" fmla="*/ 1694286 h 2861969"/>
                <a:gd name="connsiteX100" fmla="*/ 1573194 w 2861969"/>
                <a:gd name="connsiteY100" fmla="*/ 1735697 h 2861969"/>
                <a:gd name="connsiteX101" fmla="*/ 1555360 w 2861969"/>
                <a:gd name="connsiteY101" fmla="*/ 1945179 h 2861969"/>
                <a:gd name="connsiteX102" fmla="*/ 1432575 w 2861969"/>
                <a:gd name="connsiteY102" fmla="*/ 1769197 h 2861969"/>
                <a:gd name="connsiteX103" fmla="*/ 1484772 w 2861969"/>
                <a:gd name="connsiteY103" fmla="*/ 1694286 h 2861969"/>
                <a:gd name="connsiteX104" fmla="*/ 1499834 w 2861969"/>
                <a:gd name="connsiteY104" fmla="*/ 1672669 h 2861969"/>
                <a:gd name="connsiteX105" fmla="*/ 1525384 w 2861969"/>
                <a:gd name="connsiteY105" fmla="*/ 1636002 h 2861969"/>
                <a:gd name="connsiteX106" fmla="*/ 1582104 w 2861969"/>
                <a:gd name="connsiteY106" fmla="*/ 1631134 h 2861969"/>
                <a:gd name="connsiteX107" fmla="*/ 1575550 w 2861969"/>
                <a:gd name="connsiteY107" fmla="*/ 1708128 h 2861969"/>
                <a:gd name="connsiteX108" fmla="*/ 1499834 w 2861969"/>
                <a:gd name="connsiteY108" fmla="*/ 1672669 h 2861969"/>
                <a:gd name="connsiteX109" fmla="*/ 1431004 w 2861969"/>
                <a:gd name="connsiteY109" fmla="*/ 1586758 h 2861969"/>
                <a:gd name="connsiteX110" fmla="*/ 1275251 w 2861969"/>
                <a:gd name="connsiteY110" fmla="*/ 1431004 h 2861969"/>
                <a:gd name="connsiteX111" fmla="*/ 1431004 w 2861969"/>
                <a:gd name="connsiteY111" fmla="*/ 1275251 h 2861969"/>
                <a:gd name="connsiteX112" fmla="*/ 1586758 w 2861969"/>
                <a:gd name="connsiteY112" fmla="*/ 1431004 h 2861969"/>
                <a:gd name="connsiteX113" fmla="*/ 1431004 w 2861969"/>
                <a:gd name="connsiteY113" fmla="*/ 1586758 h 2861969"/>
                <a:gd name="connsiteX114" fmla="*/ 1551616 w 2861969"/>
                <a:gd name="connsiteY114" fmla="*/ 1241154 h 2861969"/>
                <a:gd name="connsiteX115" fmla="*/ 1519044 w 2861969"/>
                <a:gd name="connsiteY115" fmla="*/ 1194473 h 2861969"/>
                <a:gd name="connsiteX116" fmla="*/ 1588997 w 2861969"/>
                <a:gd name="connsiteY116" fmla="*/ 1161655 h 2861969"/>
                <a:gd name="connsiteX117" fmla="*/ 1596142 w 2861969"/>
                <a:gd name="connsiteY117" fmla="*/ 1244950 h 2861969"/>
                <a:gd name="connsiteX118" fmla="*/ 1551616 w 2861969"/>
                <a:gd name="connsiteY118" fmla="*/ 1241154 h 2861969"/>
                <a:gd name="connsiteX119" fmla="*/ 1993300 w 2861969"/>
                <a:gd name="connsiteY119" fmla="*/ 264891 h 2861969"/>
                <a:gd name="connsiteX120" fmla="*/ 1588017 w 2861969"/>
                <a:gd name="connsiteY120" fmla="*/ 846572 h 2861969"/>
                <a:gd name="connsiteX121" fmla="*/ 1527377 w 2861969"/>
                <a:gd name="connsiteY121" fmla="*/ 139867 h 2861969"/>
                <a:gd name="connsiteX122" fmla="*/ 1993300 w 2861969"/>
                <a:gd name="connsiteY122" fmla="*/ 264891 h 2861969"/>
                <a:gd name="connsiteX123" fmla="*/ 1431004 w 2861969"/>
                <a:gd name="connsiteY123" fmla="*/ 136284 h 2861969"/>
                <a:gd name="connsiteX124" fmla="*/ 1501177 w 2861969"/>
                <a:gd name="connsiteY124" fmla="*/ 138205 h 2861969"/>
                <a:gd name="connsiteX125" fmla="*/ 1564816 w 2861969"/>
                <a:gd name="connsiteY125" fmla="*/ 879864 h 2861969"/>
                <a:gd name="connsiteX126" fmla="*/ 1432270 w 2861969"/>
                <a:gd name="connsiteY126" fmla="*/ 1070104 h 2861969"/>
                <a:gd name="connsiteX127" fmla="*/ 1297115 w 2861969"/>
                <a:gd name="connsiteY127" fmla="*/ 876392 h 2861969"/>
                <a:gd name="connsiteX128" fmla="*/ 1359961 w 2861969"/>
                <a:gd name="connsiteY128" fmla="*/ 138257 h 2861969"/>
                <a:gd name="connsiteX129" fmla="*/ 1431004 w 2861969"/>
                <a:gd name="connsiteY129" fmla="*/ 136284 h 2861969"/>
                <a:gd name="connsiteX130" fmla="*/ 1333769 w 2861969"/>
                <a:gd name="connsiteY130" fmla="*/ 139925 h 2861969"/>
                <a:gd name="connsiteX131" fmla="*/ 1273894 w 2861969"/>
                <a:gd name="connsiteY131" fmla="*/ 843119 h 2861969"/>
                <a:gd name="connsiteX132" fmla="*/ 870000 w 2861969"/>
                <a:gd name="connsiteY132" fmla="*/ 264249 h 2861969"/>
                <a:gd name="connsiteX133" fmla="*/ 1333769 w 2861969"/>
                <a:gd name="connsiteY133" fmla="*/ 139925 h 2861969"/>
                <a:gd name="connsiteX134" fmla="*/ 846507 w 2861969"/>
                <a:gd name="connsiteY134" fmla="*/ 275937 h 2861969"/>
                <a:gd name="connsiteX135" fmla="*/ 1270455 w 2861969"/>
                <a:gd name="connsiteY135" fmla="*/ 883550 h 2861969"/>
                <a:gd name="connsiteX136" fmla="*/ 1250784 w 2861969"/>
                <a:gd name="connsiteY136" fmla="*/ 1114578 h 2861969"/>
                <a:gd name="connsiteX137" fmla="*/ 1036877 w 2861969"/>
                <a:gd name="connsiteY137" fmla="*/ 1014396 h 2861969"/>
                <a:gd name="connsiteX138" fmla="*/ 723793 w 2861969"/>
                <a:gd name="connsiteY138" fmla="*/ 347045 h 2861969"/>
                <a:gd name="connsiteX139" fmla="*/ 846507 w 2861969"/>
                <a:gd name="connsiteY139" fmla="*/ 275937 h 2861969"/>
                <a:gd name="connsiteX140" fmla="*/ 1172408 w 2861969"/>
                <a:gd name="connsiteY140" fmla="*/ 1467412 h 2861969"/>
                <a:gd name="connsiteX141" fmla="*/ 1109003 w 2861969"/>
                <a:gd name="connsiteY141" fmla="*/ 1423236 h 2861969"/>
                <a:gd name="connsiteX142" fmla="*/ 1177561 w 2861969"/>
                <a:gd name="connsiteY142" fmla="*/ 1375400 h 2861969"/>
                <a:gd name="connsiteX143" fmla="*/ 1196543 w 2861969"/>
                <a:gd name="connsiteY143" fmla="*/ 1415864 h 2861969"/>
                <a:gd name="connsiteX144" fmla="*/ 1172408 w 2861969"/>
                <a:gd name="connsiteY144" fmla="*/ 1467412 h 2861969"/>
                <a:gd name="connsiteX145" fmla="*/ 1219517 w 2861969"/>
                <a:gd name="connsiteY145" fmla="*/ 1531874 h 2861969"/>
                <a:gd name="connsiteX146" fmla="*/ 1224384 w 2861969"/>
                <a:gd name="connsiteY146" fmla="*/ 1588588 h 2861969"/>
                <a:gd name="connsiteX147" fmla="*/ 1147390 w 2861969"/>
                <a:gd name="connsiteY147" fmla="*/ 1582033 h 2861969"/>
                <a:gd name="connsiteX148" fmla="*/ 1182850 w 2861969"/>
                <a:gd name="connsiteY148" fmla="*/ 1506324 h 2861969"/>
                <a:gd name="connsiteX149" fmla="*/ 1219517 w 2861969"/>
                <a:gd name="connsiteY149" fmla="*/ 1531874 h 2861969"/>
                <a:gd name="connsiteX150" fmla="*/ 1086309 w 2861969"/>
                <a:gd name="connsiteY150" fmla="*/ 1407421 h 2861969"/>
                <a:gd name="connsiteX151" fmla="*/ 913805 w 2861969"/>
                <a:gd name="connsiteY151" fmla="*/ 1287231 h 2861969"/>
                <a:gd name="connsiteX152" fmla="*/ 1127596 w 2861969"/>
                <a:gd name="connsiteY152" fmla="*/ 1268884 h 2861969"/>
                <a:gd name="connsiteX153" fmla="*/ 1166379 w 2861969"/>
                <a:gd name="connsiteY153" fmla="*/ 1351551 h 2861969"/>
                <a:gd name="connsiteX154" fmla="*/ 1086309 w 2861969"/>
                <a:gd name="connsiteY154" fmla="*/ 1407421 h 2861969"/>
                <a:gd name="connsiteX155" fmla="*/ 1086322 w 2861969"/>
                <a:gd name="connsiteY155" fmla="*/ 1439064 h 2861969"/>
                <a:gd name="connsiteX156" fmla="*/ 1161239 w 2861969"/>
                <a:gd name="connsiteY156" fmla="*/ 1491261 h 2861969"/>
                <a:gd name="connsiteX157" fmla="*/ 1119828 w 2861969"/>
                <a:gd name="connsiteY157" fmla="*/ 1579684 h 2861969"/>
                <a:gd name="connsiteX158" fmla="*/ 910340 w 2861969"/>
                <a:gd name="connsiteY158" fmla="*/ 1561850 h 2861969"/>
                <a:gd name="connsiteX159" fmla="*/ 1086322 w 2861969"/>
                <a:gd name="connsiteY159" fmla="*/ 1439064 h 2861969"/>
                <a:gd name="connsiteX160" fmla="*/ 1135657 w 2861969"/>
                <a:gd name="connsiteY160" fmla="*/ 1607090 h 2861969"/>
                <a:gd name="connsiteX161" fmla="*/ 1226643 w 2861969"/>
                <a:gd name="connsiteY161" fmla="*/ 1614839 h 2861969"/>
                <a:gd name="connsiteX162" fmla="*/ 1234988 w 2861969"/>
                <a:gd name="connsiteY162" fmla="*/ 1712113 h 2861969"/>
                <a:gd name="connsiteX163" fmla="*/ 1044651 w 2861969"/>
                <a:gd name="connsiteY163" fmla="*/ 1801412 h 2861969"/>
                <a:gd name="connsiteX164" fmla="*/ 1135657 w 2861969"/>
                <a:gd name="connsiteY164" fmla="*/ 1607090 h 2861969"/>
                <a:gd name="connsiteX165" fmla="*/ 1234664 w 2861969"/>
                <a:gd name="connsiteY165" fmla="*/ 1303909 h 2861969"/>
                <a:gd name="connsiteX166" fmla="*/ 1187983 w 2861969"/>
                <a:gd name="connsiteY166" fmla="*/ 1336481 h 2861969"/>
                <a:gd name="connsiteX167" fmla="*/ 1155165 w 2861969"/>
                <a:gd name="connsiteY167" fmla="*/ 1266522 h 2861969"/>
                <a:gd name="connsiteX168" fmla="*/ 1238460 w 2861969"/>
                <a:gd name="connsiteY168" fmla="*/ 1259377 h 2861969"/>
                <a:gd name="connsiteX169" fmla="*/ 1234664 w 2861969"/>
                <a:gd name="connsiteY169" fmla="*/ 1303909 h 2861969"/>
                <a:gd name="connsiteX170" fmla="*/ 1143405 w 2861969"/>
                <a:gd name="connsiteY170" fmla="*/ 1241472 h 2861969"/>
                <a:gd name="connsiteX171" fmla="*/ 1054107 w 2861969"/>
                <a:gd name="connsiteY171" fmla="*/ 1051135 h 2861969"/>
                <a:gd name="connsiteX172" fmla="*/ 1248429 w 2861969"/>
                <a:gd name="connsiteY172" fmla="*/ 1142147 h 2861969"/>
                <a:gd name="connsiteX173" fmla="*/ 1240680 w 2861969"/>
                <a:gd name="connsiteY173" fmla="*/ 1233126 h 2861969"/>
                <a:gd name="connsiteX174" fmla="*/ 1143405 w 2861969"/>
                <a:gd name="connsiteY174" fmla="*/ 1241472 h 2861969"/>
                <a:gd name="connsiteX175" fmla="*/ 701955 w 2861969"/>
                <a:gd name="connsiteY175" fmla="*/ 361627 h 2861969"/>
                <a:gd name="connsiteX176" fmla="*/ 1000125 w 2861969"/>
                <a:gd name="connsiteY176" fmla="*/ 997185 h 2861969"/>
                <a:gd name="connsiteX177" fmla="*/ 363619 w 2861969"/>
                <a:gd name="connsiteY177" fmla="*/ 699080 h 2861969"/>
                <a:gd name="connsiteX178" fmla="*/ 701955 w 2861969"/>
                <a:gd name="connsiteY178" fmla="*/ 361627 h 2861969"/>
                <a:gd name="connsiteX179" fmla="*/ 348959 w 2861969"/>
                <a:gd name="connsiteY179" fmla="*/ 720885 h 2861969"/>
                <a:gd name="connsiteX180" fmla="*/ 1017362 w 2861969"/>
                <a:gd name="connsiteY180" fmla="*/ 1033924 h 2861969"/>
                <a:gd name="connsiteX181" fmla="*/ 1115844 w 2861969"/>
                <a:gd name="connsiteY181" fmla="*/ 1243841 h 2861969"/>
                <a:gd name="connsiteX182" fmla="*/ 880507 w 2861969"/>
                <a:gd name="connsiteY182" fmla="*/ 1264037 h 2861969"/>
                <a:gd name="connsiteX183" fmla="*/ 277306 w 2861969"/>
                <a:gd name="connsiteY183" fmla="*/ 843762 h 2861969"/>
                <a:gd name="connsiteX184" fmla="*/ 348959 w 2861969"/>
                <a:gd name="connsiteY184" fmla="*/ 720885 h 2861969"/>
                <a:gd name="connsiteX185" fmla="*/ 265618 w 2861969"/>
                <a:gd name="connsiteY185" fmla="*/ 867248 h 2861969"/>
                <a:gd name="connsiteX186" fmla="*/ 840082 w 2861969"/>
                <a:gd name="connsiteY186" fmla="*/ 1267502 h 2861969"/>
                <a:gd name="connsiteX187" fmla="*/ 140425 w 2861969"/>
                <a:gd name="connsiteY187" fmla="*/ 1327539 h 2861969"/>
                <a:gd name="connsiteX188" fmla="*/ 265618 w 2861969"/>
                <a:gd name="connsiteY188" fmla="*/ 867248 h 2861969"/>
                <a:gd name="connsiteX189" fmla="*/ 136284 w 2861969"/>
                <a:gd name="connsiteY189" fmla="*/ 1431004 h 2861969"/>
                <a:gd name="connsiteX190" fmla="*/ 138653 w 2861969"/>
                <a:gd name="connsiteY190" fmla="*/ 1353744 h 2861969"/>
                <a:gd name="connsiteX191" fmla="*/ 873374 w 2861969"/>
                <a:gd name="connsiteY191" fmla="*/ 1290696 h 2861969"/>
                <a:gd name="connsiteX192" fmla="*/ 1063614 w 2861969"/>
                <a:gd name="connsiteY192" fmla="*/ 1423242 h 2861969"/>
                <a:gd name="connsiteX193" fmla="*/ 869902 w 2861969"/>
                <a:gd name="connsiteY193" fmla="*/ 1558398 h 2861969"/>
                <a:gd name="connsiteX194" fmla="*/ 137913 w 2861969"/>
                <a:gd name="connsiteY194" fmla="*/ 1496077 h 2861969"/>
                <a:gd name="connsiteX195" fmla="*/ 136284 w 2861969"/>
                <a:gd name="connsiteY195" fmla="*/ 1431004 h 2861969"/>
                <a:gd name="connsiteX196" fmla="*/ 139542 w 2861969"/>
                <a:gd name="connsiteY196" fmla="*/ 1522276 h 2861969"/>
                <a:gd name="connsiteX197" fmla="*/ 836623 w 2861969"/>
                <a:gd name="connsiteY197" fmla="*/ 1581624 h 2861969"/>
                <a:gd name="connsiteX198" fmla="*/ 260355 w 2861969"/>
                <a:gd name="connsiteY198" fmla="*/ 1983702 h 2861969"/>
                <a:gd name="connsiteX199" fmla="*/ 139542 w 2861969"/>
                <a:gd name="connsiteY199" fmla="*/ 1522276 h 2861969"/>
                <a:gd name="connsiteX200" fmla="*/ 271868 w 2861969"/>
                <a:gd name="connsiteY200" fmla="*/ 2007324 h 2861969"/>
                <a:gd name="connsiteX201" fmla="*/ 877054 w 2861969"/>
                <a:gd name="connsiteY201" fmla="*/ 1585070 h 2861969"/>
                <a:gd name="connsiteX202" fmla="*/ 1108088 w 2861969"/>
                <a:gd name="connsiteY202" fmla="*/ 1604741 h 2861969"/>
                <a:gd name="connsiteX203" fmla="*/ 1007913 w 2861969"/>
                <a:gd name="connsiteY203" fmla="*/ 1818636 h 2861969"/>
                <a:gd name="connsiteX204" fmla="*/ 342249 w 2861969"/>
                <a:gd name="connsiteY204" fmla="*/ 2130934 h 2861969"/>
                <a:gd name="connsiteX205" fmla="*/ 271868 w 2861969"/>
                <a:gd name="connsiteY205" fmla="*/ 2007324 h 2861969"/>
                <a:gd name="connsiteX206" fmla="*/ 356682 w 2861969"/>
                <a:gd name="connsiteY206" fmla="*/ 2152837 h 2861969"/>
                <a:gd name="connsiteX207" fmla="*/ 990709 w 2861969"/>
                <a:gd name="connsiteY207" fmla="*/ 1855387 h 2861969"/>
                <a:gd name="connsiteX208" fmla="*/ 691902 w 2861969"/>
                <a:gd name="connsiteY208" fmla="*/ 2493399 h 2861969"/>
                <a:gd name="connsiteX209" fmla="*/ 356682 w 2861969"/>
                <a:gd name="connsiteY209" fmla="*/ 2152837 h 2861969"/>
                <a:gd name="connsiteX210" fmla="*/ 713604 w 2861969"/>
                <a:gd name="connsiteY210" fmla="*/ 2508253 h 2861969"/>
                <a:gd name="connsiteX211" fmla="*/ 1027434 w 2861969"/>
                <a:gd name="connsiteY211" fmla="*/ 1838157 h 2861969"/>
                <a:gd name="connsiteX212" fmla="*/ 1237344 w 2861969"/>
                <a:gd name="connsiteY212" fmla="*/ 1739675 h 2861969"/>
                <a:gd name="connsiteX213" fmla="*/ 1257540 w 2861969"/>
                <a:gd name="connsiteY213" fmla="*/ 1975012 h 2861969"/>
                <a:gd name="connsiteX214" fmla="*/ 835682 w 2861969"/>
                <a:gd name="connsiteY214" fmla="*/ 2580491 h 2861969"/>
                <a:gd name="connsiteX215" fmla="*/ 713604 w 2861969"/>
                <a:gd name="connsiteY215" fmla="*/ 2508253 h 2861969"/>
                <a:gd name="connsiteX216" fmla="*/ 859071 w 2861969"/>
                <a:gd name="connsiteY216" fmla="*/ 2592328 h 2861969"/>
                <a:gd name="connsiteX217" fmla="*/ 1261012 w 2861969"/>
                <a:gd name="connsiteY217" fmla="*/ 2015443 h 2861969"/>
                <a:gd name="connsiteX218" fmla="*/ 1321561 w 2861969"/>
                <a:gd name="connsiteY218" fmla="*/ 2721058 h 2861969"/>
                <a:gd name="connsiteX219" fmla="*/ 859071 w 2861969"/>
                <a:gd name="connsiteY219" fmla="*/ 2592328 h 2861969"/>
                <a:gd name="connsiteX220" fmla="*/ 1431004 w 2861969"/>
                <a:gd name="connsiteY220" fmla="*/ 2725724 h 2861969"/>
                <a:gd name="connsiteX221" fmla="*/ 1347780 w 2861969"/>
                <a:gd name="connsiteY221" fmla="*/ 2722973 h 2861969"/>
                <a:gd name="connsiteX222" fmla="*/ 1284213 w 2861969"/>
                <a:gd name="connsiteY222" fmla="*/ 1982138 h 2861969"/>
                <a:gd name="connsiteX223" fmla="*/ 1416759 w 2861969"/>
                <a:gd name="connsiteY223" fmla="*/ 1791898 h 2861969"/>
                <a:gd name="connsiteX224" fmla="*/ 1551921 w 2861969"/>
                <a:gd name="connsiteY224" fmla="*/ 1985616 h 2861969"/>
                <a:gd name="connsiteX225" fmla="*/ 1489022 w 2861969"/>
                <a:gd name="connsiteY225" fmla="*/ 2724361 h 2861969"/>
                <a:gd name="connsiteX226" fmla="*/ 1431004 w 2861969"/>
                <a:gd name="connsiteY226" fmla="*/ 2725724 h 2861969"/>
                <a:gd name="connsiteX227" fmla="*/ 1515195 w 2861969"/>
                <a:gd name="connsiteY227" fmla="*/ 2722914 h 2861969"/>
                <a:gd name="connsiteX228" fmla="*/ 1575135 w 2861969"/>
                <a:gd name="connsiteY228" fmla="*/ 2018902 h 2861969"/>
                <a:gd name="connsiteX229" fmla="*/ 1982216 w 2861969"/>
                <a:gd name="connsiteY229" fmla="*/ 2602348 h 2861969"/>
                <a:gd name="connsiteX230" fmla="*/ 1515195 w 2861969"/>
                <a:gd name="connsiteY230" fmla="*/ 2722914 h 2861969"/>
                <a:gd name="connsiteX231" fmla="*/ 2005870 w 2861969"/>
                <a:gd name="connsiteY231" fmla="*/ 2590868 h 2861969"/>
                <a:gd name="connsiteX232" fmla="*/ 1578587 w 2861969"/>
                <a:gd name="connsiteY232" fmla="*/ 1978465 h 2861969"/>
                <a:gd name="connsiteX233" fmla="*/ 1598257 w 2861969"/>
                <a:gd name="connsiteY233" fmla="*/ 1747437 h 2861969"/>
                <a:gd name="connsiteX234" fmla="*/ 1812159 w 2861969"/>
                <a:gd name="connsiteY234" fmla="*/ 1847612 h 2861969"/>
                <a:gd name="connsiteX235" fmla="*/ 2128306 w 2861969"/>
                <a:gd name="connsiteY235" fmla="*/ 2521492 h 2861969"/>
                <a:gd name="connsiteX236" fmla="*/ 2005870 w 2861969"/>
                <a:gd name="connsiteY236" fmla="*/ 2590868 h 2861969"/>
                <a:gd name="connsiteX237" fmla="*/ 2150202 w 2861969"/>
                <a:gd name="connsiteY237" fmla="*/ 2507066 h 2861969"/>
                <a:gd name="connsiteX238" fmla="*/ 1848897 w 2861969"/>
                <a:gd name="connsiteY238" fmla="*/ 1864823 h 2861969"/>
                <a:gd name="connsiteX239" fmla="*/ 2495202 w 2861969"/>
                <a:gd name="connsiteY239" fmla="*/ 2167510 h 2861969"/>
                <a:gd name="connsiteX240" fmla="*/ 2150202 w 2861969"/>
                <a:gd name="connsiteY240" fmla="*/ 2507066 h 2861969"/>
                <a:gd name="connsiteX241" fmla="*/ 2509986 w 2861969"/>
                <a:gd name="connsiteY241" fmla="*/ 2145770 h 2861969"/>
                <a:gd name="connsiteX242" fmla="*/ 1831660 w 2861969"/>
                <a:gd name="connsiteY242" fmla="*/ 1828085 h 2861969"/>
                <a:gd name="connsiteX243" fmla="*/ 1733185 w 2861969"/>
                <a:gd name="connsiteY243" fmla="*/ 1618174 h 2861969"/>
                <a:gd name="connsiteX244" fmla="*/ 1968522 w 2861969"/>
                <a:gd name="connsiteY244" fmla="*/ 1597978 h 2861969"/>
                <a:gd name="connsiteX245" fmla="*/ 2581250 w 2861969"/>
                <a:gd name="connsiteY245" fmla="*/ 2024892 h 2861969"/>
                <a:gd name="connsiteX246" fmla="*/ 2509986 w 2861969"/>
                <a:gd name="connsiteY246" fmla="*/ 2145770 h 2861969"/>
                <a:gd name="connsiteX247" fmla="*/ 2593055 w 2861969"/>
                <a:gd name="connsiteY247" fmla="*/ 2001477 h 2861969"/>
                <a:gd name="connsiteX248" fmla="*/ 2008960 w 2861969"/>
                <a:gd name="connsiteY248" fmla="*/ 1594506 h 2861969"/>
                <a:gd name="connsiteX249" fmla="*/ 2721694 w 2861969"/>
                <a:gd name="connsiteY249" fmla="*/ 1533347 h 2861969"/>
                <a:gd name="connsiteX250" fmla="*/ 2593055 w 2861969"/>
                <a:gd name="connsiteY250" fmla="*/ 2001477 h 2861969"/>
                <a:gd name="connsiteX251" fmla="*/ 1975654 w 2861969"/>
                <a:gd name="connsiteY251" fmla="*/ 1571312 h 2861969"/>
                <a:gd name="connsiteX252" fmla="*/ 1785414 w 2861969"/>
                <a:gd name="connsiteY252" fmla="*/ 1438766 h 2861969"/>
                <a:gd name="connsiteX253" fmla="*/ 1979126 w 2861969"/>
                <a:gd name="connsiteY253" fmla="*/ 1303611 h 2861969"/>
                <a:gd name="connsiteX254" fmla="*/ 2724134 w 2861969"/>
                <a:gd name="connsiteY254" fmla="*/ 1367041 h 2861969"/>
                <a:gd name="connsiteX255" fmla="*/ 2725724 w 2861969"/>
                <a:gd name="connsiteY255" fmla="*/ 1431011 h 2861969"/>
                <a:gd name="connsiteX256" fmla="*/ 2723427 w 2861969"/>
                <a:gd name="connsiteY256" fmla="*/ 1507148 h 2861969"/>
                <a:gd name="connsiteX257" fmla="*/ 1975654 w 2861969"/>
                <a:gd name="connsiteY257" fmla="*/ 1571312 h 28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2861969" h="2861969">
                  <a:moveTo>
                    <a:pt x="2442876" y="419133"/>
                  </a:moveTo>
                  <a:cubicBezTo>
                    <a:pt x="2172598" y="148848"/>
                    <a:pt x="1813242" y="0"/>
                    <a:pt x="1431004" y="0"/>
                  </a:cubicBezTo>
                  <a:cubicBezTo>
                    <a:pt x="1048766" y="0"/>
                    <a:pt x="689417" y="148848"/>
                    <a:pt x="419132" y="419133"/>
                  </a:cubicBezTo>
                  <a:cubicBezTo>
                    <a:pt x="148848" y="689417"/>
                    <a:pt x="0" y="1048772"/>
                    <a:pt x="0" y="1431004"/>
                  </a:cubicBezTo>
                  <a:cubicBezTo>
                    <a:pt x="0" y="1813236"/>
                    <a:pt x="148855" y="2172592"/>
                    <a:pt x="419132" y="2442876"/>
                  </a:cubicBezTo>
                  <a:cubicBezTo>
                    <a:pt x="689410" y="2713160"/>
                    <a:pt x="1048772" y="2862008"/>
                    <a:pt x="1431004" y="2862008"/>
                  </a:cubicBezTo>
                  <a:cubicBezTo>
                    <a:pt x="1813236" y="2862008"/>
                    <a:pt x="2172592" y="2713154"/>
                    <a:pt x="2442876" y="2442876"/>
                  </a:cubicBezTo>
                  <a:cubicBezTo>
                    <a:pt x="2713160" y="2172598"/>
                    <a:pt x="2862008" y="1813243"/>
                    <a:pt x="2862008" y="1431004"/>
                  </a:cubicBezTo>
                  <a:cubicBezTo>
                    <a:pt x="2862008" y="1048766"/>
                    <a:pt x="2713160" y="689410"/>
                    <a:pt x="2442876" y="419133"/>
                  </a:cubicBezTo>
                  <a:close/>
                  <a:moveTo>
                    <a:pt x="2722537" y="1340849"/>
                  </a:moveTo>
                  <a:lnTo>
                    <a:pt x="2012412" y="1280384"/>
                  </a:lnTo>
                  <a:lnTo>
                    <a:pt x="2598467" y="871479"/>
                  </a:lnTo>
                  <a:cubicBezTo>
                    <a:pt x="2667660" y="1015285"/>
                    <a:pt x="2710986" y="1173764"/>
                    <a:pt x="2722537" y="1340849"/>
                  </a:cubicBezTo>
                  <a:close/>
                  <a:moveTo>
                    <a:pt x="2586798" y="847961"/>
                  </a:moveTo>
                  <a:lnTo>
                    <a:pt x="1971968" y="1276938"/>
                  </a:lnTo>
                  <a:lnTo>
                    <a:pt x="1740947" y="1257268"/>
                  </a:lnTo>
                  <a:lnTo>
                    <a:pt x="1841129" y="1043360"/>
                  </a:lnTo>
                  <a:lnTo>
                    <a:pt x="2516696" y="726421"/>
                  </a:lnTo>
                  <a:cubicBezTo>
                    <a:pt x="2542169" y="765535"/>
                    <a:pt x="2565590" y="806095"/>
                    <a:pt x="2586798" y="847961"/>
                  </a:cubicBezTo>
                  <a:close/>
                  <a:moveTo>
                    <a:pt x="1666185" y="1355684"/>
                  </a:moveTo>
                  <a:lnTo>
                    <a:pt x="1629518" y="1330134"/>
                  </a:lnTo>
                  <a:lnTo>
                    <a:pt x="1624651" y="1273421"/>
                  </a:lnTo>
                  <a:lnTo>
                    <a:pt x="1701645" y="1279975"/>
                  </a:lnTo>
                  <a:lnTo>
                    <a:pt x="1666185" y="1355684"/>
                  </a:lnTo>
                  <a:close/>
                  <a:moveTo>
                    <a:pt x="1676627" y="1394603"/>
                  </a:moveTo>
                  <a:lnTo>
                    <a:pt x="1740025" y="1438772"/>
                  </a:lnTo>
                  <a:lnTo>
                    <a:pt x="1671468" y="1486608"/>
                  </a:lnTo>
                  <a:lnTo>
                    <a:pt x="1652485" y="1446151"/>
                  </a:lnTo>
                  <a:lnTo>
                    <a:pt x="1676627" y="1394603"/>
                  </a:lnTo>
                  <a:close/>
                  <a:moveTo>
                    <a:pt x="1622399" y="1247176"/>
                  </a:moveTo>
                  <a:lnTo>
                    <a:pt x="1614053" y="1149895"/>
                  </a:lnTo>
                  <a:lnTo>
                    <a:pt x="1804391" y="1060603"/>
                  </a:lnTo>
                  <a:lnTo>
                    <a:pt x="1713378" y="1254925"/>
                  </a:lnTo>
                  <a:lnTo>
                    <a:pt x="1622399" y="1247176"/>
                  </a:lnTo>
                  <a:close/>
                  <a:moveTo>
                    <a:pt x="1614371" y="1558105"/>
                  </a:moveTo>
                  <a:lnTo>
                    <a:pt x="1661052" y="1525540"/>
                  </a:lnTo>
                  <a:lnTo>
                    <a:pt x="1693870" y="1595493"/>
                  </a:lnTo>
                  <a:lnTo>
                    <a:pt x="1610581" y="1602638"/>
                  </a:lnTo>
                  <a:lnTo>
                    <a:pt x="1614371" y="1558105"/>
                  </a:lnTo>
                  <a:close/>
                  <a:moveTo>
                    <a:pt x="1705623" y="1620537"/>
                  </a:moveTo>
                  <a:lnTo>
                    <a:pt x="1794916" y="1810867"/>
                  </a:lnTo>
                  <a:lnTo>
                    <a:pt x="1600600" y="1719862"/>
                  </a:lnTo>
                  <a:lnTo>
                    <a:pt x="1608349" y="1628882"/>
                  </a:lnTo>
                  <a:lnTo>
                    <a:pt x="1705623" y="1620537"/>
                  </a:lnTo>
                  <a:close/>
                  <a:moveTo>
                    <a:pt x="1682656" y="1510464"/>
                  </a:moveTo>
                  <a:lnTo>
                    <a:pt x="1762733" y="1454594"/>
                  </a:lnTo>
                  <a:lnTo>
                    <a:pt x="1935230" y="1574778"/>
                  </a:lnTo>
                  <a:lnTo>
                    <a:pt x="1721439" y="1593124"/>
                  </a:lnTo>
                  <a:lnTo>
                    <a:pt x="1682656" y="1510464"/>
                  </a:lnTo>
                  <a:close/>
                  <a:moveTo>
                    <a:pt x="1762714" y="1422944"/>
                  </a:moveTo>
                  <a:lnTo>
                    <a:pt x="1687796" y="1370747"/>
                  </a:lnTo>
                  <a:lnTo>
                    <a:pt x="1729207" y="1282325"/>
                  </a:lnTo>
                  <a:lnTo>
                    <a:pt x="1938689" y="1300158"/>
                  </a:lnTo>
                  <a:lnTo>
                    <a:pt x="1762714" y="1422944"/>
                  </a:lnTo>
                  <a:close/>
                  <a:moveTo>
                    <a:pt x="2502185" y="704557"/>
                  </a:moveTo>
                  <a:lnTo>
                    <a:pt x="1858340" y="1006615"/>
                  </a:lnTo>
                  <a:lnTo>
                    <a:pt x="2160326" y="361815"/>
                  </a:lnTo>
                  <a:cubicBezTo>
                    <a:pt x="2294547" y="453664"/>
                    <a:pt x="2410687" y="570071"/>
                    <a:pt x="2502185" y="704557"/>
                  </a:cubicBezTo>
                  <a:close/>
                  <a:moveTo>
                    <a:pt x="2138488" y="347226"/>
                  </a:moveTo>
                  <a:lnTo>
                    <a:pt x="1821595" y="1023858"/>
                  </a:lnTo>
                  <a:lnTo>
                    <a:pt x="1611685" y="1122333"/>
                  </a:lnTo>
                  <a:lnTo>
                    <a:pt x="1591489" y="886996"/>
                  </a:lnTo>
                  <a:lnTo>
                    <a:pt x="2016793" y="276579"/>
                  </a:lnTo>
                  <a:cubicBezTo>
                    <a:pt x="2058729" y="297950"/>
                    <a:pt x="2099329" y="321572"/>
                    <a:pt x="2138488" y="347226"/>
                  </a:cubicBezTo>
                  <a:close/>
                  <a:moveTo>
                    <a:pt x="1480118" y="1184057"/>
                  </a:moveTo>
                  <a:lnTo>
                    <a:pt x="1439655" y="1203040"/>
                  </a:lnTo>
                  <a:lnTo>
                    <a:pt x="1388107" y="1178898"/>
                  </a:lnTo>
                  <a:lnTo>
                    <a:pt x="1432283" y="1115500"/>
                  </a:lnTo>
                  <a:lnTo>
                    <a:pt x="1480118" y="1184057"/>
                  </a:lnTo>
                  <a:close/>
                  <a:moveTo>
                    <a:pt x="1448105" y="1092792"/>
                  </a:moveTo>
                  <a:lnTo>
                    <a:pt x="1568294" y="920295"/>
                  </a:lnTo>
                  <a:lnTo>
                    <a:pt x="1586641" y="1134086"/>
                  </a:lnTo>
                  <a:lnTo>
                    <a:pt x="1503981" y="1172869"/>
                  </a:lnTo>
                  <a:lnTo>
                    <a:pt x="1448105" y="1092792"/>
                  </a:lnTo>
                  <a:close/>
                  <a:moveTo>
                    <a:pt x="1364257" y="1167722"/>
                  </a:moveTo>
                  <a:lnTo>
                    <a:pt x="1275835" y="1126312"/>
                  </a:lnTo>
                  <a:lnTo>
                    <a:pt x="1293669" y="916830"/>
                  </a:lnTo>
                  <a:lnTo>
                    <a:pt x="1416448" y="1092805"/>
                  </a:lnTo>
                  <a:lnTo>
                    <a:pt x="1364257" y="1167722"/>
                  </a:lnTo>
                  <a:close/>
                  <a:moveTo>
                    <a:pt x="1349195" y="1189340"/>
                  </a:moveTo>
                  <a:lnTo>
                    <a:pt x="1323645" y="1226013"/>
                  </a:lnTo>
                  <a:lnTo>
                    <a:pt x="1266931" y="1230880"/>
                  </a:lnTo>
                  <a:lnTo>
                    <a:pt x="1273485" y="1153886"/>
                  </a:lnTo>
                  <a:lnTo>
                    <a:pt x="1349195" y="1189340"/>
                  </a:lnTo>
                  <a:close/>
                  <a:moveTo>
                    <a:pt x="1345061" y="1689140"/>
                  </a:moveTo>
                  <a:lnTo>
                    <a:pt x="1400931" y="1769216"/>
                  </a:lnTo>
                  <a:lnTo>
                    <a:pt x="1280741" y="1941720"/>
                  </a:lnTo>
                  <a:lnTo>
                    <a:pt x="1262395" y="1727929"/>
                  </a:lnTo>
                  <a:lnTo>
                    <a:pt x="1345061" y="1689140"/>
                  </a:lnTo>
                  <a:close/>
                  <a:moveTo>
                    <a:pt x="1260032" y="1700360"/>
                  </a:moveTo>
                  <a:lnTo>
                    <a:pt x="1252887" y="1617071"/>
                  </a:lnTo>
                  <a:lnTo>
                    <a:pt x="1297426" y="1620861"/>
                  </a:lnTo>
                  <a:lnTo>
                    <a:pt x="1329992" y="1667542"/>
                  </a:lnTo>
                  <a:lnTo>
                    <a:pt x="1260032" y="1700360"/>
                  </a:lnTo>
                  <a:close/>
                  <a:moveTo>
                    <a:pt x="1368910" y="1677951"/>
                  </a:moveTo>
                  <a:lnTo>
                    <a:pt x="1409367" y="1658969"/>
                  </a:lnTo>
                  <a:lnTo>
                    <a:pt x="1460915" y="1683111"/>
                  </a:lnTo>
                  <a:lnTo>
                    <a:pt x="1416740" y="1746509"/>
                  </a:lnTo>
                  <a:lnTo>
                    <a:pt x="1368910" y="1677951"/>
                  </a:lnTo>
                  <a:close/>
                  <a:moveTo>
                    <a:pt x="1484772" y="1694286"/>
                  </a:moveTo>
                  <a:lnTo>
                    <a:pt x="1573194" y="1735697"/>
                  </a:lnTo>
                  <a:lnTo>
                    <a:pt x="1555360" y="1945179"/>
                  </a:lnTo>
                  <a:lnTo>
                    <a:pt x="1432575" y="1769197"/>
                  </a:lnTo>
                  <a:lnTo>
                    <a:pt x="1484772" y="1694286"/>
                  </a:lnTo>
                  <a:close/>
                  <a:moveTo>
                    <a:pt x="1499834" y="1672669"/>
                  </a:moveTo>
                  <a:lnTo>
                    <a:pt x="1525384" y="1636002"/>
                  </a:lnTo>
                  <a:lnTo>
                    <a:pt x="1582104" y="1631134"/>
                  </a:lnTo>
                  <a:lnTo>
                    <a:pt x="1575550" y="1708128"/>
                  </a:lnTo>
                  <a:lnTo>
                    <a:pt x="1499834" y="1672669"/>
                  </a:lnTo>
                  <a:close/>
                  <a:moveTo>
                    <a:pt x="1431004" y="1586758"/>
                  </a:moveTo>
                  <a:cubicBezTo>
                    <a:pt x="1344983" y="1586758"/>
                    <a:pt x="1275251" y="1517026"/>
                    <a:pt x="1275251" y="1431004"/>
                  </a:cubicBezTo>
                  <a:cubicBezTo>
                    <a:pt x="1275251" y="1344983"/>
                    <a:pt x="1344983" y="1275251"/>
                    <a:pt x="1431004" y="1275251"/>
                  </a:cubicBezTo>
                  <a:cubicBezTo>
                    <a:pt x="1517025" y="1275251"/>
                    <a:pt x="1586758" y="1344983"/>
                    <a:pt x="1586758" y="1431004"/>
                  </a:cubicBezTo>
                  <a:cubicBezTo>
                    <a:pt x="1586758" y="1517026"/>
                    <a:pt x="1517025" y="1586758"/>
                    <a:pt x="1431004" y="1586758"/>
                  </a:cubicBezTo>
                  <a:close/>
                  <a:moveTo>
                    <a:pt x="1551616" y="1241154"/>
                  </a:moveTo>
                  <a:lnTo>
                    <a:pt x="1519044" y="1194473"/>
                  </a:lnTo>
                  <a:lnTo>
                    <a:pt x="1588997" y="1161655"/>
                  </a:lnTo>
                  <a:lnTo>
                    <a:pt x="1596142" y="1244950"/>
                  </a:lnTo>
                  <a:lnTo>
                    <a:pt x="1551616" y="1241154"/>
                  </a:lnTo>
                  <a:close/>
                  <a:moveTo>
                    <a:pt x="1993300" y="264891"/>
                  </a:moveTo>
                  <a:lnTo>
                    <a:pt x="1588017" y="846572"/>
                  </a:lnTo>
                  <a:lnTo>
                    <a:pt x="1527377" y="139867"/>
                  </a:lnTo>
                  <a:cubicBezTo>
                    <a:pt x="1693254" y="152132"/>
                    <a:pt x="1850539" y="195769"/>
                    <a:pt x="1993300" y="264891"/>
                  </a:cubicBezTo>
                  <a:close/>
                  <a:moveTo>
                    <a:pt x="1431004" y="136284"/>
                  </a:moveTo>
                  <a:cubicBezTo>
                    <a:pt x="1454549" y="136284"/>
                    <a:pt x="1477938" y="136959"/>
                    <a:pt x="1501177" y="138205"/>
                  </a:cubicBezTo>
                  <a:lnTo>
                    <a:pt x="1564816" y="879864"/>
                  </a:lnTo>
                  <a:lnTo>
                    <a:pt x="1432270" y="1070104"/>
                  </a:lnTo>
                  <a:lnTo>
                    <a:pt x="1297115" y="876392"/>
                  </a:lnTo>
                  <a:lnTo>
                    <a:pt x="1359961" y="138257"/>
                  </a:lnTo>
                  <a:cubicBezTo>
                    <a:pt x="1383486" y="136979"/>
                    <a:pt x="1407167" y="136284"/>
                    <a:pt x="1431004" y="136284"/>
                  </a:cubicBezTo>
                  <a:close/>
                  <a:moveTo>
                    <a:pt x="1333769" y="139925"/>
                  </a:moveTo>
                  <a:lnTo>
                    <a:pt x="1273894" y="843119"/>
                  </a:lnTo>
                  <a:lnTo>
                    <a:pt x="870000" y="264249"/>
                  </a:lnTo>
                  <a:cubicBezTo>
                    <a:pt x="1012164" y="195613"/>
                    <a:pt x="1168709" y="152236"/>
                    <a:pt x="1333769" y="139925"/>
                  </a:cubicBezTo>
                  <a:close/>
                  <a:moveTo>
                    <a:pt x="846507" y="275937"/>
                  </a:moveTo>
                  <a:lnTo>
                    <a:pt x="1270455" y="883550"/>
                  </a:lnTo>
                  <a:lnTo>
                    <a:pt x="1250784" y="1114578"/>
                  </a:lnTo>
                  <a:lnTo>
                    <a:pt x="1036877" y="1014396"/>
                  </a:lnTo>
                  <a:lnTo>
                    <a:pt x="723793" y="347045"/>
                  </a:lnTo>
                  <a:cubicBezTo>
                    <a:pt x="763270" y="321203"/>
                    <a:pt x="804207" y="297431"/>
                    <a:pt x="846507" y="275937"/>
                  </a:cubicBezTo>
                  <a:close/>
                  <a:moveTo>
                    <a:pt x="1172408" y="1467412"/>
                  </a:moveTo>
                  <a:lnTo>
                    <a:pt x="1109003" y="1423236"/>
                  </a:lnTo>
                  <a:lnTo>
                    <a:pt x="1177561" y="1375400"/>
                  </a:lnTo>
                  <a:lnTo>
                    <a:pt x="1196543" y="1415864"/>
                  </a:lnTo>
                  <a:lnTo>
                    <a:pt x="1172408" y="1467412"/>
                  </a:lnTo>
                  <a:close/>
                  <a:moveTo>
                    <a:pt x="1219517" y="1531874"/>
                  </a:moveTo>
                  <a:lnTo>
                    <a:pt x="1224384" y="1588588"/>
                  </a:lnTo>
                  <a:lnTo>
                    <a:pt x="1147390" y="1582033"/>
                  </a:lnTo>
                  <a:lnTo>
                    <a:pt x="1182850" y="1506324"/>
                  </a:lnTo>
                  <a:lnTo>
                    <a:pt x="1219517" y="1531874"/>
                  </a:lnTo>
                  <a:close/>
                  <a:moveTo>
                    <a:pt x="1086309" y="1407421"/>
                  </a:moveTo>
                  <a:lnTo>
                    <a:pt x="913805" y="1287231"/>
                  </a:lnTo>
                  <a:lnTo>
                    <a:pt x="1127596" y="1268884"/>
                  </a:lnTo>
                  <a:lnTo>
                    <a:pt x="1166379" y="1351551"/>
                  </a:lnTo>
                  <a:lnTo>
                    <a:pt x="1086309" y="1407421"/>
                  </a:lnTo>
                  <a:close/>
                  <a:moveTo>
                    <a:pt x="1086322" y="1439064"/>
                  </a:moveTo>
                  <a:lnTo>
                    <a:pt x="1161239" y="1491261"/>
                  </a:lnTo>
                  <a:lnTo>
                    <a:pt x="1119828" y="1579684"/>
                  </a:lnTo>
                  <a:lnTo>
                    <a:pt x="910340" y="1561850"/>
                  </a:lnTo>
                  <a:lnTo>
                    <a:pt x="1086322" y="1439064"/>
                  </a:lnTo>
                  <a:close/>
                  <a:moveTo>
                    <a:pt x="1135657" y="1607090"/>
                  </a:moveTo>
                  <a:lnTo>
                    <a:pt x="1226643" y="1614839"/>
                  </a:lnTo>
                  <a:lnTo>
                    <a:pt x="1234988" y="1712113"/>
                  </a:lnTo>
                  <a:lnTo>
                    <a:pt x="1044651" y="1801412"/>
                  </a:lnTo>
                  <a:lnTo>
                    <a:pt x="1135657" y="1607090"/>
                  </a:lnTo>
                  <a:close/>
                  <a:moveTo>
                    <a:pt x="1234664" y="1303909"/>
                  </a:moveTo>
                  <a:lnTo>
                    <a:pt x="1187983" y="1336481"/>
                  </a:lnTo>
                  <a:lnTo>
                    <a:pt x="1155165" y="1266522"/>
                  </a:lnTo>
                  <a:lnTo>
                    <a:pt x="1238460" y="1259377"/>
                  </a:lnTo>
                  <a:lnTo>
                    <a:pt x="1234664" y="1303909"/>
                  </a:lnTo>
                  <a:close/>
                  <a:moveTo>
                    <a:pt x="1143405" y="1241472"/>
                  </a:moveTo>
                  <a:lnTo>
                    <a:pt x="1054107" y="1051135"/>
                  </a:lnTo>
                  <a:lnTo>
                    <a:pt x="1248429" y="1142147"/>
                  </a:lnTo>
                  <a:lnTo>
                    <a:pt x="1240680" y="1233126"/>
                  </a:lnTo>
                  <a:lnTo>
                    <a:pt x="1143405" y="1241472"/>
                  </a:lnTo>
                  <a:close/>
                  <a:moveTo>
                    <a:pt x="701955" y="361627"/>
                  </a:moveTo>
                  <a:lnTo>
                    <a:pt x="1000125" y="997185"/>
                  </a:lnTo>
                  <a:lnTo>
                    <a:pt x="363619" y="699080"/>
                  </a:lnTo>
                  <a:cubicBezTo>
                    <a:pt x="454592" y="566832"/>
                    <a:pt x="569448" y="452250"/>
                    <a:pt x="701955" y="361627"/>
                  </a:cubicBezTo>
                  <a:close/>
                  <a:moveTo>
                    <a:pt x="348959" y="720885"/>
                  </a:moveTo>
                  <a:lnTo>
                    <a:pt x="1017362" y="1033924"/>
                  </a:lnTo>
                  <a:lnTo>
                    <a:pt x="1115844" y="1243841"/>
                  </a:lnTo>
                  <a:lnTo>
                    <a:pt x="880507" y="1264037"/>
                  </a:lnTo>
                  <a:lnTo>
                    <a:pt x="277306" y="843762"/>
                  </a:lnTo>
                  <a:cubicBezTo>
                    <a:pt x="298956" y="801390"/>
                    <a:pt x="322935" y="760408"/>
                    <a:pt x="348959" y="720885"/>
                  </a:cubicBezTo>
                  <a:close/>
                  <a:moveTo>
                    <a:pt x="265618" y="867248"/>
                  </a:moveTo>
                  <a:lnTo>
                    <a:pt x="840082" y="1267502"/>
                  </a:lnTo>
                  <a:lnTo>
                    <a:pt x="140425" y="1327539"/>
                  </a:lnTo>
                  <a:cubicBezTo>
                    <a:pt x="153437" y="1163699"/>
                    <a:pt x="197074" y="1008361"/>
                    <a:pt x="265618" y="867248"/>
                  </a:cubicBezTo>
                  <a:close/>
                  <a:moveTo>
                    <a:pt x="136284" y="1431004"/>
                  </a:moveTo>
                  <a:cubicBezTo>
                    <a:pt x="136284" y="1405058"/>
                    <a:pt x="137141" y="1379314"/>
                    <a:pt x="138653" y="1353744"/>
                  </a:cubicBezTo>
                  <a:lnTo>
                    <a:pt x="873374" y="1290696"/>
                  </a:lnTo>
                  <a:lnTo>
                    <a:pt x="1063614" y="1423242"/>
                  </a:lnTo>
                  <a:lnTo>
                    <a:pt x="869902" y="1558398"/>
                  </a:lnTo>
                  <a:lnTo>
                    <a:pt x="137913" y="1496077"/>
                  </a:lnTo>
                  <a:cubicBezTo>
                    <a:pt x="136842" y="1474524"/>
                    <a:pt x="136284" y="1452829"/>
                    <a:pt x="136284" y="1431004"/>
                  </a:cubicBezTo>
                  <a:close/>
                  <a:moveTo>
                    <a:pt x="139542" y="1522276"/>
                  </a:moveTo>
                  <a:lnTo>
                    <a:pt x="836623" y="1581624"/>
                  </a:lnTo>
                  <a:lnTo>
                    <a:pt x="260355" y="1983702"/>
                  </a:lnTo>
                  <a:cubicBezTo>
                    <a:pt x="193199" y="1842031"/>
                    <a:pt x="151029" y="1686329"/>
                    <a:pt x="139542" y="1522276"/>
                  </a:cubicBezTo>
                  <a:close/>
                  <a:moveTo>
                    <a:pt x="271868" y="2007324"/>
                  </a:moveTo>
                  <a:lnTo>
                    <a:pt x="877054" y="1585070"/>
                  </a:lnTo>
                  <a:lnTo>
                    <a:pt x="1108088" y="1604741"/>
                  </a:lnTo>
                  <a:lnTo>
                    <a:pt x="1007913" y="1818636"/>
                  </a:lnTo>
                  <a:lnTo>
                    <a:pt x="342249" y="2130934"/>
                  </a:lnTo>
                  <a:cubicBezTo>
                    <a:pt x="316601" y="2091178"/>
                    <a:pt x="293121" y="2049897"/>
                    <a:pt x="271868" y="2007324"/>
                  </a:cubicBezTo>
                  <a:close/>
                  <a:moveTo>
                    <a:pt x="356682" y="2152837"/>
                  </a:moveTo>
                  <a:lnTo>
                    <a:pt x="990709" y="1855387"/>
                  </a:lnTo>
                  <a:lnTo>
                    <a:pt x="691902" y="2493399"/>
                  </a:lnTo>
                  <a:cubicBezTo>
                    <a:pt x="560291" y="2401562"/>
                    <a:pt x="446428" y="2285980"/>
                    <a:pt x="356682" y="2152837"/>
                  </a:cubicBezTo>
                  <a:close/>
                  <a:moveTo>
                    <a:pt x="713604" y="2508253"/>
                  </a:moveTo>
                  <a:lnTo>
                    <a:pt x="1027434" y="1838157"/>
                  </a:lnTo>
                  <a:lnTo>
                    <a:pt x="1237344" y="1739675"/>
                  </a:lnTo>
                  <a:lnTo>
                    <a:pt x="1257540" y="1975012"/>
                  </a:lnTo>
                  <a:lnTo>
                    <a:pt x="835682" y="2580491"/>
                  </a:lnTo>
                  <a:cubicBezTo>
                    <a:pt x="793590" y="2558601"/>
                    <a:pt x="752847" y="2534472"/>
                    <a:pt x="713604" y="2508253"/>
                  </a:cubicBezTo>
                  <a:close/>
                  <a:moveTo>
                    <a:pt x="859071" y="2592328"/>
                  </a:moveTo>
                  <a:lnTo>
                    <a:pt x="1261012" y="2015443"/>
                  </a:lnTo>
                  <a:lnTo>
                    <a:pt x="1321561" y="2721058"/>
                  </a:lnTo>
                  <a:cubicBezTo>
                    <a:pt x="1156748" y="2707190"/>
                    <a:pt x="1000644" y="2662332"/>
                    <a:pt x="859071" y="2592328"/>
                  </a:cubicBezTo>
                  <a:close/>
                  <a:moveTo>
                    <a:pt x="1431004" y="2725724"/>
                  </a:moveTo>
                  <a:cubicBezTo>
                    <a:pt x="1403040" y="2725724"/>
                    <a:pt x="1375309" y="2724731"/>
                    <a:pt x="1347780" y="2722973"/>
                  </a:cubicBezTo>
                  <a:lnTo>
                    <a:pt x="1284213" y="1982138"/>
                  </a:lnTo>
                  <a:lnTo>
                    <a:pt x="1416759" y="1791898"/>
                  </a:lnTo>
                  <a:lnTo>
                    <a:pt x="1551921" y="1985616"/>
                  </a:lnTo>
                  <a:lnTo>
                    <a:pt x="1489022" y="2724361"/>
                  </a:lnTo>
                  <a:cubicBezTo>
                    <a:pt x="1469780" y="2725212"/>
                    <a:pt x="1450454" y="2725724"/>
                    <a:pt x="1431004" y="2725724"/>
                  </a:cubicBezTo>
                  <a:close/>
                  <a:moveTo>
                    <a:pt x="1515195" y="2722914"/>
                  </a:moveTo>
                  <a:lnTo>
                    <a:pt x="1575135" y="2018902"/>
                  </a:lnTo>
                  <a:lnTo>
                    <a:pt x="1982216" y="2602348"/>
                  </a:lnTo>
                  <a:cubicBezTo>
                    <a:pt x="1838909" y="2670062"/>
                    <a:pt x="1681274" y="2712200"/>
                    <a:pt x="1515195" y="2722914"/>
                  </a:cubicBezTo>
                  <a:close/>
                  <a:moveTo>
                    <a:pt x="2005870" y="2590868"/>
                  </a:moveTo>
                  <a:lnTo>
                    <a:pt x="1578587" y="1978465"/>
                  </a:lnTo>
                  <a:lnTo>
                    <a:pt x="1598257" y="1747437"/>
                  </a:lnTo>
                  <a:lnTo>
                    <a:pt x="1812159" y="1847612"/>
                  </a:lnTo>
                  <a:lnTo>
                    <a:pt x="2128306" y="2521492"/>
                  </a:lnTo>
                  <a:cubicBezTo>
                    <a:pt x="2088907" y="2546770"/>
                    <a:pt x="2048008" y="2569893"/>
                    <a:pt x="2005870" y="2590868"/>
                  </a:cubicBezTo>
                  <a:close/>
                  <a:moveTo>
                    <a:pt x="2150202" y="2507066"/>
                  </a:moveTo>
                  <a:lnTo>
                    <a:pt x="1848897" y="1864823"/>
                  </a:lnTo>
                  <a:lnTo>
                    <a:pt x="2495202" y="2167510"/>
                  </a:lnTo>
                  <a:cubicBezTo>
                    <a:pt x="2402477" y="2301082"/>
                    <a:pt x="2285325" y="2416456"/>
                    <a:pt x="2150202" y="2507066"/>
                  </a:cubicBezTo>
                  <a:close/>
                  <a:moveTo>
                    <a:pt x="2509986" y="2145770"/>
                  </a:moveTo>
                  <a:lnTo>
                    <a:pt x="1831660" y="1828085"/>
                  </a:lnTo>
                  <a:lnTo>
                    <a:pt x="1733185" y="1618174"/>
                  </a:lnTo>
                  <a:lnTo>
                    <a:pt x="1968522" y="1597978"/>
                  </a:lnTo>
                  <a:lnTo>
                    <a:pt x="2581250" y="2024892"/>
                  </a:lnTo>
                  <a:cubicBezTo>
                    <a:pt x="2559645" y="2066556"/>
                    <a:pt x="2535828" y="2106890"/>
                    <a:pt x="2509986" y="2145770"/>
                  </a:cubicBezTo>
                  <a:close/>
                  <a:moveTo>
                    <a:pt x="2593055" y="2001477"/>
                  </a:moveTo>
                  <a:lnTo>
                    <a:pt x="2008960" y="1594506"/>
                  </a:lnTo>
                  <a:lnTo>
                    <a:pt x="2721694" y="1533347"/>
                  </a:lnTo>
                  <a:cubicBezTo>
                    <a:pt x="2708578" y="1700211"/>
                    <a:pt x="2663650" y="1858255"/>
                    <a:pt x="2593055" y="2001477"/>
                  </a:cubicBezTo>
                  <a:close/>
                  <a:moveTo>
                    <a:pt x="1975654" y="1571312"/>
                  </a:moveTo>
                  <a:lnTo>
                    <a:pt x="1785414" y="1438766"/>
                  </a:lnTo>
                  <a:lnTo>
                    <a:pt x="1979126" y="1303611"/>
                  </a:lnTo>
                  <a:lnTo>
                    <a:pt x="2724134" y="1367041"/>
                  </a:lnTo>
                  <a:cubicBezTo>
                    <a:pt x="2725172" y="1388237"/>
                    <a:pt x="2725724" y="1409562"/>
                    <a:pt x="2725724" y="1431011"/>
                  </a:cubicBezTo>
                  <a:cubicBezTo>
                    <a:pt x="2725724" y="1456574"/>
                    <a:pt x="2724893" y="1481949"/>
                    <a:pt x="2723427" y="1507148"/>
                  </a:cubicBezTo>
                  <a:lnTo>
                    <a:pt x="1975654" y="1571312"/>
                  </a:ln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528C2182-CF70-4340-B5DB-2A490F1F61EE}"/>
                </a:ext>
              </a:extLst>
            </p:cNvPr>
            <p:cNvSpPr/>
            <p:nvPr/>
          </p:nvSpPr>
          <p:spPr>
            <a:xfrm>
              <a:off x="6648088" y="1194252"/>
              <a:ext cx="3004743" cy="3004743"/>
            </a:xfrm>
            <a:custGeom>
              <a:avLst/>
              <a:gdLst>
                <a:gd name="connsiteX0" fmla="*/ 2564746 w 3004743"/>
                <a:gd name="connsiteY0" fmla="*/ 440036 h 3004743"/>
                <a:gd name="connsiteX1" fmla="*/ 1502391 w 3004743"/>
                <a:gd name="connsiteY1" fmla="*/ 0 h 3004743"/>
                <a:gd name="connsiteX2" fmla="*/ 440036 w 3004743"/>
                <a:gd name="connsiteY2" fmla="*/ 440036 h 3004743"/>
                <a:gd name="connsiteX3" fmla="*/ 0 w 3004743"/>
                <a:gd name="connsiteY3" fmla="*/ 1502391 h 3004743"/>
                <a:gd name="connsiteX4" fmla="*/ 440042 w 3004743"/>
                <a:gd name="connsiteY4" fmla="*/ 2564740 h 3004743"/>
                <a:gd name="connsiteX5" fmla="*/ 1502398 w 3004743"/>
                <a:gd name="connsiteY5" fmla="*/ 3004782 h 3004743"/>
                <a:gd name="connsiteX6" fmla="*/ 2564746 w 3004743"/>
                <a:gd name="connsiteY6" fmla="*/ 2564740 h 3004743"/>
                <a:gd name="connsiteX7" fmla="*/ 3004789 w 3004743"/>
                <a:gd name="connsiteY7" fmla="*/ 1502391 h 3004743"/>
                <a:gd name="connsiteX8" fmla="*/ 2564746 w 3004743"/>
                <a:gd name="connsiteY8" fmla="*/ 440036 h 3004743"/>
                <a:gd name="connsiteX9" fmla="*/ 1502391 w 3004743"/>
                <a:gd name="connsiteY9" fmla="*/ 2959354 h 3004743"/>
                <a:gd name="connsiteX10" fmla="*/ 45428 w 3004743"/>
                <a:gd name="connsiteY10" fmla="*/ 1502391 h 3004743"/>
                <a:gd name="connsiteX11" fmla="*/ 1502391 w 3004743"/>
                <a:gd name="connsiteY11" fmla="*/ 45428 h 3004743"/>
                <a:gd name="connsiteX12" fmla="*/ 2959354 w 3004743"/>
                <a:gd name="connsiteY12" fmla="*/ 1502391 h 3004743"/>
                <a:gd name="connsiteX13" fmla="*/ 1502391 w 3004743"/>
                <a:gd name="connsiteY13" fmla="*/ 2959354 h 300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04743" h="3004743">
                  <a:moveTo>
                    <a:pt x="2564746" y="440036"/>
                  </a:moveTo>
                  <a:cubicBezTo>
                    <a:pt x="2280983" y="156273"/>
                    <a:pt x="1903696" y="0"/>
                    <a:pt x="1502391" y="0"/>
                  </a:cubicBezTo>
                  <a:cubicBezTo>
                    <a:pt x="1101086" y="0"/>
                    <a:pt x="723806" y="156273"/>
                    <a:pt x="440036" y="440036"/>
                  </a:cubicBezTo>
                  <a:cubicBezTo>
                    <a:pt x="156266" y="723799"/>
                    <a:pt x="0" y="1101086"/>
                    <a:pt x="0" y="1502391"/>
                  </a:cubicBezTo>
                  <a:cubicBezTo>
                    <a:pt x="0" y="1903696"/>
                    <a:pt x="156279" y="2280983"/>
                    <a:pt x="440042" y="2564740"/>
                  </a:cubicBezTo>
                  <a:cubicBezTo>
                    <a:pt x="723806" y="2848510"/>
                    <a:pt x="1101092" y="3004782"/>
                    <a:pt x="1502398" y="3004782"/>
                  </a:cubicBezTo>
                  <a:cubicBezTo>
                    <a:pt x="1903703" y="3004782"/>
                    <a:pt x="2280990" y="2848510"/>
                    <a:pt x="2564746" y="2564740"/>
                  </a:cubicBezTo>
                  <a:cubicBezTo>
                    <a:pt x="2848516" y="2280977"/>
                    <a:pt x="3004789" y="1903696"/>
                    <a:pt x="3004789" y="1502391"/>
                  </a:cubicBezTo>
                  <a:cubicBezTo>
                    <a:pt x="3004789" y="1101086"/>
                    <a:pt x="2848510" y="723806"/>
                    <a:pt x="2564746" y="440036"/>
                  </a:cubicBezTo>
                  <a:close/>
                  <a:moveTo>
                    <a:pt x="1502391" y="2959354"/>
                  </a:moveTo>
                  <a:cubicBezTo>
                    <a:pt x="699021" y="2959354"/>
                    <a:pt x="45428" y="2305761"/>
                    <a:pt x="45428" y="1502391"/>
                  </a:cubicBezTo>
                  <a:cubicBezTo>
                    <a:pt x="45428" y="699021"/>
                    <a:pt x="699021" y="45428"/>
                    <a:pt x="1502391" y="45428"/>
                  </a:cubicBezTo>
                  <a:cubicBezTo>
                    <a:pt x="2305761" y="45428"/>
                    <a:pt x="2959354" y="699021"/>
                    <a:pt x="2959354" y="1502391"/>
                  </a:cubicBezTo>
                  <a:cubicBezTo>
                    <a:pt x="2959354" y="2305761"/>
                    <a:pt x="2305761" y="2959354"/>
                    <a:pt x="1502391" y="2959354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E7F65378-91FF-4717-A762-DDB36C12D686}"/>
                </a:ext>
              </a:extLst>
            </p:cNvPr>
            <p:cNvSpPr/>
            <p:nvPr/>
          </p:nvSpPr>
          <p:spPr>
            <a:xfrm>
              <a:off x="8111541" y="2657705"/>
              <a:ext cx="77877" cy="77877"/>
            </a:xfrm>
            <a:custGeom>
              <a:avLst/>
              <a:gdLst>
                <a:gd name="connsiteX0" fmla="*/ 77877 w 77876"/>
                <a:gd name="connsiteY0" fmla="*/ 38938 h 77876"/>
                <a:gd name="connsiteX1" fmla="*/ 38938 w 77876"/>
                <a:gd name="connsiteY1" fmla="*/ 77877 h 77876"/>
                <a:gd name="connsiteX2" fmla="*/ 0 w 77876"/>
                <a:gd name="connsiteY2" fmla="*/ 38938 h 77876"/>
                <a:gd name="connsiteX3" fmla="*/ 38938 w 77876"/>
                <a:gd name="connsiteY3" fmla="*/ 0 h 77876"/>
                <a:gd name="connsiteX4" fmla="*/ 77877 w 77876"/>
                <a:gd name="connsiteY4" fmla="*/ 38938 h 7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76" h="77876">
                  <a:moveTo>
                    <a:pt x="77877" y="38938"/>
                  </a:moveTo>
                  <a:cubicBezTo>
                    <a:pt x="77877" y="60443"/>
                    <a:pt x="60443" y="77877"/>
                    <a:pt x="38938" y="77877"/>
                  </a:cubicBezTo>
                  <a:cubicBezTo>
                    <a:pt x="17433" y="77877"/>
                    <a:pt x="0" y="60443"/>
                    <a:pt x="0" y="38938"/>
                  </a:cubicBezTo>
                  <a:cubicBezTo>
                    <a:pt x="0" y="17433"/>
                    <a:pt x="17433" y="0"/>
                    <a:pt x="38938" y="0"/>
                  </a:cubicBezTo>
                  <a:cubicBezTo>
                    <a:pt x="60443" y="0"/>
                    <a:pt x="77877" y="17433"/>
                    <a:pt x="77877" y="38938"/>
                  </a:cubicBezTo>
                  <a:close/>
                </a:path>
              </a:pathLst>
            </a:custGeom>
            <a:grpFill/>
            <a:ln w="6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E82B8731-5218-4B31-A3EF-D70F774FB135}"/>
              </a:ext>
            </a:extLst>
          </p:cNvPr>
          <p:cNvGrpSpPr/>
          <p:nvPr/>
        </p:nvGrpSpPr>
        <p:grpSpPr>
          <a:xfrm>
            <a:off x="263352" y="2480061"/>
            <a:ext cx="2538235" cy="1692329"/>
            <a:chOff x="2081332" y="2467683"/>
            <a:chExt cx="2538235" cy="1692329"/>
          </a:xfrm>
          <a:solidFill>
            <a:schemeClr val="accent1">
              <a:lumMod val="50000"/>
            </a:schemeClr>
          </a:solidFill>
        </p:grpSpPr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231A44E9-503E-4856-B62D-8AF24FE9EC76}"/>
                </a:ext>
              </a:extLst>
            </p:cNvPr>
            <p:cNvSpPr/>
            <p:nvPr/>
          </p:nvSpPr>
          <p:spPr>
            <a:xfrm>
              <a:off x="3632518" y="2467683"/>
              <a:ext cx="564063" cy="1551172"/>
            </a:xfrm>
            <a:custGeom>
              <a:avLst/>
              <a:gdLst>
                <a:gd name="connsiteX0" fmla="*/ 43127 w 345080"/>
                <a:gd name="connsiteY0" fmla="*/ 948972 h 948971"/>
                <a:gd name="connsiteX1" fmla="*/ 19231 w 345080"/>
                <a:gd name="connsiteY1" fmla="*/ 941725 h 948971"/>
                <a:gd name="connsiteX2" fmla="*/ 7239 w 345080"/>
                <a:gd name="connsiteY2" fmla="*/ 881940 h 948971"/>
                <a:gd name="connsiteX3" fmla="*/ 341708 w 345080"/>
                <a:gd name="connsiteY3" fmla="*/ 380193 h 948971"/>
                <a:gd name="connsiteX4" fmla="*/ 291413 w 345080"/>
                <a:gd name="connsiteY4" fmla="*/ 179011 h 948971"/>
                <a:gd name="connsiteX5" fmla="*/ 172619 w 345080"/>
                <a:gd name="connsiteY5" fmla="*/ 86270 h 948971"/>
                <a:gd name="connsiteX6" fmla="*/ 129484 w 345080"/>
                <a:gd name="connsiteY6" fmla="*/ 43135 h 948971"/>
                <a:gd name="connsiteX7" fmla="*/ 172619 w 345080"/>
                <a:gd name="connsiteY7" fmla="*/ 0 h 948971"/>
                <a:gd name="connsiteX8" fmla="*/ 375181 w 345080"/>
                <a:gd name="connsiteY8" fmla="*/ 158133 h 948971"/>
                <a:gd name="connsiteX9" fmla="*/ 430049 w 345080"/>
                <a:gd name="connsiteY9" fmla="*/ 377777 h 948971"/>
                <a:gd name="connsiteX10" fmla="*/ 424096 w 345080"/>
                <a:gd name="connsiteY10" fmla="*/ 412113 h 948971"/>
                <a:gd name="connsiteX11" fmla="*/ 79016 w 345080"/>
                <a:gd name="connsiteY11" fmla="*/ 929734 h 948971"/>
                <a:gd name="connsiteX12" fmla="*/ 43127 w 345080"/>
                <a:gd name="connsiteY12" fmla="*/ 948972 h 94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080" h="948971">
                  <a:moveTo>
                    <a:pt x="43127" y="948972"/>
                  </a:moveTo>
                  <a:cubicBezTo>
                    <a:pt x="34932" y="948972"/>
                    <a:pt x="26650" y="946643"/>
                    <a:pt x="19231" y="941725"/>
                  </a:cubicBezTo>
                  <a:cubicBezTo>
                    <a:pt x="-612" y="928526"/>
                    <a:pt x="-5960" y="901782"/>
                    <a:pt x="7239" y="881940"/>
                  </a:cubicBezTo>
                  <a:lnTo>
                    <a:pt x="341708" y="380193"/>
                  </a:lnTo>
                  <a:lnTo>
                    <a:pt x="291413" y="179011"/>
                  </a:lnTo>
                  <a:cubicBezTo>
                    <a:pt x="277782" y="124402"/>
                    <a:pt x="228953" y="86270"/>
                    <a:pt x="172619" y="86270"/>
                  </a:cubicBezTo>
                  <a:cubicBezTo>
                    <a:pt x="148808" y="86270"/>
                    <a:pt x="129484" y="66946"/>
                    <a:pt x="129484" y="43135"/>
                  </a:cubicBezTo>
                  <a:cubicBezTo>
                    <a:pt x="129484" y="19325"/>
                    <a:pt x="148808" y="0"/>
                    <a:pt x="172619" y="0"/>
                  </a:cubicBezTo>
                  <a:cubicBezTo>
                    <a:pt x="268551" y="0"/>
                    <a:pt x="351888" y="64961"/>
                    <a:pt x="375181" y="158133"/>
                  </a:cubicBezTo>
                  <a:lnTo>
                    <a:pt x="430049" y="377777"/>
                  </a:lnTo>
                  <a:cubicBezTo>
                    <a:pt x="432982" y="389596"/>
                    <a:pt x="430825" y="402019"/>
                    <a:pt x="424096" y="412113"/>
                  </a:cubicBezTo>
                  <a:lnTo>
                    <a:pt x="79016" y="929734"/>
                  </a:lnTo>
                  <a:cubicBezTo>
                    <a:pt x="70734" y="942243"/>
                    <a:pt x="57017" y="948972"/>
                    <a:pt x="43127" y="948972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1F269250-0FEE-4518-AF46-1B73A80A2D50}"/>
                </a:ext>
              </a:extLst>
            </p:cNvPr>
            <p:cNvSpPr/>
            <p:nvPr/>
          </p:nvSpPr>
          <p:spPr>
            <a:xfrm>
              <a:off x="2927387" y="2749635"/>
              <a:ext cx="564063" cy="1269142"/>
            </a:xfrm>
            <a:custGeom>
              <a:avLst/>
              <a:gdLst>
                <a:gd name="connsiteX0" fmla="*/ 345105 w 345080"/>
                <a:gd name="connsiteY0" fmla="*/ 776479 h 776431"/>
                <a:gd name="connsiteX1" fmla="*/ 305593 w 345080"/>
                <a:gd name="connsiteY1" fmla="*/ 750598 h 776431"/>
                <a:gd name="connsiteX2" fmla="*/ 3647 w 345080"/>
                <a:gd name="connsiteY2" fmla="*/ 60437 h 776431"/>
                <a:gd name="connsiteX3" fmla="*/ 25905 w 345080"/>
                <a:gd name="connsiteY3" fmla="*/ 3671 h 776431"/>
                <a:gd name="connsiteX4" fmla="*/ 82671 w 345080"/>
                <a:gd name="connsiteY4" fmla="*/ 25929 h 776431"/>
                <a:gd name="connsiteX5" fmla="*/ 384616 w 345080"/>
                <a:gd name="connsiteY5" fmla="*/ 716090 h 776431"/>
                <a:gd name="connsiteX6" fmla="*/ 362359 w 345080"/>
                <a:gd name="connsiteY6" fmla="*/ 772856 h 776431"/>
                <a:gd name="connsiteX7" fmla="*/ 345105 w 345080"/>
                <a:gd name="connsiteY7" fmla="*/ 776479 h 77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080" h="776431">
                  <a:moveTo>
                    <a:pt x="345105" y="776479"/>
                  </a:moveTo>
                  <a:cubicBezTo>
                    <a:pt x="328455" y="776479"/>
                    <a:pt x="312667" y="766817"/>
                    <a:pt x="305593" y="750598"/>
                  </a:cubicBezTo>
                  <a:lnTo>
                    <a:pt x="3647" y="60437"/>
                  </a:lnTo>
                  <a:cubicBezTo>
                    <a:pt x="-5929" y="38611"/>
                    <a:pt x="3992" y="13247"/>
                    <a:pt x="25905" y="3671"/>
                  </a:cubicBezTo>
                  <a:cubicBezTo>
                    <a:pt x="47731" y="-5991"/>
                    <a:pt x="73181" y="4103"/>
                    <a:pt x="82671" y="25929"/>
                  </a:cubicBezTo>
                  <a:lnTo>
                    <a:pt x="384616" y="716090"/>
                  </a:lnTo>
                  <a:cubicBezTo>
                    <a:pt x="394192" y="737917"/>
                    <a:pt x="384271" y="763280"/>
                    <a:pt x="362359" y="772856"/>
                  </a:cubicBezTo>
                  <a:cubicBezTo>
                    <a:pt x="356751" y="775358"/>
                    <a:pt x="350885" y="776479"/>
                    <a:pt x="345105" y="776479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73444A9B-FFEE-4D19-A204-812C5BA22988}"/>
                </a:ext>
              </a:extLst>
            </p:cNvPr>
            <p:cNvSpPr/>
            <p:nvPr/>
          </p:nvSpPr>
          <p:spPr>
            <a:xfrm>
              <a:off x="2786411" y="2749714"/>
              <a:ext cx="564063" cy="141015"/>
            </a:xfrm>
            <a:custGeom>
              <a:avLst/>
              <a:gdLst>
                <a:gd name="connsiteX0" fmla="*/ 301946 w 345080"/>
                <a:gd name="connsiteY0" fmla="*/ 86270 h 86270"/>
                <a:gd name="connsiteX1" fmla="*/ 43135 w 345080"/>
                <a:gd name="connsiteY1" fmla="*/ 86270 h 86270"/>
                <a:gd name="connsiteX2" fmla="*/ 0 w 345080"/>
                <a:gd name="connsiteY2" fmla="*/ 43135 h 86270"/>
                <a:gd name="connsiteX3" fmla="*/ 43135 w 345080"/>
                <a:gd name="connsiteY3" fmla="*/ 0 h 86270"/>
                <a:gd name="connsiteX4" fmla="*/ 301946 w 345080"/>
                <a:gd name="connsiteY4" fmla="*/ 0 h 86270"/>
                <a:gd name="connsiteX5" fmla="*/ 345081 w 345080"/>
                <a:gd name="connsiteY5" fmla="*/ 43135 h 86270"/>
                <a:gd name="connsiteX6" fmla="*/ 301946 w 345080"/>
                <a:gd name="connsiteY6" fmla="*/ 86270 h 8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080" h="86270">
                  <a:moveTo>
                    <a:pt x="301946" y="86270"/>
                  </a:moveTo>
                  <a:lnTo>
                    <a:pt x="43135" y="86270"/>
                  </a:lnTo>
                  <a:cubicBezTo>
                    <a:pt x="19325" y="86270"/>
                    <a:pt x="0" y="66946"/>
                    <a:pt x="0" y="43135"/>
                  </a:cubicBezTo>
                  <a:cubicBezTo>
                    <a:pt x="0" y="19325"/>
                    <a:pt x="19325" y="0"/>
                    <a:pt x="43135" y="0"/>
                  </a:cubicBezTo>
                  <a:lnTo>
                    <a:pt x="301946" y="0"/>
                  </a:lnTo>
                  <a:cubicBezTo>
                    <a:pt x="325756" y="0"/>
                    <a:pt x="345081" y="19325"/>
                    <a:pt x="345081" y="43135"/>
                  </a:cubicBezTo>
                  <a:cubicBezTo>
                    <a:pt x="345081" y="66946"/>
                    <a:pt x="325756" y="86270"/>
                    <a:pt x="301946" y="8627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755AF1A5-948D-4D1C-9106-0CEB81AE534B}"/>
                </a:ext>
              </a:extLst>
            </p:cNvPr>
            <p:cNvSpPr/>
            <p:nvPr/>
          </p:nvSpPr>
          <p:spPr>
            <a:xfrm>
              <a:off x="4196519" y="3031820"/>
              <a:ext cx="423048" cy="987109"/>
            </a:xfrm>
            <a:custGeom>
              <a:avLst/>
              <a:gdLst>
                <a:gd name="connsiteX0" fmla="*/ 258840 w 258810"/>
                <a:gd name="connsiteY0" fmla="*/ 646980 h 603891"/>
                <a:gd name="connsiteX1" fmla="*/ 218552 w 258810"/>
                <a:gd name="connsiteY1" fmla="*/ 619374 h 603891"/>
                <a:gd name="connsiteX2" fmla="*/ 2877 w 258810"/>
                <a:gd name="connsiteY2" fmla="*/ 58618 h 603891"/>
                <a:gd name="connsiteX3" fmla="*/ 27636 w 258810"/>
                <a:gd name="connsiteY3" fmla="*/ 2887 h 603891"/>
                <a:gd name="connsiteX4" fmla="*/ 83367 w 258810"/>
                <a:gd name="connsiteY4" fmla="*/ 27647 h 603891"/>
                <a:gd name="connsiteX5" fmla="*/ 299042 w 258810"/>
                <a:gd name="connsiteY5" fmla="*/ 588403 h 603891"/>
                <a:gd name="connsiteX6" fmla="*/ 274283 w 258810"/>
                <a:gd name="connsiteY6" fmla="*/ 644133 h 603891"/>
                <a:gd name="connsiteX7" fmla="*/ 258840 w 258810"/>
                <a:gd name="connsiteY7" fmla="*/ 646980 h 6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10" h="603891">
                  <a:moveTo>
                    <a:pt x="258840" y="646980"/>
                  </a:moveTo>
                  <a:cubicBezTo>
                    <a:pt x="241500" y="646980"/>
                    <a:pt x="225195" y="636455"/>
                    <a:pt x="218552" y="619374"/>
                  </a:cubicBezTo>
                  <a:lnTo>
                    <a:pt x="2877" y="58618"/>
                  </a:lnTo>
                  <a:cubicBezTo>
                    <a:pt x="-5664" y="36360"/>
                    <a:pt x="5465" y="11428"/>
                    <a:pt x="27636" y="2887"/>
                  </a:cubicBezTo>
                  <a:cubicBezTo>
                    <a:pt x="49894" y="-5654"/>
                    <a:pt x="74826" y="5389"/>
                    <a:pt x="83367" y="27647"/>
                  </a:cubicBezTo>
                  <a:lnTo>
                    <a:pt x="299042" y="588403"/>
                  </a:lnTo>
                  <a:cubicBezTo>
                    <a:pt x="307583" y="610660"/>
                    <a:pt x="296454" y="635593"/>
                    <a:pt x="274283" y="644133"/>
                  </a:cubicBezTo>
                  <a:cubicBezTo>
                    <a:pt x="269279" y="646031"/>
                    <a:pt x="264016" y="646980"/>
                    <a:pt x="258840" y="64698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AAC9C399-285B-43FB-B96C-B63E428AB46E}"/>
                </a:ext>
              </a:extLst>
            </p:cNvPr>
            <p:cNvSpPr/>
            <p:nvPr/>
          </p:nvSpPr>
          <p:spPr>
            <a:xfrm>
              <a:off x="2574819" y="3877981"/>
              <a:ext cx="1128125" cy="282031"/>
            </a:xfrm>
            <a:custGeom>
              <a:avLst/>
              <a:gdLst>
                <a:gd name="connsiteX0" fmla="*/ 600827 w 690161"/>
                <a:gd name="connsiteY0" fmla="*/ 0 h 172540"/>
                <a:gd name="connsiteX1" fmla="*/ 600569 w 690161"/>
                <a:gd name="connsiteY1" fmla="*/ 0 h 172540"/>
                <a:gd name="connsiteX2" fmla="*/ 39813 w 690161"/>
                <a:gd name="connsiteY2" fmla="*/ 43135 h 172540"/>
                <a:gd name="connsiteX3" fmla="*/ 128 w 690161"/>
                <a:gd name="connsiteY3" fmla="*/ 82906 h 172540"/>
                <a:gd name="connsiteX4" fmla="*/ 33429 w 690161"/>
                <a:gd name="connsiteY4" fmla="*/ 128197 h 172540"/>
                <a:gd name="connsiteX5" fmla="*/ 554500 w 690161"/>
                <a:gd name="connsiteY5" fmla="*/ 248458 h 172540"/>
                <a:gd name="connsiteX6" fmla="*/ 603933 w 690161"/>
                <a:gd name="connsiteY6" fmla="*/ 258724 h 172540"/>
                <a:gd name="connsiteX7" fmla="*/ 733338 w 690161"/>
                <a:gd name="connsiteY7" fmla="*/ 129319 h 172540"/>
                <a:gd name="connsiteX8" fmla="*/ 600827 w 690161"/>
                <a:gd name="connsiteY8" fmla="*/ 0 h 1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161" h="172540">
                  <a:moveTo>
                    <a:pt x="600827" y="0"/>
                  </a:moveTo>
                  <a:cubicBezTo>
                    <a:pt x="600741" y="0"/>
                    <a:pt x="600655" y="0"/>
                    <a:pt x="600569" y="0"/>
                  </a:cubicBezTo>
                  <a:lnTo>
                    <a:pt x="39813" y="43135"/>
                  </a:lnTo>
                  <a:cubicBezTo>
                    <a:pt x="18590" y="44774"/>
                    <a:pt x="1767" y="61683"/>
                    <a:pt x="128" y="82906"/>
                  </a:cubicBezTo>
                  <a:cubicBezTo>
                    <a:pt x="-1511" y="104214"/>
                    <a:pt x="12724" y="123366"/>
                    <a:pt x="33429" y="128197"/>
                  </a:cubicBezTo>
                  <a:lnTo>
                    <a:pt x="554500" y="248458"/>
                  </a:lnTo>
                  <a:cubicBezTo>
                    <a:pt x="570719" y="255273"/>
                    <a:pt x="587283" y="258724"/>
                    <a:pt x="603933" y="258724"/>
                  </a:cubicBezTo>
                  <a:cubicBezTo>
                    <a:pt x="675279" y="258724"/>
                    <a:pt x="733338" y="200664"/>
                    <a:pt x="733338" y="129319"/>
                  </a:cubicBezTo>
                  <a:cubicBezTo>
                    <a:pt x="733338" y="58060"/>
                    <a:pt x="675451" y="0"/>
                    <a:pt x="600827" y="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2476E6A1-1145-4C44-93A0-6DA5748BACE8}"/>
                </a:ext>
              </a:extLst>
            </p:cNvPr>
            <p:cNvSpPr/>
            <p:nvPr/>
          </p:nvSpPr>
          <p:spPr>
            <a:xfrm>
              <a:off x="2222364" y="3031679"/>
              <a:ext cx="564063" cy="987109"/>
            </a:xfrm>
            <a:custGeom>
              <a:avLst/>
              <a:gdLst>
                <a:gd name="connsiteX0" fmla="*/ 258801 w 345080"/>
                <a:gd name="connsiteY0" fmla="*/ 647067 h 603891"/>
                <a:gd name="connsiteX1" fmla="*/ 218599 w 345080"/>
                <a:gd name="connsiteY1" fmla="*/ 619461 h 603891"/>
                <a:gd name="connsiteX2" fmla="*/ 2923 w 345080"/>
                <a:gd name="connsiteY2" fmla="*/ 58705 h 603891"/>
                <a:gd name="connsiteX3" fmla="*/ 27597 w 345080"/>
                <a:gd name="connsiteY3" fmla="*/ 2888 h 603891"/>
                <a:gd name="connsiteX4" fmla="*/ 83413 w 345080"/>
                <a:gd name="connsiteY4" fmla="*/ 27647 h 603891"/>
                <a:gd name="connsiteX5" fmla="*/ 230504 w 345080"/>
                <a:gd name="connsiteY5" fmla="*/ 410083 h 603891"/>
                <a:gd name="connsiteX6" fmla="*/ 258973 w 345080"/>
                <a:gd name="connsiteY6" fmla="*/ 39811 h 603891"/>
                <a:gd name="connsiteX7" fmla="*/ 305300 w 345080"/>
                <a:gd name="connsiteY7" fmla="*/ 127 h 603891"/>
                <a:gd name="connsiteX8" fmla="*/ 344985 w 345080"/>
                <a:gd name="connsiteY8" fmla="*/ 46454 h 603891"/>
                <a:gd name="connsiteX9" fmla="*/ 301850 w 345080"/>
                <a:gd name="connsiteY9" fmla="*/ 607210 h 603891"/>
                <a:gd name="connsiteX10" fmla="*/ 265098 w 345080"/>
                <a:gd name="connsiteY10" fmla="*/ 646549 h 603891"/>
                <a:gd name="connsiteX11" fmla="*/ 258801 w 345080"/>
                <a:gd name="connsiteY11" fmla="*/ 647067 h 6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080" h="603891">
                  <a:moveTo>
                    <a:pt x="258801" y="647067"/>
                  </a:moveTo>
                  <a:cubicBezTo>
                    <a:pt x="241202" y="647067"/>
                    <a:pt x="225069" y="636283"/>
                    <a:pt x="218599" y="619461"/>
                  </a:cubicBezTo>
                  <a:lnTo>
                    <a:pt x="2923" y="58705"/>
                  </a:lnTo>
                  <a:cubicBezTo>
                    <a:pt x="-5704" y="36447"/>
                    <a:pt x="5425" y="11428"/>
                    <a:pt x="27597" y="2888"/>
                  </a:cubicBezTo>
                  <a:cubicBezTo>
                    <a:pt x="49854" y="-5653"/>
                    <a:pt x="74786" y="5476"/>
                    <a:pt x="83413" y="27647"/>
                  </a:cubicBezTo>
                  <a:lnTo>
                    <a:pt x="230504" y="410083"/>
                  </a:lnTo>
                  <a:lnTo>
                    <a:pt x="258973" y="39811"/>
                  </a:lnTo>
                  <a:cubicBezTo>
                    <a:pt x="260785" y="16087"/>
                    <a:pt x="280713" y="-1685"/>
                    <a:pt x="305300" y="127"/>
                  </a:cubicBezTo>
                  <a:cubicBezTo>
                    <a:pt x="329025" y="1939"/>
                    <a:pt x="346796" y="22730"/>
                    <a:pt x="344985" y="46454"/>
                  </a:cubicBezTo>
                  <a:lnTo>
                    <a:pt x="301850" y="607210"/>
                  </a:lnTo>
                  <a:cubicBezTo>
                    <a:pt x="300297" y="627311"/>
                    <a:pt x="285027" y="643616"/>
                    <a:pt x="265098" y="646549"/>
                  </a:cubicBezTo>
                  <a:cubicBezTo>
                    <a:pt x="262942" y="646981"/>
                    <a:pt x="260871" y="647067"/>
                    <a:pt x="258801" y="647067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2FF94EEB-9289-451C-BFD9-04B3512A5063}"/>
                </a:ext>
              </a:extLst>
            </p:cNvPr>
            <p:cNvSpPr/>
            <p:nvPr/>
          </p:nvSpPr>
          <p:spPr>
            <a:xfrm>
              <a:off x="2081332" y="3031745"/>
              <a:ext cx="987109" cy="141015"/>
            </a:xfrm>
            <a:custGeom>
              <a:avLst/>
              <a:gdLst>
                <a:gd name="connsiteX0" fmla="*/ 603891 w 603891"/>
                <a:gd name="connsiteY0" fmla="*/ 86270 h 86270"/>
                <a:gd name="connsiteX1" fmla="*/ 43135 w 603891"/>
                <a:gd name="connsiteY1" fmla="*/ 86270 h 86270"/>
                <a:gd name="connsiteX2" fmla="*/ 0 w 603891"/>
                <a:gd name="connsiteY2" fmla="*/ 43135 h 86270"/>
                <a:gd name="connsiteX3" fmla="*/ 43135 w 603891"/>
                <a:gd name="connsiteY3" fmla="*/ 0 h 86270"/>
                <a:gd name="connsiteX4" fmla="*/ 603891 w 603891"/>
                <a:gd name="connsiteY4" fmla="*/ 0 h 86270"/>
                <a:gd name="connsiteX5" fmla="*/ 647026 w 603891"/>
                <a:gd name="connsiteY5" fmla="*/ 43135 h 86270"/>
                <a:gd name="connsiteX6" fmla="*/ 603891 w 603891"/>
                <a:gd name="connsiteY6" fmla="*/ 86270 h 8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3891" h="86270">
                  <a:moveTo>
                    <a:pt x="603891" y="86270"/>
                  </a:moveTo>
                  <a:lnTo>
                    <a:pt x="43135" y="86270"/>
                  </a:lnTo>
                  <a:cubicBezTo>
                    <a:pt x="19325" y="86270"/>
                    <a:pt x="0" y="66946"/>
                    <a:pt x="0" y="43135"/>
                  </a:cubicBezTo>
                  <a:cubicBezTo>
                    <a:pt x="0" y="19325"/>
                    <a:pt x="19325" y="0"/>
                    <a:pt x="43135" y="0"/>
                  </a:cubicBezTo>
                  <a:lnTo>
                    <a:pt x="603891" y="0"/>
                  </a:lnTo>
                  <a:cubicBezTo>
                    <a:pt x="627702" y="0"/>
                    <a:pt x="647026" y="19325"/>
                    <a:pt x="647026" y="43135"/>
                  </a:cubicBezTo>
                  <a:cubicBezTo>
                    <a:pt x="647026" y="66946"/>
                    <a:pt x="627702" y="86270"/>
                    <a:pt x="603891" y="86270"/>
                  </a:cubicBezTo>
                  <a:close/>
                </a:path>
              </a:pathLst>
            </a:custGeom>
            <a:grpFill/>
            <a:ln w="8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174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5481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3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5481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3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5481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Münze rollen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682E7F2-D861-4C59-BE14-C5706A5BEC15}"/>
              </a:ext>
            </a:extLst>
          </p:cNvPr>
          <p:cNvSpPr/>
          <p:nvPr/>
        </p:nvSpPr>
        <p:spPr>
          <a:xfrm>
            <a:off x="0" y="4725144"/>
            <a:ext cx="12192000" cy="17702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27C623D-7E0C-4943-81F4-C3DE780FA67E}"/>
              </a:ext>
            </a:extLst>
          </p:cNvPr>
          <p:cNvSpPr/>
          <p:nvPr/>
        </p:nvSpPr>
        <p:spPr>
          <a:xfrm>
            <a:off x="666985" y="3289487"/>
            <a:ext cx="1440000" cy="14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1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5481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31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Trainings-Vorlage_us</vt:lpstr>
      <vt:lpstr>Ein Rad rollen lassen</vt:lpstr>
      <vt:lpstr>Räder müssen rollen</vt:lpstr>
      <vt:lpstr>Rollen: Kombination von Rotieren und Animationspfad</vt:lpstr>
      <vt:lpstr>Rollen: Kombination von Rotieren und Animationspfad</vt:lpstr>
      <vt:lpstr>Eine Münze rollen lassen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Eine Kugel rollen lassen</dc:title>
  <dc:creator>Trainer Trainer</dc:creator>
  <dc:description>www.office2013-blog.de_x000d_
www.anwendertage.de</dc:description>
  <cp:lastModifiedBy>Ute Simon</cp:lastModifiedBy>
  <cp:revision>8</cp:revision>
  <dcterms:created xsi:type="dcterms:W3CDTF">2016-07-30T08:59:08Z</dcterms:created>
  <dcterms:modified xsi:type="dcterms:W3CDTF">2019-07-02T08:47:10Z</dcterms:modified>
</cp:coreProperties>
</file>