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0E6FA"/>
    <a:srgbClr val="F8F8F8"/>
    <a:srgbClr val="B7EBFD"/>
    <a:srgbClr val="A1E6FA"/>
    <a:srgbClr val="7CC546"/>
    <a:srgbClr val="2796D2"/>
    <a:srgbClr val="27FAD2"/>
    <a:srgbClr val="39B5E6"/>
    <a:srgbClr val="3AB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58" d="100"/>
          <a:sy n="58" d="100"/>
        </p:scale>
        <p:origin x="108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6F-442F-857C-B49A90A7E258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6F-442F-857C-B49A90A7E258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6F-442F-857C-B49A90A7E25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6F-442F-857C-B49A90A7E258}"/>
              </c:ext>
            </c:extLst>
          </c:dPt>
          <c:dPt>
            <c:idx val="4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6F-442F-857C-B49A90A7E258}"/>
              </c:ext>
            </c:extLst>
          </c:dPt>
          <c:dPt>
            <c:idx val="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6F-442F-857C-B49A90A7E258}"/>
              </c:ext>
            </c:extLst>
          </c:dPt>
          <c:dPt>
            <c:idx val="6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D6F-442F-857C-B49A90A7E25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D6F-442F-857C-B49A90A7E258}"/>
              </c:ext>
            </c:extLst>
          </c:dPt>
          <c:dPt>
            <c:idx val="8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D6F-442F-857C-B49A90A7E258}"/>
              </c:ext>
            </c:extLst>
          </c:dPt>
          <c:dPt>
            <c:idx val="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D6F-442F-857C-B49A90A7E258}"/>
              </c:ext>
            </c:extLst>
          </c:dPt>
          <c:dPt>
            <c:idx val="1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D6F-442F-857C-B49A90A7E258}"/>
              </c:ext>
            </c:extLst>
          </c:dPt>
          <c:dPt>
            <c:idx val="1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D6F-442F-857C-B49A90A7E258}"/>
              </c:ext>
            </c:extLst>
          </c:dPt>
          <c:cat>
            <c:numRef>
              <c:f>Tabelle1!$A$2:$A$13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3-437C-9978-426B66880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3125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795252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79016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39500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688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45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357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55265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3285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660585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06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480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57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0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Einen Uhrzeiger rotieren lassen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29472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407368" y="54868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Zeiger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ABEB611-22CE-496B-B82B-B19097E8795D}"/>
              </a:ext>
            </a:extLst>
          </p:cNvPr>
          <p:cNvGrpSpPr/>
          <p:nvPr/>
        </p:nvGrpSpPr>
        <p:grpSpPr>
          <a:xfrm>
            <a:off x="5987992" y="1057776"/>
            <a:ext cx="74733" cy="4320000"/>
            <a:chOff x="5987992" y="1057776"/>
            <a:chExt cx="74733" cy="4320000"/>
          </a:xfrm>
        </p:grpSpPr>
        <p:sp>
          <p:nvSpPr>
            <p:cNvPr id="102" name="Abgerundetes Rechteck 101"/>
            <p:cNvSpPr/>
            <p:nvPr/>
          </p:nvSpPr>
          <p:spPr>
            <a:xfrm>
              <a:off x="5987992" y="1057776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101">
              <a:extLst>
                <a:ext uri="{FF2B5EF4-FFF2-40B4-BE49-F238E27FC236}">
                  <a16:creationId xmlns:a16="http://schemas.microsoft.com/office/drawing/2014/main" id="{E949846A-9C89-4B64-9B70-3D05C49817A3}"/>
                </a:ext>
              </a:extLst>
            </p:cNvPr>
            <p:cNvSpPr/>
            <p:nvPr/>
          </p:nvSpPr>
          <p:spPr>
            <a:xfrm>
              <a:off x="5990725" y="3217776"/>
              <a:ext cx="72000" cy="2160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96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987992" y="1057776"/>
            <a:ext cx="72000" cy="4314799"/>
            <a:chOff x="5987992" y="1057776"/>
            <a:chExt cx="72000" cy="4314799"/>
          </a:xfrm>
        </p:grpSpPr>
        <p:sp>
          <p:nvSpPr>
            <p:cNvPr id="102" name="Abgerundetes Rechteck 101"/>
            <p:cNvSpPr/>
            <p:nvPr/>
          </p:nvSpPr>
          <p:spPr>
            <a:xfrm>
              <a:off x="5987992" y="1057776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987992" y="3212575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987992" y="1773261"/>
            <a:ext cx="72000" cy="2886801"/>
            <a:chOff x="9750412" y="1769861"/>
            <a:chExt cx="72000" cy="2886801"/>
          </a:xfrm>
        </p:grpSpPr>
        <p:sp>
          <p:nvSpPr>
            <p:cNvPr id="104" name="Abgerundetes Rechteck 103"/>
            <p:cNvSpPr/>
            <p:nvPr/>
          </p:nvSpPr>
          <p:spPr>
            <a:xfrm>
              <a:off x="9750412" y="1769861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9750412" y="3216662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9" name="Textfeld 108"/>
          <p:cNvSpPr txBox="1"/>
          <p:nvPr/>
        </p:nvSpPr>
        <p:spPr>
          <a:xfrm>
            <a:off x="407368" y="54868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 Zeiger</a:t>
            </a:r>
          </a:p>
        </p:txBody>
      </p:sp>
      <p:sp>
        <p:nvSpPr>
          <p:cNvPr id="101" name="Ellipse 100"/>
          <p:cNvSpPr/>
          <p:nvPr/>
        </p:nvSpPr>
        <p:spPr>
          <a:xfrm>
            <a:off x="5915980" y="3101849"/>
            <a:ext cx="216024" cy="21602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D8620C5-E3F6-4A97-9DC4-55D98652E732}"/>
              </a:ext>
            </a:extLst>
          </p:cNvPr>
          <p:cNvSpPr txBox="1"/>
          <p:nvPr/>
        </p:nvSpPr>
        <p:spPr>
          <a:xfrm>
            <a:off x="9264352" y="579457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accent6"/>
                </a:solidFill>
              </a:rPr>
              <a:t>12 × 360° =4320°</a:t>
            </a:r>
          </a:p>
        </p:txBody>
      </p:sp>
    </p:spTree>
    <p:extLst>
      <p:ext uri="{BB962C8B-B14F-4D97-AF65-F5344CB8AC3E}">
        <p14:creationId xmlns:p14="http://schemas.microsoft.com/office/powerpoint/2010/main" val="1608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837661200"/>
              </p:ext>
            </p:extLst>
          </p:nvPr>
        </p:nvGraphicFramePr>
        <p:xfrm>
          <a:off x="2032000" y="1044896"/>
          <a:ext cx="8128000" cy="4744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Gruppieren 24"/>
          <p:cNvGrpSpPr/>
          <p:nvPr/>
        </p:nvGrpSpPr>
        <p:grpSpPr>
          <a:xfrm>
            <a:off x="3583340" y="930135"/>
            <a:ext cx="5040560" cy="5040560"/>
            <a:chOff x="3503712" y="692696"/>
            <a:chExt cx="5040560" cy="5040560"/>
          </a:xfrm>
        </p:grpSpPr>
        <p:sp>
          <p:nvSpPr>
            <p:cNvPr id="26" name="Ellipse 25"/>
            <p:cNvSpPr/>
            <p:nvPr/>
          </p:nvSpPr>
          <p:spPr>
            <a:xfrm>
              <a:off x="3503712" y="692696"/>
              <a:ext cx="5040560" cy="50405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r Verbinder 26"/>
            <p:cNvCxnSpPr/>
            <p:nvPr/>
          </p:nvCxnSpPr>
          <p:spPr>
            <a:xfrm flipH="1">
              <a:off x="7132069" y="1028286"/>
              <a:ext cx="188067" cy="299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stCxn id="26" idx="0"/>
            </p:cNvCxnSpPr>
            <p:nvPr/>
          </p:nvCxnSpPr>
          <p:spPr>
            <a:xfrm>
              <a:off x="6023992" y="692696"/>
              <a:ext cx="9526" cy="3196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/>
          </p:nvCxnSpPr>
          <p:spPr>
            <a:xfrm>
              <a:off x="4750437" y="103370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 flipH="1" flipV="1">
              <a:off x="3833243" y="1968777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endCxn id="26" idx="2"/>
            </p:cNvCxnSpPr>
            <p:nvPr/>
          </p:nvCxnSpPr>
          <p:spPr>
            <a:xfrm flipH="1" flipV="1">
              <a:off x="3503712" y="3212976"/>
              <a:ext cx="328770" cy="5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 flipV="1">
              <a:off x="7936803" y="1968777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endCxn id="26" idx="6"/>
            </p:cNvCxnSpPr>
            <p:nvPr/>
          </p:nvCxnSpPr>
          <p:spPr>
            <a:xfrm flipV="1">
              <a:off x="8233792" y="3212976"/>
              <a:ext cx="310480" cy="3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26" idx="4"/>
            </p:cNvCxnSpPr>
            <p:nvPr/>
          </p:nvCxnSpPr>
          <p:spPr>
            <a:xfrm flipV="1">
              <a:off x="6023992" y="5422586"/>
              <a:ext cx="377" cy="310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 flipV="1">
              <a:off x="4745466" y="511862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H="1">
              <a:off x="3833243" y="4317816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H="1" flipV="1">
              <a:off x="7120416" y="511862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7936803" y="4317816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6067620" y="1295215"/>
            <a:ext cx="72000" cy="4314799"/>
            <a:chOff x="5987992" y="1057776"/>
            <a:chExt cx="72000" cy="4314799"/>
          </a:xfrm>
        </p:grpSpPr>
        <p:sp>
          <p:nvSpPr>
            <p:cNvPr id="102" name="Abgerundetes Rechteck 101"/>
            <p:cNvSpPr/>
            <p:nvPr/>
          </p:nvSpPr>
          <p:spPr>
            <a:xfrm>
              <a:off x="5987992" y="1057776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987992" y="3212575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6067620" y="2010700"/>
            <a:ext cx="72000" cy="2886801"/>
            <a:chOff x="9750412" y="1769861"/>
            <a:chExt cx="72000" cy="2886801"/>
          </a:xfrm>
        </p:grpSpPr>
        <p:sp>
          <p:nvSpPr>
            <p:cNvPr id="104" name="Abgerundetes Rechteck 103"/>
            <p:cNvSpPr/>
            <p:nvPr/>
          </p:nvSpPr>
          <p:spPr>
            <a:xfrm>
              <a:off x="9750412" y="1769861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9750412" y="3216662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9" name="Textfeld 108"/>
          <p:cNvSpPr txBox="1"/>
          <p:nvPr/>
        </p:nvSpPr>
        <p:spPr>
          <a:xfrm>
            <a:off x="407368" y="548680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 Zifferblatt</a:t>
            </a:r>
          </a:p>
        </p:txBody>
      </p:sp>
      <p:sp>
        <p:nvSpPr>
          <p:cNvPr id="101" name="Ellipse 100"/>
          <p:cNvSpPr/>
          <p:nvPr/>
        </p:nvSpPr>
        <p:spPr>
          <a:xfrm>
            <a:off x="5995608" y="3339288"/>
            <a:ext cx="216024" cy="21602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3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8" dur="1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110"/>
          <p:cNvGrpSpPr/>
          <p:nvPr/>
        </p:nvGrpSpPr>
        <p:grpSpPr>
          <a:xfrm>
            <a:off x="3503712" y="692696"/>
            <a:ext cx="5040560" cy="5040560"/>
            <a:chOff x="3503712" y="692696"/>
            <a:chExt cx="5040560" cy="5040560"/>
          </a:xfrm>
        </p:grpSpPr>
        <p:sp>
          <p:nvSpPr>
            <p:cNvPr id="2" name="Ellipse 1"/>
            <p:cNvSpPr/>
            <p:nvPr/>
          </p:nvSpPr>
          <p:spPr>
            <a:xfrm>
              <a:off x="3503712" y="692696"/>
              <a:ext cx="5040560" cy="50405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/>
            <p:cNvCxnSpPr/>
            <p:nvPr/>
          </p:nvCxnSpPr>
          <p:spPr>
            <a:xfrm flipH="1">
              <a:off x="7132069" y="1028286"/>
              <a:ext cx="188067" cy="299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2" idx="0"/>
              <a:endCxn id="35" idx="56"/>
            </p:cNvCxnSpPr>
            <p:nvPr/>
          </p:nvCxnSpPr>
          <p:spPr>
            <a:xfrm>
              <a:off x="6023992" y="692696"/>
              <a:ext cx="9526" cy="3196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4750437" y="103370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33" idx="24"/>
            </p:cNvCxnSpPr>
            <p:nvPr/>
          </p:nvCxnSpPr>
          <p:spPr>
            <a:xfrm flipH="1" flipV="1">
              <a:off x="3833243" y="1968777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>
              <a:stCxn id="31" idx="26"/>
              <a:endCxn id="2" idx="2"/>
            </p:cNvCxnSpPr>
            <p:nvPr/>
          </p:nvCxnSpPr>
          <p:spPr>
            <a:xfrm flipH="1" flipV="1">
              <a:off x="3503712" y="3212976"/>
              <a:ext cx="328770" cy="5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/>
            <p:nvPr/>
          </p:nvCxnSpPr>
          <p:spPr>
            <a:xfrm flipV="1">
              <a:off x="7936803" y="1968777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endCxn id="2" idx="6"/>
            </p:cNvCxnSpPr>
            <p:nvPr/>
          </p:nvCxnSpPr>
          <p:spPr>
            <a:xfrm flipV="1">
              <a:off x="8233792" y="3212976"/>
              <a:ext cx="310480" cy="3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>
              <a:stCxn id="2" idx="4"/>
              <a:endCxn id="25" idx="31"/>
            </p:cNvCxnSpPr>
            <p:nvPr/>
          </p:nvCxnSpPr>
          <p:spPr>
            <a:xfrm flipV="1">
              <a:off x="6023992" y="5422586"/>
              <a:ext cx="377" cy="310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 flipV="1">
              <a:off x="4745466" y="511862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flipH="1">
              <a:off x="3833243" y="4317816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/>
            <p:cNvCxnSpPr/>
            <p:nvPr/>
          </p:nvCxnSpPr>
          <p:spPr>
            <a:xfrm flipH="1" flipV="1">
              <a:off x="7120416" y="511862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7936803" y="4317816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987992" y="1057776"/>
            <a:ext cx="72000" cy="4314799"/>
            <a:chOff x="5987992" y="1057776"/>
            <a:chExt cx="72000" cy="4314799"/>
          </a:xfrm>
        </p:grpSpPr>
        <p:sp>
          <p:nvSpPr>
            <p:cNvPr id="102" name="Abgerundetes Rechteck 101"/>
            <p:cNvSpPr/>
            <p:nvPr/>
          </p:nvSpPr>
          <p:spPr>
            <a:xfrm>
              <a:off x="5987992" y="1057776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987992" y="3212575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987992" y="1773261"/>
            <a:ext cx="72000" cy="2886801"/>
            <a:chOff x="9750412" y="1769861"/>
            <a:chExt cx="72000" cy="2886801"/>
          </a:xfrm>
          <a:solidFill>
            <a:schemeClr val="accent3">
              <a:lumMod val="75000"/>
            </a:schemeClr>
          </a:solidFill>
        </p:grpSpPr>
        <p:sp>
          <p:nvSpPr>
            <p:cNvPr id="104" name="Abgerundetes Rechteck 103"/>
            <p:cNvSpPr/>
            <p:nvPr/>
          </p:nvSpPr>
          <p:spPr>
            <a:xfrm>
              <a:off x="9750412" y="1769861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9750412" y="3216662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9" name="Textfeld 108"/>
          <p:cNvSpPr txBox="1"/>
          <p:nvPr/>
        </p:nvSpPr>
        <p:spPr>
          <a:xfrm>
            <a:off x="407368" y="54868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 Stunden</a:t>
            </a:r>
          </a:p>
        </p:txBody>
      </p:sp>
      <p:sp>
        <p:nvSpPr>
          <p:cNvPr id="101" name="Ellipse 100"/>
          <p:cNvSpPr/>
          <p:nvPr/>
        </p:nvSpPr>
        <p:spPr>
          <a:xfrm>
            <a:off x="5915980" y="3101849"/>
            <a:ext cx="216024" cy="21602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3503712" y="692696"/>
            <a:ext cx="5040560" cy="5040560"/>
            <a:chOff x="3503712" y="692696"/>
            <a:chExt cx="5040560" cy="5040560"/>
          </a:xfrm>
        </p:grpSpPr>
        <p:sp>
          <p:nvSpPr>
            <p:cNvPr id="26" name="Ellipse 25"/>
            <p:cNvSpPr/>
            <p:nvPr/>
          </p:nvSpPr>
          <p:spPr>
            <a:xfrm>
              <a:off x="3503712" y="692696"/>
              <a:ext cx="5040560" cy="50405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r Verbinder 26"/>
            <p:cNvCxnSpPr/>
            <p:nvPr/>
          </p:nvCxnSpPr>
          <p:spPr>
            <a:xfrm flipH="1">
              <a:off x="7132069" y="1028286"/>
              <a:ext cx="188067" cy="299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stCxn id="26" idx="0"/>
            </p:cNvCxnSpPr>
            <p:nvPr/>
          </p:nvCxnSpPr>
          <p:spPr>
            <a:xfrm>
              <a:off x="6023992" y="692696"/>
              <a:ext cx="9526" cy="3196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/>
          </p:nvCxnSpPr>
          <p:spPr>
            <a:xfrm>
              <a:off x="4750437" y="103370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 flipH="1" flipV="1">
              <a:off x="3833243" y="1968777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endCxn id="26" idx="2"/>
            </p:cNvCxnSpPr>
            <p:nvPr/>
          </p:nvCxnSpPr>
          <p:spPr>
            <a:xfrm flipH="1" flipV="1">
              <a:off x="3503712" y="3212976"/>
              <a:ext cx="328770" cy="5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 flipV="1">
              <a:off x="7936803" y="1968777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endCxn id="26" idx="6"/>
            </p:cNvCxnSpPr>
            <p:nvPr/>
          </p:nvCxnSpPr>
          <p:spPr>
            <a:xfrm flipV="1">
              <a:off x="8233792" y="3212976"/>
              <a:ext cx="310480" cy="3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26" idx="4"/>
            </p:cNvCxnSpPr>
            <p:nvPr/>
          </p:nvCxnSpPr>
          <p:spPr>
            <a:xfrm flipV="1">
              <a:off x="6023992" y="5422586"/>
              <a:ext cx="377" cy="310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 flipV="1">
              <a:off x="4745466" y="511862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H="1">
              <a:off x="3833243" y="4317816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H="1" flipV="1">
              <a:off x="7120416" y="5118622"/>
              <a:ext cx="182102" cy="27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7936803" y="4317816"/>
              <a:ext cx="277938" cy="13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1" name="Ellipse 100"/>
          <p:cNvSpPr/>
          <p:nvPr/>
        </p:nvSpPr>
        <p:spPr>
          <a:xfrm>
            <a:off x="5915980" y="3101849"/>
            <a:ext cx="216024" cy="21602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6" name="Gruppieren 105"/>
          <p:cNvGrpSpPr/>
          <p:nvPr/>
        </p:nvGrpSpPr>
        <p:grpSpPr>
          <a:xfrm>
            <a:off x="5987992" y="1057776"/>
            <a:ext cx="72000" cy="4314799"/>
            <a:chOff x="5987992" y="1057776"/>
            <a:chExt cx="72000" cy="4314799"/>
          </a:xfrm>
        </p:grpSpPr>
        <p:sp>
          <p:nvSpPr>
            <p:cNvPr id="102" name="Abgerundetes Rechteck 101"/>
            <p:cNvSpPr/>
            <p:nvPr/>
          </p:nvSpPr>
          <p:spPr>
            <a:xfrm>
              <a:off x="5987992" y="1057776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987992" y="3212575"/>
              <a:ext cx="72000" cy="216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987992" y="1773261"/>
            <a:ext cx="72000" cy="2886801"/>
            <a:chOff x="9750412" y="1769861"/>
            <a:chExt cx="72000" cy="2886801"/>
          </a:xfrm>
        </p:grpSpPr>
        <p:sp>
          <p:nvSpPr>
            <p:cNvPr id="104" name="Abgerundetes Rechteck 103"/>
            <p:cNvSpPr/>
            <p:nvPr/>
          </p:nvSpPr>
          <p:spPr>
            <a:xfrm>
              <a:off x="9750412" y="1769861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9750412" y="3216662"/>
              <a:ext cx="72000" cy="1440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9" name="Textfeld 108"/>
          <p:cNvSpPr txBox="1"/>
          <p:nvPr/>
        </p:nvSpPr>
        <p:spPr>
          <a:xfrm>
            <a:off x="407368" y="548680"/>
            <a:ext cx="2114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 Stunden</a:t>
            </a:r>
          </a:p>
          <a:p>
            <a:r>
              <a:rPr lang="de-DE" dirty="0"/>
              <a:t>12:00 – 14:00 h</a:t>
            </a:r>
          </a:p>
        </p:txBody>
      </p:sp>
    </p:spTree>
    <p:extLst>
      <p:ext uri="{BB962C8B-B14F-4D97-AF65-F5344CB8AC3E}">
        <p14:creationId xmlns:p14="http://schemas.microsoft.com/office/powerpoint/2010/main" val="1960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5675845" y="477232"/>
            <a:ext cx="144016" cy="5040000"/>
            <a:chOff x="5675845" y="477232"/>
            <a:chExt cx="144016" cy="5040000"/>
          </a:xfrm>
        </p:grpSpPr>
        <p:sp>
          <p:nvSpPr>
            <p:cNvPr id="3" name="Rechteck 2"/>
            <p:cNvSpPr/>
            <p:nvPr/>
          </p:nvSpPr>
          <p:spPr>
            <a:xfrm>
              <a:off x="5675845" y="2997232"/>
              <a:ext cx="144016" cy="25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5675845" y="477232"/>
              <a:ext cx="144016" cy="2520000"/>
            </a:xfrm>
            <a:prstGeom prst="rect">
              <a:avLst/>
            </a:prstGeom>
            <a:solidFill>
              <a:srgbClr val="7CC546">
                <a:alpha val="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5639841" y="2889220"/>
            <a:ext cx="216024" cy="21602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5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33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Trainings-Vorlage_us</vt:lpstr>
      <vt:lpstr>Einen Uhrzeiger rotieren lassen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Einen Uhrzeiger rotieren lassen</dc:title>
  <dc:creator>Trainer Trainer</dc:creator>
  <dc:description>www.office2013-blog.de_x000d_
www.anwendertage.de</dc:description>
  <cp:lastModifiedBy>Ute Simon</cp:lastModifiedBy>
  <cp:revision>13</cp:revision>
  <dcterms:created xsi:type="dcterms:W3CDTF">2016-07-30T09:01:37Z</dcterms:created>
  <dcterms:modified xsi:type="dcterms:W3CDTF">2019-07-02T09:31:45Z</dcterms:modified>
</cp:coreProperties>
</file>