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11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9886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51716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38039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73345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12492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1612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28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6779590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543695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120662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38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78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972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80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sind Trigger-Animationen?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33637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 = Auslöser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1" name="Freihandform 20"/>
          <p:cNvSpPr/>
          <p:nvPr/>
        </p:nvSpPr>
        <p:spPr>
          <a:xfrm flipH="1">
            <a:off x="2349094" y="3841889"/>
            <a:ext cx="307277" cy="431447"/>
          </a:xfrm>
          <a:custGeom>
            <a:avLst/>
            <a:gdLst>
              <a:gd name="connsiteX0" fmla="*/ 89647 w 358588"/>
              <a:gd name="connsiteY0" fmla="*/ 0 h 519953"/>
              <a:gd name="connsiteX1" fmla="*/ 0 w 358588"/>
              <a:gd name="connsiteY1" fmla="*/ 442259 h 519953"/>
              <a:gd name="connsiteX2" fmla="*/ 59764 w 358588"/>
              <a:gd name="connsiteY2" fmla="*/ 519953 h 519953"/>
              <a:gd name="connsiteX3" fmla="*/ 358588 w 358588"/>
              <a:gd name="connsiteY3" fmla="*/ 137459 h 519953"/>
              <a:gd name="connsiteX4" fmla="*/ 89647 w 358588"/>
              <a:gd name="connsiteY4" fmla="*/ 0 h 519953"/>
              <a:gd name="connsiteX0" fmla="*/ 89647 w 358588"/>
              <a:gd name="connsiteY0" fmla="*/ 0 h 519953"/>
              <a:gd name="connsiteX1" fmla="*/ 41835 w 358588"/>
              <a:gd name="connsiteY1" fmla="*/ 203200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358588 w 358588"/>
              <a:gd name="connsiteY4" fmla="*/ 137459 h 519953"/>
              <a:gd name="connsiteX5" fmla="*/ 89647 w 358588"/>
              <a:gd name="connsiteY5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358588 w 358588"/>
              <a:gd name="connsiteY4" fmla="*/ 137459 h 519953"/>
              <a:gd name="connsiteX5" fmla="*/ 89647 w 358588"/>
              <a:gd name="connsiteY5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191247 w 358588"/>
              <a:gd name="connsiteY4" fmla="*/ 364565 h 519953"/>
              <a:gd name="connsiteX5" fmla="*/ 358588 w 358588"/>
              <a:gd name="connsiteY5" fmla="*/ 137459 h 519953"/>
              <a:gd name="connsiteX6" fmla="*/ 89647 w 358588"/>
              <a:gd name="connsiteY6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268941 w 358588"/>
              <a:gd name="connsiteY4" fmla="*/ 358588 h 519953"/>
              <a:gd name="connsiteX5" fmla="*/ 358588 w 358588"/>
              <a:gd name="connsiteY5" fmla="*/ 137459 h 519953"/>
              <a:gd name="connsiteX6" fmla="*/ 89647 w 358588"/>
              <a:gd name="connsiteY6" fmla="*/ 0 h 519953"/>
              <a:gd name="connsiteX0" fmla="*/ 89647 w 365781"/>
              <a:gd name="connsiteY0" fmla="*/ 0 h 519953"/>
              <a:gd name="connsiteX1" fmla="*/ 71718 w 365781"/>
              <a:gd name="connsiteY1" fmla="*/ 280894 h 519953"/>
              <a:gd name="connsiteX2" fmla="*/ 0 w 365781"/>
              <a:gd name="connsiteY2" fmla="*/ 442259 h 519953"/>
              <a:gd name="connsiteX3" fmla="*/ 59764 w 365781"/>
              <a:gd name="connsiteY3" fmla="*/ 519953 h 519953"/>
              <a:gd name="connsiteX4" fmla="*/ 268941 w 365781"/>
              <a:gd name="connsiteY4" fmla="*/ 358588 h 519953"/>
              <a:gd name="connsiteX5" fmla="*/ 358588 w 365781"/>
              <a:gd name="connsiteY5" fmla="*/ 137459 h 519953"/>
              <a:gd name="connsiteX6" fmla="*/ 89647 w 365781"/>
              <a:gd name="connsiteY6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268941 w 358588"/>
              <a:gd name="connsiteY4" fmla="*/ 358588 h 519953"/>
              <a:gd name="connsiteX5" fmla="*/ 358588 w 358588"/>
              <a:gd name="connsiteY5" fmla="*/ 137459 h 519953"/>
              <a:gd name="connsiteX6" fmla="*/ 89647 w 358588"/>
              <a:gd name="connsiteY6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257218 w 358588"/>
              <a:gd name="connsiteY4" fmla="*/ 358588 h 519953"/>
              <a:gd name="connsiteX5" fmla="*/ 358588 w 358588"/>
              <a:gd name="connsiteY5" fmla="*/ 137459 h 519953"/>
              <a:gd name="connsiteX6" fmla="*/ 89647 w 358588"/>
              <a:gd name="connsiteY6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257218 w 358588"/>
              <a:gd name="connsiteY4" fmla="*/ 358588 h 519953"/>
              <a:gd name="connsiteX5" fmla="*/ 358588 w 358588"/>
              <a:gd name="connsiteY5" fmla="*/ 137459 h 519953"/>
              <a:gd name="connsiteX6" fmla="*/ 89647 w 358588"/>
              <a:gd name="connsiteY6" fmla="*/ 0 h 519953"/>
              <a:gd name="connsiteX0" fmla="*/ 89647 w 358588"/>
              <a:gd name="connsiteY0" fmla="*/ 0 h 519953"/>
              <a:gd name="connsiteX1" fmla="*/ 71718 w 358588"/>
              <a:gd name="connsiteY1" fmla="*/ 280894 h 519953"/>
              <a:gd name="connsiteX2" fmla="*/ 0 w 358588"/>
              <a:gd name="connsiteY2" fmla="*/ 442259 h 519953"/>
              <a:gd name="connsiteX3" fmla="*/ 59764 w 358588"/>
              <a:gd name="connsiteY3" fmla="*/ 519953 h 519953"/>
              <a:gd name="connsiteX4" fmla="*/ 257218 w 358588"/>
              <a:gd name="connsiteY4" fmla="*/ 358588 h 519953"/>
              <a:gd name="connsiteX5" fmla="*/ 358588 w 358588"/>
              <a:gd name="connsiteY5" fmla="*/ 137459 h 519953"/>
              <a:gd name="connsiteX6" fmla="*/ 89647 w 358588"/>
              <a:gd name="connsiteY6" fmla="*/ 0 h 519953"/>
              <a:gd name="connsiteX0" fmla="*/ 101370 w 370311"/>
              <a:gd name="connsiteY0" fmla="*/ 0 h 519953"/>
              <a:gd name="connsiteX1" fmla="*/ 83441 w 370311"/>
              <a:gd name="connsiteY1" fmla="*/ 280894 h 519953"/>
              <a:gd name="connsiteX2" fmla="*/ 0 w 370311"/>
              <a:gd name="connsiteY2" fmla="*/ 450075 h 519953"/>
              <a:gd name="connsiteX3" fmla="*/ 71487 w 370311"/>
              <a:gd name="connsiteY3" fmla="*/ 519953 h 519953"/>
              <a:gd name="connsiteX4" fmla="*/ 268941 w 370311"/>
              <a:gd name="connsiteY4" fmla="*/ 358588 h 519953"/>
              <a:gd name="connsiteX5" fmla="*/ 370311 w 370311"/>
              <a:gd name="connsiteY5" fmla="*/ 137459 h 519953"/>
              <a:gd name="connsiteX6" fmla="*/ 101370 w 370311"/>
              <a:gd name="connsiteY6" fmla="*/ 0 h 519953"/>
              <a:gd name="connsiteX0" fmla="*/ 101370 w 370311"/>
              <a:gd name="connsiteY0" fmla="*/ 0 h 519953"/>
              <a:gd name="connsiteX1" fmla="*/ 67810 w 370311"/>
              <a:gd name="connsiteY1" fmla="*/ 280894 h 519953"/>
              <a:gd name="connsiteX2" fmla="*/ 0 w 370311"/>
              <a:gd name="connsiteY2" fmla="*/ 450075 h 519953"/>
              <a:gd name="connsiteX3" fmla="*/ 71487 w 370311"/>
              <a:gd name="connsiteY3" fmla="*/ 519953 h 519953"/>
              <a:gd name="connsiteX4" fmla="*/ 268941 w 370311"/>
              <a:gd name="connsiteY4" fmla="*/ 358588 h 519953"/>
              <a:gd name="connsiteX5" fmla="*/ 370311 w 370311"/>
              <a:gd name="connsiteY5" fmla="*/ 137459 h 519953"/>
              <a:gd name="connsiteX6" fmla="*/ 101370 w 370311"/>
              <a:gd name="connsiteY6" fmla="*/ 0 h 519953"/>
              <a:gd name="connsiteX0" fmla="*/ 101370 w 370311"/>
              <a:gd name="connsiteY0" fmla="*/ 0 h 519953"/>
              <a:gd name="connsiteX1" fmla="*/ 67810 w 370311"/>
              <a:gd name="connsiteY1" fmla="*/ 280894 h 519953"/>
              <a:gd name="connsiteX2" fmla="*/ 0 w 370311"/>
              <a:gd name="connsiteY2" fmla="*/ 450075 h 519953"/>
              <a:gd name="connsiteX3" fmla="*/ 71487 w 370311"/>
              <a:gd name="connsiteY3" fmla="*/ 519953 h 519953"/>
              <a:gd name="connsiteX4" fmla="*/ 268941 w 370311"/>
              <a:gd name="connsiteY4" fmla="*/ 358588 h 519953"/>
              <a:gd name="connsiteX5" fmla="*/ 370311 w 370311"/>
              <a:gd name="connsiteY5" fmla="*/ 137459 h 519953"/>
              <a:gd name="connsiteX6" fmla="*/ 101370 w 370311"/>
              <a:gd name="connsiteY6" fmla="*/ 0 h 5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311" h="519953">
                <a:moveTo>
                  <a:pt x="101370" y="0"/>
                </a:moveTo>
                <a:cubicBezTo>
                  <a:pt x="108267" y="133322"/>
                  <a:pt x="84705" y="205882"/>
                  <a:pt x="67810" y="280894"/>
                </a:cubicBezTo>
                <a:cubicBezTo>
                  <a:pt x="50915" y="355906"/>
                  <a:pt x="1992" y="410232"/>
                  <a:pt x="0" y="450075"/>
                </a:cubicBezTo>
                <a:lnTo>
                  <a:pt x="71487" y="519953"/>
                </a:lnTo>
                <a:cubicBezTo>
                  <a:pt x="116311" y="506008"/>
                  <a:pt x="219137" y="422337"/>
                  <a:pt x="268941" y="358588"/>
                </a:cubicBezTo>
                <a:cubicBezTo>
                  <a:pt x="318745" y="294839"/>
                  <a:pt x="349393" y="228486"/>
                  <a:pt x="370311" y="137459"/>
                </a:cubicBezTo>
                <a:lnTo>
                  <a:pt x="10137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7176120" y="1357012"/>
            <a:ext cx="4320480" cy="4320480"/>
            <a:chOff x="8076220" y="1357012"/>
            <a:chExt cx="4320480" cy="4320480"/>
          </a:xfrm>
        </p:grpSpPr>
        <p:sp>
          <p:nvSpPr>
            <p:cNvPr id="27" name="Ellipse 26"/>
            <p:cNvSpPr/>
            <p:nvPr/>
          </p:nvSpPr>
          <p:spPr>
            <a:xfrm>
              <a:off x="8076220" y="1357012"/>
              <a:ext cx="4320480" cy="4320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8652284" y="1933076"/>
              <a:ext cx="3168352" cy="31683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9048328" y="2329120"/>
              <a:ext cx="2376264" cy="23762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9480376" y="2761168"/>
              <a:ext cx="1512168" cy="1512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9883553" y="3164345"/>
              <a:ext cx="705814" cy="7058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/>
          <p:cNvSpPr/>
          <p:nvPr/>
        </p:nvSpPr>
        <p:spPr>
          <a:xfrm>
            <a:off x="9335186" y="3509143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rafik 4">
            <a:extLst>
              <a:ext uri="{FF2B5EF4-FFF2-40B4-BE49-F238E27FC236}">
                <a16:creationId xmlns:a16="http://schemas.microsoft.com/office/drawing/2014/main" id="{171E84A8-F287-41E9-A044-250CB0000202}"/>
              </a:ext>
            </a:extLst>
          </p:cNvPr>
          <p:cNvSpPr/>
          <p:nvPr/>
        </p:nvSpPr>
        <p:spPr>
          <a:xfrm>
            <a:off x="609600" y="3058359"/>
            <a:ext cx="3690079" cy="2429954"/>
          </a:xfrm>
          <a:custGeom>
            <a:avLst/>
            <a:gdLst>
              <a:gd name="connsiteX0" fmla="*/ 2323855 w 2310872"/>
              <a:gd name="connsiteY0" fmla="*/ 163579 h 1531926"/>
              <a:gd name="connsiteX1" fmla="*/ 2297890 w 2310872"/>
              <a:gd name="connsiteY1" fmla="*/ 163579 h 1531926"/>
              <a:gd name="connsiteX2" fmla="*/ 2297890 w 2310872"/>
              <a:gd name="connsiteY2" fmla="*/ 33754 h 1531926"/>
              <a:gd name="connsiteX3" fmla="*/ 2277118 w 2310872"/>
              <a:gd name="connsiteY3" fmla="*/ 0 h 1531926"/>
              <a:gd name="connsiteX4" fmla="*/ 2136908 w 2310872"/>
              <a:gd name="connsiteY4" fmla="*/ 0 h 1531926"/>
              <a:gd name="connsiteX5" fmla="*/ 2118732 w 2310872"/>
              <a:gd name="connsiteY5" fmla="*/ 31158 h 1531926"/>
              <a:gd name="connsiteX6" fmla="*/ 641332 w 2310872"/>
              <a:gd name="connsiteY6" fmla="*/ 31158 h 1531926"/>
              <a:gd name="connsiteX7" fmla="*/ 641332 w 2310872"/>
              <a:gd name="connsiteY7" fmla="*/ 31158 h 1531926"/>
              <a:gd name="connsiteX8" fmla="*/ 641332 w 2310872"/>
              <a:gd name="connsiteY8" fmla="*/ 31158 h 1531926"/>
              <a:gd name="connsiteX9" fmla="*/ 506315 w 2310872"/>
              <a:gd name="connsiteY9" fmla="*/ 31158 h 1531926"/>
              <a:gd name="connsiteX10" fmla="*/ 446596 w 2310872"/>
              <a:gd name="connsiteY10" fmla="*/ 28561 h 1531926"/>
              <a:gd name="connsiteX11" fmla="*/ 288210 w 2310872"/>
              <a:gd name="connsiteY11" fmla="*/ 12982 h 1531926"/>
              <a:gd name="connsiteX12" fmla="*/ 241473 w 2310872"/>
              <a:gd name="connsiteY12" fmla="*/ 59719 h 1531926"/>
              <a:gd name="connsiteX13" fmla="*/ 246666 w 2310872"/>
              <a:gd name="connsiteY13" fmla="*/ 80491 h 1531926"/>
              <a:gd name="connsiteX14" fmla="*/ 246666 w 2310872"/>
              <a:gd name="connsiteY14" fmla="*/ 80491 h 1531926"/>
              <a:gd name="connsiteX15" fmla="*/ 246666 w 2310872"/>
              <a:gd name="connsiteY15" fmla="*/ 83088 h 1531926"/>
              <a:gd name="connsiteX16" fmla="*/ 251859 w 2310872"/>
              <a:gd name="connsiteY16" fmla="*/ 90877 h 1531926"/>
              <a:gd name="connsiteX17" fmla="*/ 301192 w 2310872"/>
              <a:gd name="connsiteY17" fmla="*/ 153193 h 1531926"/>
              <a:gd name="connsiteX18" fmla="*/ 288210 w 2310872"/>
              <a:gd name="connsiteY18" fmla="*/ 192140 h 1531926"/>
              <a:gd name="connsiteX19" fmla="*/ 288210 w 2310872"/>
              <a:gd name="connsiteY19" fmla="*/ 192140 h 1531926"/>
              <a:gd name="connsiteX20" fmla="*/ 158386 w 2310872"/>
              <a:gd name="connsiteY20" fmla="*/ 350526 h 1531926"/>
              <a:gd name="connsiteX21" fmla="*/ 75298 w 2310872"/>
              <a:gd name="connsiteY21" fmla="*/ 415438 h 1531926"/>
              <a:gd name="connsiteX22" fmla="*/ 75298 w 2310872"/>
              <a:gd name="connsiteY22" fmla="*/ 415438 h 1531926"/>
              <a:gd name="connsiteX23" fmla="*/ 67509 w 2310872"/>
              <a:gd name="connsiteY23" fmla="*/ 433613 h 1531926"/>
              <a:gd name="connsiteX24" fmla="*/ 67509 w 2310872"/>
              <a:gd name="connsiteY24" fmla="*/ 519297 h 1531926"/>
              <a:gd name="connsiteX25" fmla="*/ 88281 w 2310872"/>
              <a:gd name="connsiteY25" fmla="*/ 532280 h 1531926"/>
              <a:gd name="connsiteX26" fmla="*/ 116842 w 2310872"/>
              <a:gd name="connsiteY26" fmla="*/ 532280 h 1531926"/>
              <a:gd name="connsiteX27" fmla="*/ 246666 w 2310872"/>
              <a:gd name="connsiteY27" fmla="*/ 734806 h 1531926"/>
              <a:gd name="connsiteX28" fmla="*/ 129824 w 2310872"/>
              <a:gd name="connsiteY28" fmla="*/ 947717 h 1531926"/>
              <a:gd name="connsiteX29" fmla="*/ 0 w 2310872"/>
              <a:gd name="connsiteY29" fmla="*/ 1417681 h 1531926"/>
              <a:gd name="connsiteX30" fmla="*/ 0 w 2310872"/>
              <a:gd name="connsiteY30" fmla="*/ 1479997 h 1531926"/>
              <a:gd name="connsiteX31" fmla="*/ 62316 w 2310872"/>
              <a:gd name="connsiteY31" fmla="*/ 1537120 h 1531926"/>
              <a:gd name="connsiteX32" fmla="*/ 688069 w 2310872"/>
              <a:gd name="connsiteY32" fmla="*/ 1537120 h 1531926"/>
              <a:gd name="connsiteX33" fmla="*/ 724419 w 2310872"/>
              <a:gd name="connsiteY33" fmla="*/ 1505962 h 1531926"/>
              <a:gd name="connsiteX34" fmla="*/ 724419 w 2310872"/>
              <a:gd name="connsiteY34" fmla="*/ 1394313 h 1531926"/>
              <a:gd name="connsiteX35" fmla="*/ 734805 w 2310872"/>
              <a:gd name="connsiteY35" fmla="*/ 1298243 h 1531926"/>
              <a:gd name="connsiteX36" fmla="*/ 859437 w 2310872"/>
              <a:gd name="connsiteY36" fmla="*/ 976279 h 1531926"/>
              <a:gd name="connsiteX37" fmla="*/ 1017822 w 2310872"/>
              <a:gd name="connsiteY37" fmla="*/ 872419 h 1531926"/>
              <a:gd name="connsiteX38" fmla="*/ 1264489 w 2310872"/>
              <a:gd name="connsiteY38" fmla="*/ 872419 h 1531926"/>
              <a:gd name="connsiteX39" fmla="*/ 1383927 w 2310872"/>
              <a:gd name="connsiteY39" fmla="*/ 843858 h 1531926"/>
              <a:gd name="connsiteX40" fmla="*/ 1508558 w 2310872"/>
              <a:gd name="connsiteY40" fmla="*/ 636139 h 1531926"/>
              <a:gd name="connsiteX41" fmla="*/ 1508558 w 2310872"/>
              <a:gd name="connsiteY41" fmla="*/ 584209 h 1531926"/>
              <a:gd name="connsiteX42" fmla="*/ 1550102 w 2310872"/>
              <a:gd name="connsiteY42" fmla="*/ 540069 h 1531926"/>
              <a:gd name="connsiteX43" fmla="*/ 2155083 w 2310872"/>
              <a:gd name="connsiteY43" fmla="*/ 540069 h 1531926"/>
              <a:gd name="connsiteX44" fmla="*/ 2248557 w 2310872"/>
              <a:gd name="connsiteY44" fmla="*/ 540069 h 1531926"/>
              <a:gd name="connsiteX45" fmla="*/ 2279715 w 2310872"/>
              <a:gd name="connsiteY45" fmla="*/ 540069 h 1531926"/>
              <a:gd name="connsiteX46" fmla="*/ 2292697 w 2310872"/>
              <a:gd name="connsiteY46" fmla="*/ 438806 h 1531926"/>
              <a:gd name="connsiteX47" fmla="*/ 2297890 w 2310872"/>
              <a:gd name="connsiteY47" fmla="*/ 392069 h 1531926"/>
              <a:gd name="connsiteX48" fmla="*/ 2323855 w 2310872"/>
              <a:gd name="connsiteY48" fmla="*/ 392069 h 1531926"/>
              <a:gd name="connsiteX49" fmla="*/ 2334241 w 2310872"/>
              <a:gd name="connsiteY49" fmla="*/ 277824 h 1531926"/>
              <a:gd name="connsiteX50" fmla="*/ 2323855 w 2310872"/>
              <a:gd name="connsiteY50" fmla="*/ 163579 h 1531926"/>
              <a:gd name="connsiteX51" fmla="*/ 1422874 w 2310872"/>
              <a:gd name="connsiteY51" fmla="*/ 633543 h 1531926"/>
              <a:gd name="connsiteX52" fmla="*/ 1261892 w 2310872"/>
              <a:gd name="connsiteY52" fmla="*/ 784139 h 1531926"/>
              <a:gd name="connsiteX53" fmla="*/ 1100910 w 2310872"/>
              <a:gd name="connsiteY53" fmla="*/ 784139 h 1531926"/>
              <a:gd name="connsiteX54" fmla="*/ 1004840 w 2310872"/>
              <a:gd name="connsiteY54" fmla="*/ 703648 h 1531926"/>
              <a:gd name="connsiteX55" fmla="*/ 1004840 w 2310872"/>
              <a:gd name="connsiteY55" fmla="*/ 698455 h 1531926"/>
              <a:gd name="connsiteX56" fmla="*/ 1108699 w 2310872"/>
              <a:gd name="connsiteY56" fmla="*/ 566034 h 1531926"/>
              <a:gd name="connsiteX57" fmla="*/ 1121682 w 2310872"/>
              <a:gd name="connsiteY57" fmla="*/ 602385 h 1531926"/>
              <a:gd name="connsiteX58" fmla="*/ 1222945 w 2310872"/>
              <a:gd name="connsiteY58" fmla="*/ 711437 h 1531926"/>
              <a:gd name="connsiteX59" fmla="*/ 1261892 w 2310872"/>
              <a:gd name="connsiteY59" fmla="*/ 714034 h 1531926"/>
              <a:gd name="connsiteX60" fmla="*/ 1238524 w 2310872"/>
              <a:gd name="connsiteY60" fmla="*/ 680279 h 1531926"/>
              <a:gd name="connsiteX61" fmla="*/ 1183997 w 2310872"/>
              <a:gd name="connsiteY61" fmla="*/ 537473 h 1531926"/>
              <a:gd name="connsiteX62" fmla="*/ 1186594 w 2310872"/>
              <a:gd name="connsiteY62" fmla="*/ 537473 h 1531926"/>
              <a:gd name="connsiteX63" fmla="*/ 1381330 w 2310872"/>
              <a:gd name="connsiteY63" fmla="*/ 537473 h 1531926"/>
              <a:gd name="connsiteX64" fmla="*/ 1422874 w 2310872"/>
              <a:gd name="connsiteY64" fmla="*/ 581613 h 1531926"/>
              <a:gd name="connsiteX65" fmla="*/ 1422874 w 2310872"/>
              <a:gd name="connsiteY65" fmla="*/ 584209 h 1531926"/>
              <a:gd name="connsiteX66" fmla="*/ 1422874 w 2310872"/>
              <a:gd name="connsiteY66" fmla="*/ 633543 h 1531926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121682 w 2334241"/>
              <a:gd name="connsiteY57" fmla="*/ 602385 h 1537120"/>
              <a:gd name="connsiteX58" fmla="*/ 1222945 w 2334241"/>
              <a:gd name="connsiteY58" fmla="*/ 711437 h 1537120"/>
              <a:gd name="connsiteX59" fmla="*/ 1261892 w 2334241"/>
              <a:gd name="connsiteY59" fmla="*/ 714034 h 1537120"/>
              <a:gd name="connsiteX60" fmla="*/ 1238524 w 2334241"/>
              <a:gd name="connsiteY60" fmla="*/ 680279 h 1537120"/>
              <a:gd name="connsiteX61" fmla="*/ 1183997 w 2334241"/>
              <a:gd name="connsiteY61" fmla="*/ 537473 h 1537120"/>
              <a:gd name="connsiteX62" fmla="*/ 1186594 w 2334241"/>
              <a:gd name="connsiteY62" fmla="*/ 537473 h 1537120"/>
              <a:gd name="connsiteX63" fmla="*/ 1381330 w 2334241"/>
              <a:gd name="connsiteY63" fmla="*/ 537473 h 1537120"/>
              <a:gd name="connsiteX64" fmla="*/ 1422874 w 2334241"/>
              <a:gd name="connsiteY64" fmla="*/ 581613 h 1537120"/>
              <a:gd name="connsiteX65" fmla="*/ 1422874 w 2334241"/>
              <a:gd name="connsiteY65" fmla="*/ 584209 h 1537120"/>
              <a:gd name="connsiteX66" fmla="*/ 1422874 w 2334241"/>
              <a:gd name="connsiteY66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121682 w 2334241"/>
              <a:gd name="connsiteY57" fmla="*/ 602385 h 1537120"/>
              <a:gd name="connsiteX58" fmla="*/ 1222945 w 2334241"/>
              <a:gd name="connsiteY58" fmla="*/ 711437 h 1537120"/>
              <a:gd name="connsiteX59" fmla="*/ 1261892 w 2334241"/>
              <a:gd name="connsiteY59" fmla="*/ 714034 h 1537120"/>
              <a:gd name="connsiteX60" fmla="*/ 1238524 w 2334241"/>
              <a:gd name="connsiteY60" fmla="*/ 680279 h 1537120"/>
              <a:gd name="connsiteX61" fmla="*/ 1183997 w 2334241"/>
              <a:gd name="connsiteY61" fmla="*/ 537473 h 1537120"/>
              <a:gd name="connsiteX62" fmla="*/ 1381330 w 2334241"/>
              <a:gd name="connsiteY62" fmla="*/ 537473 h 1537120"/>
              <a:gd name="connsiteX63" fmla="*/ 1422874 w 2334241"/>
              <a:gd name="connsiteY63" fmla="*/ 581613 h 1537120"/>
              <a:gd name="connsiteX64" fmla="*/ 1422874 w 2334241"/>
              <a:gd name="connsiteY64" fmla="*/ 584209 h 1537120"/>
              <a:gd name="connsiteX65" fmla="*/ 1422874 w 2334241"/>
              <a:gd name="connsiteY65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121682 w 2334241"/>
              <a:gd name="connsiteY57" fmla="*/ 602385 h 1537120"/>
              <a:gd name="connsiteX58" fmla="*/ 1222945 w 2334241"/>
              <a:gd name="connsiteY58" fmla="*/ 711437 h 1537120"/>
              <a:gd name="connsiteX59" fmla="*/ 1261892 w 2334241"/>
              <a:gd name="connsiteY59" fmla="*/ 714034 h 1537120"/>
              <a:gd name="connsiteX60" fmla="*/ 1238524 w 2334241"/>
              <a:gd name="connsiteY60" fmla="*/ 680279 h 1537120"/>
              <a:gd name="connsiteX61" fmla="*/ 1381330 w 2334241"/>
              <a:gd name="connsiteY61" fmla="*/ 537473 h 1537120"/>
              <a:gd name="connsiteX62" fmla="*/ 1422874 w 2334241"/>
              <a:gd name="connsiteY62" fmla="*/ 581613 h 1537120"/>
              <a:gd name="connsiteX63" fmla="*/ 1422874 w 2334241"/>
              <a:gd name="connsiteY63" fmla="*/ 584209 h 1537120"/>
              <a:gd name="connsiteX64" fmla="*/ 1422874 w 2334241"/>
              <a:gd name="connsiteY64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121682 w 2334241"/>
              <a:gd name="connsiteY57" fmla="*/ 602385 h 1537120"/>
              <a:gd name="connsiteX58" fmla="*/ 1222945 w 2334241"/>
              <a:gd name="connsiteY58" fmla="*/ 711437 h 1537120"/>
              <a:gd name="connsiteX59" fmla="*/ 1261892 w 2334241"/>
              <a:gd name="connsiteY59" fmla="*/ 714034 h 1537120"/>
              <a:gd name="connsiteX60" fmla="*/ 1381330 w 2334241"/>
              <a:gd name="connsiteY60" fmla="*/ 537473 h 1537120"/>
              <a:gd name="connsiteX61" fmla="*/ 1422874 w 2334241"/>
              <a:gd name="connsiteY61" fmla="*/ 581613 h 1537120"/>
              <a:gd name="connsiteX62" fmla="*/ 1422874 w 2334241"/>
              <a:gd name="connsiteY62" fmla="*/ 584209 h 1537120"/>
              <a:gd name="connsiteX63" fmla="*/ 1422874 w 2334241"/>
              <a:gd name="connsiteY63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121682 w 2334241"/>
              <a:gd name="connsiteY57" fmla="*/ 602385 h 1537120"/>
              <a:gd name="connsiteX58" fmla="*/ 1222945 w 2334241"/>
              <a:gd name="connsiteY58" fmla="*/ 711437 h 1537120"/>
              <a:gd name="connsiteX59" fmla="*/ 1381330 w 2334241"/>
              <a:gd name="connsiteY59" fmla="*/ 537473 h 1537120"/>
              <a:gd name="connsiteX60" fmla="*/ 1422874 w 2334241"/>
              <a:gd name="connsiteY60" fmla="*/ 581613 h 1537120"/>
              <a:gd name="connsiteX61" fmla="*/ 1422874 w 2334241"/>
              <a:gd name="connsiteY61" fmla="*/ 584209 h 1537120"/>
              <a:gd name="connsiteX62" fmla="*/ 1422874 w 2334241"/>
              <a:gd name="connsiteY62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121682 w 2334241"/>
              <a:gd name="connsiteY57" fmla="*/ 602385 h 1537120"/>
              <a:gd name="connsiteX58" fmla="*/ 1381330 w 2334241"/>
              <a:gd name="connsiteY58" fmla="*/ 537473 h 1537120"/>
              <a:gd name="connsiteX59" fmla="*/ 1422874 w 2334241"/>
              <a:gd name="connsiteY59" fmla="*/ 581613 h 1537120"/>
              <a:gd name="connsiteX60" fmla="*/ 1422874 w 2334241"/>
              <a:gd name="connsiteY60" fmla="*/ 584209 h 1537120"/>
              <a:gd name="connsiteX61" fmla="*/ 1422874 w 2334241"/>
              <a:gd name="connsiteY61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381330 w 2334241"/>
              <a:gd name="connsiteY57" fmla="*/ 537473 h 1537120"/>
              <a:gd name="connsiteX58" fmla="*/ 1422874 w 2334241"/>
              <a:gd name="connsiteY58" fmla="*/ 581613 h 1537120"/>
              <a:gd name="connsiteX59" fmla="*/ 1422874 w 2334241"/>
              <a:gd name="connsiteY59" fmla="*/ 584209 h 1537120"/>
              <a:gd name="connsiteX60" fmla="*/ 1422874 w 2334241"/>
              <a:gd name="connsiteY60" fmla="*/ 633543 h 1537120"/>
              <a:gd name="connsiteX0" fmla="*/ 2323855 w 2334241"/>
              <a:gd name="connsiteY0" fmla="*/ 163579 h 1537120"/>
              <a:gd name="connsiteX1" fmla="*/ 2297890 w 2334241"/>
              <a:gd name="connsiteY1" fmla="*/ 163579 h 1537120"/>
              <a:gd name="connsiteX2" fmla="*/ 2297890 w 2334241"/>
              <a:gd name="connsiteY2" fmla="*/ 33754 h 1537120"/>
              <a:gd name="connsiteX3" fmla="*/ 2277118 w 2334241"/>
              <a:gd name="connsiteY3" fmla="*/ 0 h 1537120"/>
              <a:gd name="connsiteX4" fmla="*/ 2136908 w 2334241"/>
              <a:gd name="connsiteY4" fmla="*/ 0 h 1537120"/>
              <a:gd name="connsiteX5" fmla="*/ 2118732 w 2334241"/>
              <a:gd name="connsiteY5" fmla="*/ 31158 h 1537120"/>
              <a:gd name="connsiteX6" fmla="*/ 641332 w 2334241"/>
              <a:gd name="connsiteY6" fmla="*/ 31158 h 1537120"/>
              <a:gd name="connsiteX7" fmla="*/ 641332 w 2334241"/>
              <a:gd name="connsiteY7" fmla="*/ 31158 h 1537120"/>
              <a:gd name="connsiteX8" fmla="*/ 641332 w 2334241"/>
              <a:gd name="connsiteY8" fmla="*/ 31158 h 1537120"/>
              <a:gd name="connsiteX9" fmla="*/ 506315 w 2334241"/>
              <a:gd name="connsiteY9" fmla="*/ 31158 h 1537120"/>
              <a:gd name="connsiteX10" fmla="*/ 446596 w 2334241"/>
              <a:gd name="connsiteY10" fmla="*/ 28561 h 1537120"/>
              <a:gd name="connsiteX11" fmla="*/ 288210 w 2334241"/>
              <a:gd name="connsiteY11" fmla="*/ 12982 h 1537120"/>
              <a:gd name="connsiteX12" fmla="*/ 241473 w 2334241"/>
              <a:gd name="connsiteY12" fmla="*/ 59719 h 1537120"/>
              <a:gd name="connsiteX13" fmla="*/ 246666 w 2334241"/>
              <a:gd name="connsiteY13" fmla="*/ 80491 h 1537120"/>
              <a:gd name="connsiteX14" fmla="*/ 246666 w 2334241"/>
              <a:gd name="connsiteY14" fmla="*/ 80491 h 1537120"/>
              <a:gd name="connsiteX15" fmla="*/ 246666 w 2334241"/>
              <a:gd name="connsiteY15" fmla="*/ 83088 h 1537120"/>
              <a:gd name="connsiteX16" fmla="*/ 251859 w 2334241"/>
              <a:gd name="connsiteY16" fmla="*/ 90877 h 1537120"/>
              <a:gd name="connsiteX17" fmla="*/ 301192 w 2334241"/>
              <a:gd name="connsiteY17" fmla="*/ 153193 h 1537120"/>
              <a:gd name="connsiteX18" fmla="*/ 288210 w 2334241"/>
              <a:gd name="connsiteY18" fmla="*/ 192140 h 1537120"/>
              <a:gd name="connsiteX19" fmla="*/ 288210 w 2334241"/>
              <a:gd name="connsiteY19" fmla="*/ 192140 h 1537120"/>
              <a:gd name="connsiteX20" fmla="*/ 158386 w 2334241"/>
              <a:gd name="connsiteY20" fmla="*/ 350526 h 1537120"/>
              <a:gd name="connsiteX21" fmla="*/ 75298 w 2334241"/>
              <a:gd name="connsiteY21" fmla="*/ 415438 h 1537120"/>
              <a:gd name="connsiteX22" fmla="*/ 75298 w 2334241"/>
              <a:gd name="connsiteY22" fmla="*/ 415438 h 1537120"/>
              <a:gd name="connsiteX23" fmla="*/ 67509 w 2334241"/>
              <a:gd name="connsiteY23" fmla="*/ 433613 h 1537120"/>
              <a:gd name="connsiteX24" fmla="*/ 67509 w 2334241"/>
              <a:gd name="connsiteY24" fmla="*/ 519297 h 1537120"/>
              <a:gd name="connsiteX25" fmla="*/ 88281 w 2334241"/>
              <a:gd name="connsiteY25" fmla="*/ 532280 h 1537120"/>
              <a:gd name="connsiteX26" fmla="*/ 116842 w 2334241"/>
              <a:gd name="connsiteY26" fmla="*/ 532280 h 1537120"/>
              <a:gd name="connsiteX27" fmla="*/ 246666 w 2334241"/>
              <a:gd name="connsiteY27" fmla="*/ 734806 h 1537120"/>
              <a:gd name="connsiteX28" fmla="*/ 129824 w 2334241"/>
              <a:gd name="connsiteY28" fmla="*/ 947717 h 1537120"/>
              <a:gd name="connsiteX29" fmla="*/ 0 w 2334241"/>
              <a:gd name="connsiteY29" fmla="*/ 1417681 h 1537120"/>
              <a:gd name="connsiteX30" fmla="*/ 0 w 2334241"/>
              <a:gd name="connsiteY30" fmla="*/ 1479997 h 1537120"/>
              <a:gd name="connsiteX31" fmla="*/ 62316 w 2334241"/>
              <a:gd name="connsiteY31" fmla="*/ 1537120 h 1537120"/>
              <a:gd name="connsiteX32" fmla="*/ 688069 w 2334241"/>
              <a:gd name="connsiteY32" fmla="*/ 1537120 h 1537120"/>
              <a:gd name="connsiteX33" fmla="*/ 724419 w 2334241"/>
              <a:gd name="connsiteY33" fmla="*/ 1505962 h 1537120"/>
              <a:gd name="connsiteX34" fmla="*/ 724419 w 2334241"/>
              <a:gd name="connsiteY34" fmla="*/ 1394313 h 1537120"/>
              <a:gd name="connsiteX35" fmla="*/ 734805 w 2334241"/>
              <a:gd name="connsiteY35" fmla="*/ 1298243 h 1537120"/>
              <a:gd name="connsiteX36" fmla="*/ 859437 w 2334241"/>
              <a:gd name="connsiteY36" fmla="*/ 976279 h 1537120"/>
              <a:gd name="connsiteX37" fmla="*/ 1017822 w 2334241"/>
              <a:gd name="connsiteY37" fmla="*/ 872419 h 1537120"/>
              <a:gd name="connsiteX38" fmla="*/ 1264489 w 2334241"/>
              <a:gd name="connsiteY38" fmla="*/ 872419 h 1537120"/>
              <a:gd name="connsiteX39" fmla="*/ 1383927 w 2334241"/>
              <a:gd name="connsiteY39" fmla="*/ 843858 h 1537120"/>
              <a:gd name="connsiteX40" fmla="*/ 1508558 w 2334241"/>
              <a:gd name="connsiteY40" fmla="*/ 636139 h 1537120"/>
              <a:gd name="connsiteX41" fmla="*/ 1508558 w 2334241"/>
              <a:gd name="connsiteY41" fmla="*/ 584209 h 1537120"/>
              <a:gd name="connsiteX42" fmla="*/ 1550102 w 2334241"/>
              <a:gd name="connsiteY42" fmla="*/ 540069 h 1537120"/>
              <a:gd name="connsiteX43" fmla="*/ 2155083 w 2334241"/>
              <a:gd name="connsiteY43" fmla="*/ 540069 h 1537120"/>
              <a:gd name="connsiteX44" fmla="*/ 2248557 w 2334241"/>
              <a:gd name="connsiteY44" fmla="*/ 540069 h 1537120"/>
              <a:gd name="connsiteX45" fmla="*/ 2279715 w 2334241"/>
              <a:gd name="connsiteY45" fmla="*/ 540069 h 1537120"/>
              <a:gd name="connsiteX46" fmla="*/ 2292697 w 2334241"/>
              <a:gd name="connsiteY46" fmla="*/ 438806 h 1537120"/>
              <a:gd name="connsiteX47" fmla="*/ 2297890 w 2334241"/>
              <a:gd name="connsiteY47" fmla="*/ 392069 h 1537120"/>
              <a:gd name="connsiteX48" fmla="*/ 2323855 w 2334241"/>
              <a:gd name="connsiteY48" fmla="*/ 392069 h 1537120"/>
              <a:gd name="connsiteX49" fmla="*/ 2334241 w 2334241"/>
              <a:gd name="connsiteY49" fmla="*/ 277824 h 1537120"/>
              <a:gd name="connsiteX50" fmla="*/ 2323855 w 2334241"/>
              <a:gd name="connsiteY50" fmla="*/ 163579 h 1537120"/>
              <a:gd name="connsiteX51" fmla="*/ 1422874 w 2334241"/>
              <a:gd name="connsiteY51" fmla="*/ 633543 h 1537120"/>
              <a:gd name="connsiteX52" fmla="*/ 1261892 w 2334241"/>
              <a:gd name="connsiteY52" fmla="*/ 784139 h 1537120"/>
              <a:gd name="connsiteX53" fmla="*/ 1100910 w 2334241"/>
              <a:gd name="connsiteY53" fmla="*/ 784139 h 1537120"/>
              <a:gd name="connsiteX54" fmla="*/ 1004840 w 2334241"/>
              <a:gd name="connsiteY54" fmla="*/ 703648 h 1537120"/>
              <a:gd name="connsiteX55" fmla="*/ 1004840 w 2334241"/>
              <a:gd name="connsiteY55" fmla="*/ 698455 h 1537120"/>
              <a:gd name="connsiteX56" fmla="*/ 1108699 w 2334241"/>
              <a:gd name="connsiteY56" fmla="*/ 566034 h 1537120"/>
              <a:gd name="connsiteX57" fmla="*/ 1381330 w 2334241"/>
              <a:gd name="connsiteY57" fmla="*/ 537473 h 1537120"/>
              <a:gd name="connsiteX58" fmla="*/ 1422874 w 2334241"/>
              <a:gd name="connsiteY58" fmla="*/ 581613 h 1537120"/>
              <a:gd name="connsiteX59" fmla="*/ 1422874 w 2334241"/>
              <a:gd name="connsiteY59" fmla="*/ 584209 h 1537120"/>
              <a:gd name="connsiteX60" fmla="*/ 1422874 w 2334241"/>
              <a:gd name="connsiteY60" fmla="*/ 633543 h 15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334241" h="1537120">
                <a:moveTo>
                  <a:pt x="2323855" y="163579"/>
                </a:moveTo>
                <a:lnTo>
                  <a:pt x="2297890" y="163579"/>
                </a:lnTo>
                <a:lnTo>
                  <a:pt x="2297890" y="33754"/>
                </a:lnTo>
                <a:lnTo>
                  <a:pt x="2277118" y="0"/>
                </a:lnTo>
                <a:lnTo>
                  <a:pt x="2136908" y="0"/>
                </a:lnTo>
                <a:lnTo>
                  <a:pt x="2118732" y="31158"/>
                </a:lnTo>
                <a:lnTo>
                  <a:pt x="641332" y="31158"/>
                </a:lnTo>
                <a:lnTo>
                  <a:pt x="641332" y="31158"/>
                </a:lnTo>
                <a:lnTo>
                  <a:pt x="641332" y="31158"/>
                </a:lnTo>
                <a:lnTo>
                  <a:pt x="506315" y="31158"/>
                </a:lnTo>
                <a:cubicBezTo>
                  <a:pt x="472560" y="31158"/>
                  <a:pt x="446596" y="28561"/>
                  <a:pt x="446596" y="28561"/>
                </a:cubicBezTo>
                <a:lnTo>
                  <a:pt x="288210" y="12982"/>
                </a:lnTo>
                <a:cubicBezTo>
                  <a:pt x="262245" y="12982"/>
                  <a:pt x="241473" y="33754"/>
                  <a:pt x="241473" y="59719"/>
                </a:cubicBezTo>
                <a:cubicBezTo>
                  <a:pt x="241473" y="67509"/>
                  <a:pt x="244070" y="72702"/>
                  <a:pt x="246666" y="80491"/>
                </a:cubicBezTo>
                <a:lnTo>
                  <a:pt x="246666" y="80491"/>
                </a:lnTo>
                <a:lnTo>
                  <a:pt x="246666" y="83088"/>
                </a:lnTo>
                <a:cubicBezTo>
                  <a:pt x="249263" y="85684"/>
                  <a:pt x="249263" y="88281"/>
                  <a:pt x="251859" y="90877"/>
                </a:cubicBezTo>
                <a:cubicBezTo>
                  <a:pt x="251859" y="90877"/>
                  <a:pt x="285613" y="122035"/>
                  <a:pt x="301192" y="153193"/>
                </a:cubicBezTo>
                <a:cubicBezTo>
                  <a:pt x="301192" y="155789"/>
                  <a:pt x="306385" y="171368"/>
                  <a:pt x="288210" y="192140"/>
                </a:cubicBezTo>
                <a:lnTo>
                  <a:pt x="288210" y="192140"/>
                </a:lnTo>
                <a:lnTo>
                  <a:pt x="158386" y="350526"/>
                </a:lnTo>
                <a:cubicBezTo>
                  <a:pt x="119438" y="399859"/>
                  <a:pt x="90877" y="412841"/>
                  <a:pt x="75298" y="415438"/>
                </a:cubicBezTo>
                <a:lnTo>
                  <a:pt x="75298" y="415438"/>
                </a:lnTo>
                <a:cubicBezTo>
                  <a:pt x="75298" y="415438"/>
                  <a:pt x="67509" y="418034"/>
                  <a:pt x="67509" y="433613"/>
                </a:cubicBezTo>
                <a:lnTo>
                  <a:pt x="67509" y="519297"/>
                </a:lnTo>
                <a:cubicBezTo>
                  <a:pt x="67509" y="524490"/>
                  <a:pt x="70105" y="532280"/>
                  <a:pt x="88281" y="532280"/>
                </a:cubicBezTo>
                <a:lnTo>
                  <a:pt x="116842" y="532280"/>
                </a:lnTo>
                <a:cubicBezTo>
                  <a:pt x="163579" y="532280"/>
                  <a:pt x="345333" y="550455"/>
                  <a:pt x="246666" y="734806"/>
                </a:cubicBezTo>
                <a:lnTo>
                  <a:pt x="129824" y="947717"/>
                </a:lnTo>
                <a:cubicBezTo>
                  <a:pt x="83088" y="1038594"/>
                  <a:pt x="0" y="1246313"/>
                  <a:pt x="0" y="1417681"/>
                </a:cubicBezTo>
                <a:lnTo>
                  <a:pt x="0" y="1479997"/>
                </a:lnTo>
                <a:cubicBezTo>
                  <a:pt x="0" y="1487787"/>
                  <a:pt x="2596" y="1537120"/>
                  <a:pt x="62316" y="1537120"/>
                </a:cubicBezTo>
                <a:lnTo>
                  <a:pt x="688069" y="1537120"/>
                </a:lnTo>
                <a:cubicBezTo>
                  <a:pt x="729612" y="1537120"/>
                  <a:pt x="724419" y="1505962"/>
                  <a:pt x="724419" y="1505962"/>
                </a:cubicBezTo>
                <a:lnTo>
                  <a:pt x="724419" y="1394313"/>
                </a:lnTo>
                <a:cubicBezTo>
                  <a:pt x="724419" y="1365752"/>
                  <a:pt x="729612" y="1331997"/>
                  <a:pt x="734805" y="1298243"/>
                </a:cubicBezTo>
                <a:cubicBezTo>
                  <a:pt x="758174" y="1196980"/>
                  <a:pt x="812700" y="1069752"/>
                  <a:pt x="859437" y="976279"/>
                </a:cubicBezTo>
                <a:cubicBezTo>
                  <a:pt x="906174" y="900981"/>
                  <a:pt x="971086" y="877612"/>
                  <a:pt x="1017822" y="872419"/>
                </a:cubicBezTo>
                <a:lnTo>
                  <a:pt x="1264489" y="872419"/>
                </a:lnTo>
                <a:cubicBezTo>
                  <a:pt x="1267085" y="872419"/>
                  <a:pt x="1324208" y="872419"/>
                  <a:pt x="1383927" y="843858"/>
                </a:cubicBezTo>
                <a:cubicBezTo>
                  <a:pt x="1441050" y="817893"/>
                  <a:pt x="1508558" y="758174"/>
                  <a:pt x="1508558" y="636139"/>
                </a:cubicBezTo>
                <a:lnTo>
                  <a:pt x="1508558" y="584209"/>
                </a:lnTo>
                <a:cubicBezTo>
                  <a:pt x="1508558" y="545262"/>
                  <a:pt x="1539716" y="540069"/>
                  <a:pt x="1550102" y="540069"/>
                </a:cubicBezTo>
                <a:lnTo>
                  <a:pt x="2155083" y="540069"/>
                </a:lnTo>
                <a:lnTo>
                  <a:pt x="2248557" y="540069"/>
                </a:lnTo>
                <a:lnTo>
                  <a:pt x="2279715" y="540069"/>
                </a:lnTo>
                <a:lnTo>
                  <a:pt x="2292697" y="438806"/>
                </a:lnTo>
                <a:lnTo>
                  <a:pt x="2297890" y="392069"/>
                </a:lnTo>
                <a:lnTo>
                  <a:pt x="2323855" y="392069"/>
                </a:lnTo>
                <a:cubicBezTo>
                  <a:pt x="2329048" y="392069"/>
                  <a:pt x="2334241" y="340140"/>
                  <a:pt x="2334241" y="277824"/>
                </a:cubicBezTo>
                <a:cubicBezTo>
                  <a:pt x="2331644" y="215508"/>
                  <a:pt x="2329048" y="163579"/>
                  <a:pt x="2323855" y="163579"/>
                </a:cubicBezTo>
                <a:close/>
                <a:moveTo>
                  <a:pt x="1422874" y="633543"/>
                </a:moveTo>
                <a:cubicBezTo>
                  <a:pt x="1422874" y="778946"/>
                  <a:pt x="1277471" y="784139"/>
                  <a:pt x="1261892" y="784139"/>
                </a:cubicBezTo>
                <a:lnTo>
                  <a:pt x="1100910" y="784139"/>
                </a:lnTo>
                <a:cubicBezTo>
                  <a:pt x="1015226" y="778946"/>
                  <a:pt x="1007436" y="719227"/>
                  <a:pt x="1004840" y="703648"/>
                </a:cubicBezTo>
                <a:lnTo>
                  <a:pt x="1004840" y="698455"/>
                </a:lnTo>
                <a:cubicBezTo>
                  <a:pt x="1004840" y="628350"/>
                  <a:pt x="1059366" y="586806"/>
                  <a:pt x="1108699" y="566034"/>
                </a:cubicBezTo>
                <a:lnTo>
                  <a:pt x="1381330" y="537473"/>
                </a:lnTo>
                <a:cubicBezTo>
                  <a:pt x="1389120" y="537473"/>
                  <a:pt x="1422874" y="542666"/>
                  <a:pt x="1422874" y="581613"/>
                </a:cubicBezTo>
                <a:lnTo>
                  <a:pt x="1422874" y="584209"/>
                </a:lnTo>
                <a:lnTo>
                  <a:pt x="1422874" y="633543"/>
                </a:lnTo>
                <a:close/>
              </a:path>
            </a:pathLst>
          </a:custGeom>
          <a:solidFill>
            <a:srgbClr val="000000"/>
          </a:solidFill>
          <a:ln w="2592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7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Recycling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Altpapierrecycling"/>
          <p:cNvSpPr/>
          <p:nvPr/>
        </p:nvSpPr>
        <p:spPr>
          <a:xfrm>
            <a:off x="2063552" y="1970886"/>
            <a:ext cx="949004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de-DE" sz="2600" dirty="0"/>
              <a:t>Das Recycling von Altpapier schützt den tropischen Regenwald</a:t>
            </a:r>
          </a:p>
        </p:txBody>
      </p:sp>
      <p:sp>
        <p:nvSpPr>
          <p:cNvPr id="8" name="Batterierecycling"/>
          <p:cNvSpPr/>
          <p:nvPr/>
        </p:nvSpPr>
        <p:spPr>
          <a:xfrm>
            <a:off x="2063552" y="3420083"/>
            <a:ext cx="949004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de-DE" sz="2600" dirty="0"/>
              <a:t>Das Recycling von Batterien bewahrt die Umwelt vor Giftstoffen</a:t>
            </a:r>
          </a:p>
        </p:txBody>
      </p:sp>
      <p:sp>
        <p:nvSpPr>
          <p:cNvPr id="9" name="Glasrecycling"/>
          <p:cNvSpPr/>
          <p:nvPr/>
        </p:nvSpPr>
        <p:spPr>
          <a:xfrm>
            <a:off x="2063552" y="4869280"/>
            <a:ext cx="949004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rtlCol="0" anchor="ctr"/>
          <a:lstStyle/>
          <a:p>
            <a:r>
              <a:rPr lang="de-DE" sz="2600" dirty="0"/>
              <a:t>Das Recycling von Glas hilft, wertvolle Rohstoffe einzusparen</a:t>
            </a:r>
          </a:p>
        </p:txBody>
      </p:sp>
      <p:grpSp>
        <p:nvGrpSpPr>
          <p:cNvPr id="22" name="Icon_Altpapier">
            <a:extLst>
              <a:ext uri="{FF2B5EF4-FFF2-40B4-BE49-F238E27FC236}">
                <a16:creationId xmlns:a16="http://schemas.microsoft.com/office/drawing/2014/main" id="{D2422397-8A98-45A7-9A79-4796B8EE8E5D}"/>
              </a:ext>
            </a:extLst>
          </p:cNvPr>
          <p:cNvGrpSpPr/>
          <p:nvPr/>
        </p:nvGrpSpPr>
        <p:grpSpPr>
          <a:xfrm>
            <a:off x="609600" y="1970886"/>
            <a:ext cx="1080000" cy="1080000"/>
            <a:chOff x="609600" y="1970886"/>
            <a:chExt cx="1080000" cy="1080000"/>
          </a:xfrm>
        </p:grpSpPr>
        <p:sp>
          <p:nvSpPr>
            <p:cNvPr id="11" name="Rechteck 10"/>
            <p:cNvSpPr>
              <a:spLocks noChangeAspect="1"/>
            </p:cNvSpPr>
            <p:nvPr/>
          </p:nvSpPr>
          <p:spPr>
            <a:xfrm>
              <a:off x="609600" y="1970886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584" tIns="42793" rIns="85584" bIns="42793" rtlCol="0" anchor="ctr"/>
            <a:lstStyle/>
            <a:p>
              <a:pPr algn="ctr" defTabSz="855844"/>
              <a:endParaRPr lang="de-DE" sz="2160">
                <a:solidFill>
                  <a:prstClr val="white"/>
                </a:solidFill>
              </a:endParaRPr>
            </a:p>
          </p:txBody>
        </p:sp>
        <p:pic>
          <p:nvPicPr>
            <p:cNvPr id="3" name="Grafik 2" descr="Offene Hand mit Pflanze">
              <a:extLst>
                <a:ext uri="{FF2B5EF4-FFF2-40B4-BE49-F238E27FC236}">
                  <a16:creationId xmlns:a16="http://schemas.microsoft.com/office/drawing/2014/main" id="{699295EE-C0F5-43A6-ABF3-CA79A31E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400" y="2053686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Icon Batterie">
            <a:extLst>
              <a:ext uri="{FF2B5EF4-FFF2-40B4-BE49-F238E27FC236}">
                <a16:creationId xmlns:a16="http://schemas.microsoft.com/office/drawing/2014/main" id="{6DE2C7B2-0EEB-4512-A751-91AF16CC382C}"/>
              </a:ext>
            </a:extLst>
          </p:cNvPr>
          <p:cNvGrpSpPr/>
          <p:nvPr/>
        </p:nvGrpSpPr>
        <p:grpSpPr>
          <a:xfrm>
            <a:off x="609600" y="3420083"/>
            <a:ext cx="1080000" cy="1080000"/>
            <a:chOff x="609600" y="3420083"/>
            <a:chExt cx="1080000" cy="1080000"/>
          </a:xfrm>
        </p:grpSpPr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609600" y="3420083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584" tIns="42793" rIns="85584" bIns="42793" rtlCol="0" anchor="ctr"/>
            <a:lstStyle/>
            <a:p>
              <a:pPr algn="ctr" defTabSz="855844"/>
              <a:endParaRPr lang="de-DE" sz="2160">
                <a:solidFill>
                  <a:prstClr val="white"/>
                </a:solidFill>
              </a:endParaRPr>
            </a:p>
          </p:txBody>
        </p:sp>
        <p:pic>
          <p:nvPicPr>
            <p:cNvPr id="16" name="Grafik 15" descr="Voller Akku">
              <a:extLst>
                <a:ext uri="{FF2B5EF4-FFF2-40B4-BE49-F238E27FC236}">
                  <a16:creationId xmlns:a16="http://schemas.microsoft.com/office/drawing/2014/main" id="{BA0C2797-0A2C-4328-BB33-A911F38F5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372" y="3555855"/>
              <a:ext cx="808456" cy="808456"/>
            </a:xfrm>
            <a:prstGeom prst="rect">
              <a:avLst/>
            </a:prstGeom>
          </p:spPr>
        </p:pic>
      </p:grpSp>
      <p:grpSp>
        <p:nvGrpSpPr>
          <p:cNvPr id="20" name="Icon Glas">
            <a:extLst>
              <a:ext uri="{FF2B5EF4-FFF2-40B4-BE49-F238E27FC236}">
                <a16:creationId xmlns:a16="http://schemas.microsoft.com/office/drawing/2014/main" id="{A153195E-BBB9-4DDB-BF6F-00EF4908E155}"/>
              </a:ext>
            </a:extLst>
          </p:cNvPr>
          <p:cNvGrpSpPr/>
          <p:nvPr/>
        </p:nvGrpSpPr>
        <p:grpSpPr>
          <a:xfrm>
            <a:off x="609600" y="4869280"/>
            <a:ext cx="1080000" cy="1080000"/>
            <a:chOff x="609600" y="4869280"/>
            <a:chExt cx="1080000" cy="1080000"/>
          </a:xfrm>
        </p:grpSpPr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609600" y="4869280"/>
              <a:ext cx="1080000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584" tIns="42793" rIns="85584" bIns="42793" rtlCol="0" anchor="ctr"/>
            <a:lstStyle/>
            <a:p>
              <a:pPr algn="ctr" defTabSz="855844"/>
              <a:endParaRPr lang="de-DE" sz="2160">
                <a:solidFill>
                  <a:prstClr val="white"/>
                </a:solidFill>
              </a:endParaRPr>
            </a:p>
          </p:txBody>
        </p:sp>
        <p:pic>
          <p:nvPicPr>
            <p:cNvPr id="19" name="Grafik 18" descr="Flasche">
              <a:extLst>
                <a:ext uri="{FF2B5EF4-FFF2-40B4-BE49-F238E27FC236}">
                  <a16:creationId xmlns:a16="http://schemas.microsoft.com/office/drawing/2014/main" id="{115F641D-2E3B-4AA4-9B48-F0A319C3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400" y="495208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0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41</Words>
  <Application>Microsoft Office PowerPoint</Application>
  <PresentationFormat>Breitbild</PresentationFormat>
  <Paragraphs>10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Trainings-Vorlage_us</vt:lpstr>
      <vt:lpstr>Was sind Trigger-Animationen?</vt:lpstr>
      <vt:lpstr>Trigger = Auslöser</vt:lpstr>
      <vt:lpstr>Vorteile von Recycling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sind Trigger-Animationen?</dc:title>
  <dc:creator>Trainer Trainer</dc:creator>
  <dc:description>www.office2013-blog.de_x000d_
www.anwendertage.de</dc:description>
  <cp:lastModifiedBy>Ute Simon</cp:lastModifiedBy>
  <cp:revision>9</cp:revision>
  <dcterms:created xsi:type="dcterms:W3CDTF">2016-07-30T09:04:56Z</dcterms:created>
  <dcterms:modified xsi:type="dcterms:W3CDTF">2019-07-02T11:15:59Z</dcterms:modified>
</cp:coreProperties>
</file>