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61" r:id="rId3"/>
    <p:sldId id="264" r:id="rId4"/>
    <p:sldId id="263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ED2"/>
    <a:srgbClr val="C32429"/>
    <a:srgbClr val="F8F8F8"/>
    <a:srgbClr val="B7EBFD"/>
    <a:srgbClr val="A1E6FA"/>
    <a:srgbClr val="7CC546"/>
    <a:srgbClr val="2796D2"/>
    <a:srgbClr val="27FAD2"/>
    <a:srgbClr val="39B5E6"/>
    <a:srgbClr val="3AB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6" autoAdjust="0"/>
    <p:restoredTop sz="86441" autoAdjust="0"/>
  </p:normalViewPr>
  <p:slideViewPr>
    <p:cSldViewPr>
      <p:cViewPr varScale="1">
        <p:scale>
          <a:sx n="85" d="100"/>
          <a:sy n="85" d="100"/>
        </p:scale>
        <p:origin x="162" y="7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7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5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89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61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61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1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6154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750921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67541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8434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055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07202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056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7180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862920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29094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9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19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393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72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73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Eine interaktive Landkarte </a:t>
            </a:r>
            <a:br>
              <a:rPr lang="de-DE" dirty="0"/>
            </a:br>
            <a:r>
              <a:rPr lang="de-DE" dirty="0"/>
              <a:t>mit Trigger-Animationen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4194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E72D603-BDB0-4A75-800F-78013734FA07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4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E72D603-BDB0-4A75-800F-78013734FA07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90A6D8E-803B-492E-91E7-4387BF51814C}"/>
              </a:ext>
            </a:extLst>
          </p:cNvPr>
          <p:cNvSpPr/>
          <p:nvPr/>
        </p:nvSpPr>
        <p:spPr>
          <a:xfrm>
            <a:off x="6252614" y="640669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63D4099-EB6A-4EA0-8DC0-5E48B303068F}"/>
              </a:ext>
            </a:extLst>
          </p:cNvPr>
          <p:cNvSpPr/>
          <p:nvPr/>
        </p:nvSpPr>
        <p:spPr>
          <a:xfrm>
            <a:off x="428709" y="5087245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EDEFE6-FBB4-41CF-B2B6-59595C9343F4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977409-D414-41ED-B973-8F4003E2C3F8}"/>
              </a:ext>
            </a:extLst>
          </p:cNvPr>
          <p:cNvSpPr/>
          <p:nvPr/>
        </p:nvSpPr>
        <p:spPr>
          <a:xfrm>
            <a:off x="6252614" y="640669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8976794-1C7E-4BE8-8212-BFEDF0D6B02C}"/>
              </a:ext>
            </a:extLst>
          </p:cNvPr>
          <p:cNvSpPr/>
          <p:nvPr/>
        </p:nvSpPr>
        <p:spPr>
          <a:xfrm>
            <a:off x="428709" y="5087245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räne 1">
            <a:extLst>
              <a:ext uri="{FF2B5EF4-FFF2-40B4-BE49-F238E27FC236}">
                <a16:creationId xmlns:a16="http://schemas.microsoft.com/office/drawing/2014/main" id="{F908673D-7FFE-42C2-B586-63B2F5ED2076}"/>
              </a:ext>
            </a:extLst>
          </p:cNvPr>
          <p:cNvSpPr>
            <a:spLocks noChangeAspect="1"/>
          </p:cNvSpPr>
          <p:nvPr/>
        </p:nvSpPr>
        <p:spPr>
          <a:xfrm rot="8100000">
            <a:off x="119234" y="3286764"/>
            <a:ext cx="1440000" cy="1440000"/>
          </a:xfrm>
          <a:prstGeom prst="teardrop">
            <a:avLst>
              <a:gd name="adj" fmla="val 145820"/>
            </a:avLst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Träne 10">
            <a:extLst>
              <a:ext uri="{FF2B5EF4-FFF2-40B4-BE49-F238E27FC236}">
                <a16:creationId xmlns:a16="http://schemas.microsoft.com/office/drawing/2014/main" id="{EE47CC04-ADFD-406E-8DB0-01BC48C0450E}"/>
              </a:ext>
            </a:extLst>
          </p:cNvPr>
          <p:cNvSpPr>
            <a:spLocks noChangeAspect="1"/>
          </p:cNvSpPr>
          <p:nvPr/>
        </p:nvSpPr>
        <p:spPr>
          <a:xfrm rot="18900000">
            <a:off x="5941894" y="1773669"/>
            <a:ext cx="1440000" cy="1440000"/>
          </a:xfrm>
          <a:prstGeom prst="teardrop">
            <a:avLst>
              <a:gd name="adj" fmla="val 145820"/>
            </a:avLst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EDEFE6-FBB4-41CF-B2B6-59595C9343F4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977409-D414-41ED-B973-8F4003E2C3F8}"/>
              </a:ext>
            </a:extLst>
          </p:cNvPr>
          <p:cNvSpPr/>
          <p:nvPr/>
        </p:nvSpPr>
        <p:spPr>
          <a:xfrm>
            <a:off x="6252614" y="640669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8976794-1C7E-4BE8-8212-BFEDF0D6B02C}"/>
              </a:ext>
            </a:extLst>
          </p:cNvPr>
          <p:cNvSpPr/>
          <p:nvPr/>
        </p:nvSpPr>
        <p:spPr>
          <a:xfrm>
            <a:off x="428709" y="5087245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räne 1">
            <a:extLst>
              <a:ext uri="{FF2B5EF4-FFF2-40B4-BE49-F238E27FC236}">
                <a16:creationId xmlns:a16="http://schemas.microsoft.com/office/drawing/2014/main" id="{F908673D-7FFE-42C2-B586-63B2F5ED2076}"/>
              </a:ext>
            </a:extLst>
          </p:cNvPr>
          <p:cNvSpPr>
            <a:spLocks noChangeAspect="1"/>
          </p:cNvSpPr>
          <p:nvPr/>
        </p:nvSpPr>
        <p:spPr>
          <a:xfrm rot="8100000">
            <a:off x="119234" y="3286764"/>
            <a:ext cx="1440000" cy="1440000"/>
          </a:xfrm>
          <a:prstGeom prst="teardrop">
            <a:avLst>
              <a:gd name="adj" fmla="val 145820"/>
            </a:avLst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Träne 10">
            <a:extLst>
              <a:ext uri="{FF2B5EF4-FFF2-40B4-BE49-F238E27FC236}">
                <a16:creationId xmlns:a16="http://schemas.microsoft.com/office/drawing/2014/main" id="{EE47CC04-ADFD-406E-8DB0-01BC48C0450E}"/>
              </a:ext>
            </a:extLst>
          </p:cNvPr>
          <p:cNvSpPr>
            <a:spLocks noChangeAspect="1"/>
          </p:cNvSpPr>
          <p:nvPr/>
        </p:nvSpPr>
        <p:spPr>
          <a:xfrm rot="18900000">
            <a:off x="5941894" y="1773669"/>
            <a:ext cx="1440000" cy="1440000"/>
          </a:xfrm>
          <a:prstGeom prst="teardrop">
            <a:avLst>
              <a:gd name="adj" fmla="val 145820"/>
            </a:avLst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5" name="Grafik 14" descr="Ein Bild, das draußen, Gebäude, Himmel, Boden enthält.&#10;&#10;Automatisch generierte Beschreibung">
            <a:extLst>
              <a:ext uri="{FF2B5EF4-FFF2-40B4-BE49-F238E27FC236}">
                <a16:creationId xmlns:a16="http://schemas.microsoft.com/office/drawing/2014/main" id="{C7C8B536-037E-48DB-AC05-903B7540C8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9" r="10519"/>
          <a:stretch/>
        </p:blipFill>
        <p:spPr>
          <a:xfrm>
            <a:off x="4433477" y="3388151"/>
            <a:ext cx="4598034" cy="4598034"/>
          </a:xfrm>
          <a:prstGeom prst="rect">
            <a:avLst/>
          </a:prstGeom>
        </p:spPr>
      </p:pic>
      <p:pic>
        <p:nvPicPr>
          <p:cNvPr id="16" name="Grafik 15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E48C6889-4A79-414E-9187-AE06E90741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9" r="11935"/>
          <a:stretch/>
        </p:blipFill>
        <p:spPr>
          <a:xfrm>
            <a:off x="7231417" y="1385478"/>
            <a:ext cx="4598034" cy="45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EDEFE6-FBB4-41CF-B2B6-59595C9343F4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unkt Helsinki">
            <a:extLst>
              <a:ext uri="{FF2B5EF4-FFF2-40B4-BE49-F238E27FC236}">
                <a16:creationId xmlns:a16="http://schemas.microsoft.com/office/drawing/2014/main" id="{BE977409-D414-41ED-B973-8F4003E2C3F8}"/>
              </a:ext>
            </a:extLst>
          </p:cNvPr>
          <p:cNvSpPr/>
          <p:nvPr/>
        </p:nvSpPr>
        <p:spPr>
          <a:xfrm>
            <a:off x="6252614" y="640669"/>
            <a:ext cx="792088" cy="792088"/>
          </a:xfrm>
          <a:prstGeom prst="ellipse">
            <a:avLst/>
          </a:prstGeom>
          <a:solidFill>
            <a:srgbClr val="A0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Punkt Lissabon">
            <a:extLst>
              <a:ext uri="{FF2B5EF4-FFF2-40B4-BE49-F238E27FC236}">
                <a16:creationId xmlns:a16="http://schemas.microsoft.com/office/drawing/2014/main" id="{F8976794-1C7E-4BE8-8212-BFEDF0D6B02C}"/>
              </a:ext>
            </a:extLst>
          </p:cNvPr>
          <p:cNvSpPr/>
          <p:nvPr/>
        </p:nvSpPr>
        <p:spPr>
          <a:xfrm>
            <a:off x="428709" y="5087245"/>
            <a:ext cx="792088" cy="792088"/>
          </a:xfrm>
          <a:prstGeom prst="ellipse">
            <a:avLst/>
          </a:prstGeom>
          <a:solidFill>
            <a:srgbClr val="A0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" name="Marker Helsinki">
            <a:extLst>
              <a:ext uri="{FF2B5EF4-FFF2-40B4-BE49-F238E27FC236}">
                <a16:creationId xmlns:a16="http://schemas.microsoft.com/office/drawing/2014/main" id="{7E384B07-5DCA-420E-92F5-36A45E56AB73}"/>
              </a:ext>
            </a:extLst>
          </p:cNvPr>
          <p:cNvGrpSpPr/>
          <p:nvPr/>
        </p:nvGrpSpPr>
        <p:grpSpPr>
          <a:xfrm>
            <a:off x="5941894" y="1773669"/>
            <a:ext cx="1440000" cy="1440000"/>
            <a:chOff x="5941894" y="1773669"/>
            <a:chExt cx="1440000" cy="1440000"/>
          </a:xfrm>
        </p:grpSpPr>
        <p:sp>
          <p:nvSpPr>
            <p:cNvPr id="11" name="Träne 10">
              <a:extLst>
                <a:ext uri="{FF2B5EF4-FFF2-40B4-BE49-F238E27FC236}">
                  <a16:creationId xmlns:a16="http://schemas.microsoft.com/office/drawing/2014/main" id="{EE47CC04-ADFD-406E-8DB0-01BC48C0450E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941894" y="1773669"/>
              <a:ext cx="1440000" cy="1440000"/>
            </a:xfrm>
            <a:prstGeom prst="teardrop">
              <a:avLst>
                <a:gd name="adj" fmla="val 145820"/>
              </a:avLst>
            </a:prstGeom>
            <a:solidFill>
              <a:schemeClr val="accent5">
                <a:lumMod val="75000"/>
              </a:schemeClr>
            </a:solidFill>
            <a:ln w="5271" cap="flat">
              <a:noFill/>
              <a:prstDash val="solid"/>
              <a:miter/>
            </a:ln>
            <a:effectLst>
              <a:glow rad="508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draußen, Gebäude, Himmel, Boden enthält.&#10;&#10;Automatisch generierte Beschreibung">
              <a:extLst>
                <a:ext uri="{FF2B5EF4-FFF2-40B4-BE49-F238E27FC236}">
                  <a16:creationId xmlns:a16="http://schemas.microsoft.com/office/drawing/2014/main" id="{C7C8B536-037E-48DB-AC05-903B7540C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19" r="10519"/>
            <a:stretch/>
          </p:blipFill>
          <p:spPr>
            <a:xfrm>
              <a:off x="6088552" y="1919975"/>
              <a:ext cx="1153674" cy="1153672"/>
            </a:xfrm>
            <a:prstGeom prst="ellipse">
              <a:avLst/>
            </a:prstGeom>
          </p:spPr>
        </p:pic>
      </p:grpSp>
      <p:grpSp>
        <p:nvGrpSpPr>
          <p:cNvPr id="7" name="Marker Lissabon">
            <a:extLst>
              <a:ext uri="{FF2B5EF4-FFF2-40B4-BE49-F238E27FC236}">
                <a16:creationId xmlns:a16="http://schemas.microsoft.com/office/drawing/2014/main" id="{E82CE14F-C19A-4FD5-B062-CD6112FEB772}"/>
              </a:ext>
            </a:extLst>
          </p:cNvPr>
          <p:cNvGrpSpPr/>
          <p:nvPr/>
        </p:nvGrpSpPr>
        <p:grpSpPr>
          <a:xfrm>
            <a:off x="119234" y="3286764"/>
            <a:ext cx="1440000" cy="1440000"/>
            <a:chOff x="119234" y="3286764"/>
            <a:chExt cx="1440000" cy="1440000"/>
          </a:xfrm>
        </p:grpSpPr>
        <p:sp>
          <p:nvSpPr>
            <p:cNvPr id="2" name="Träne 1">
              <a:extLst>
                <a:ext uri="{FF2B5EF4-FFF2-40B4-BE49-F238E27FC236}">
                  <a16:creationId xmlns:a16="http://schemas.microsoft.com/office/drawing/2014/main" id="{F908673D-7FFE-42C2-B586-63B2F5ED207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9234" y="3286764"/>
              <a:ext cx="1440000" cy="1440000"/>
            </a:xfrm>
            <a:prstGeom prst="teardrop">
              <a:avLst>
                <a:gd name="adj" fmla="val 145820"/>
              </a:avLst>
            </a:prstGeom>
            <a:solidFill>
              <a:schemeClr val="accent5">
                <a:lumMod val="75000"/>
              </a:schemeClr>
            </a:solidFill>
            <a:ln w="5271" cap="flat">
              <a:noFill/>
              <a:prstDash val="solid"/>
              <a:miter/>
            </a:ln>
            <a:effectLst>
              <a:glow rad="508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6" name="Grafik 15" descr="Ein Bild, das Himmel, draußen, Wasser, Gebäude enthält.&#10;&#10;Automatisch generierte Beschreibung">
              <a:extLst>
                <a:ext uri="{FF2B5EF4-FFF2-40B4-BE49-F238E27FC236}">
                  <a16:creationId xmlns:a16="http://schemas.microsoft.com/office/drawing/2014/main" id="{E48C6889-4A79-414E-9187-AE06E9074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19" r="11935"/>
            <a:stretch/>
          </p:blipFill>
          <p:spPr>
            <a:xfrm>
              <a:off x="246593" y="3412489"/>
              <a:ext cx="1181456" cy="118145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9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EDEFE6-FBB4-41CF-B2B6-59595C9343F4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unkt Helsinki">
            <a:extLst>
              <a:ext uri="{FF2B5EF4-FFF2-40B4-BE49-F238E27FC236}">
                <a16:creationId xmlns:a16="http://schemas.microsoft.com/office/drawing/2014/main" id="{BE977409-D414-41ED-B973-8F4003E2C3F8}"/>
              </a:ext>
            </a:extLst>
          </p:cNvPr>
          <p:cNvSpPr/>
          <p:nvPr/>
        </p:nvSpPr>
        <p:spPr>
          <a:xfrm>
            <a:off x="6252614" y="640669"/>
            <a:ext cx="792088" cy="792088"/>
          </a:xfrm>
          <a:prstGeom prst="ellipse">
            <a:avLst/>
          </a:prstGeom>
          <a:solidFill>
            <a:srgbClr val="A06ED2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Punkt Lissabon">
            <a:extLst>
              <a:ext uri="{FF2B5EF4-FFF2-40B4-BE49-F238E27FC236}">
                <a16:creationId xmlns:a16="http://schemas.microsoft.com/office/drawing/2014/main" id="{F8976794-1C7E-4BE8-8212-BFEDF0D6B02C}"/>
              </a:ext>
            </a:extLst>
          </p:cNvPr>
          <p:cNvSpPr/>
          <p:nvPr/>
        </p:nvSpPr>
        <p:spPr>
          <a:xfrm>
            <a:off x="428709" y="5087245"/>
            <a:ext cx="792088" cy="792088"/>
          </a:xfrm>
          <a:prstGeom prst="ellipse">
            <a:avLst/>
          </a:prstGeom>
          <a:solidFill>
            <a:srgbClr val="A06ED2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" name="Marker Helsinki">
            <a:extLst>
              <a:ext uri="{FF2B5EF4-FFF2-40B4-BE49-F238E27FC236}">
                <a16:creationId xmlns:a16="http://schemas.microsoft.com/office/drawing/2014/main" id="{7E384B07-5DCA-420E-92F5-36A45E56AB73}"/>
              </a:ext>
            </a:extLst>
          </p:cNvPr>
          <p:cNvGrpSpPr/>
          <p:nvPr/>
        </p:nvGrpSpPr>
        <p:grpSpPr>
          <a:xfrm>
            <a:off x="5941894" y="1773669"/>
            <a:ext cx="1440000" cy="1440000"/>
            <a:chOff x="5941894" y="1773669"/>
            <a:chExt cx="1440000" cy="1440000"/>
          </a:xfrm>
        </p:grpSpPr>
        <p:sp>
          <p:nvSpPr>
            <p:cNvPr id="11" name="Träne 10">
              <a:extLst>
                <a:ext uri="{FF2B5EF4-FFF2-40B4-BE49-F238E27FC236}">
                  <a16:creationId xmlns:a16="http://schemas.microsoft.com/office/drawing/2014/main" id="{EE47CC04-ADFD-406E-8DB0-01BC48C0450E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941894" y="1773669"/>
              <a:ext cx="1440000" cy="1440000"/>
            </a:xfrm>
            <a:prstGeom prst="teardrop">
              <a:avLst>
                <a:gd name="adj" fmla="val 145820"/>
              </a:avLst>
            </a:prstGeom>
            <a:solidFill>
              <a:schemeClr val="accent5">
                <a:lumMod val="75000"/>
              </a:schemeClr>
            </a:solidFill>
            <a:ln w="5271" cap="flat">
              <a:noFill/>
              <a:prstDash val="solid"/>
              <a:miter/>
            </a:ln>
            <a:effectLst>
              <a:glow rad="508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draußen, Gebäude, Himmel, Boden enthält.&#10;&#10;Automatisch generierte Beschreibung">
              <a:extLst>
                <a:ext uri="{FF2B5EF4-FFF2-40B4-BE49-F238E27FC236}">
                  <a16:creationId xmlns:a16="http://schemas.microsoft.com/office/drawing/2014/main" id="{C7C8B536-037E-48DB-AC05-903B7540C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19" r="10519"/>
            <a:stretch/>
          </p:blipFill>
          <p:spPr>
            <a:xfrm>
              <a:off x="6088552" y="1919975"/>
              <a:ext cx="1153674" cy="1153672"/>
            </a:xfrm>
            <a:prstGeom prst="ellipse">
              <a:avLst/>
            </a:prstGeom>
          </p:spPr>
        </p:pic>
      </p:grpSp>
      <p:grpSp>
        <p:nvGrpSpPr>
          <p:cNvPr id="7" name="Marker Lissabon">
            <a:extLst>
              <a:ext uri="{FF2B5EF4-FFF2-40B4-BE49-F238E27FC236}">
                <a16:creationId xmlns:a16="http://schemas.microsoft.com/office/drawing/2014/main" id="{E82CE14F-C19A-4FD5-B062-CD6112FEB772}"/>
              </a:ext>
            </a:extLst>
          </p:cNvPr>
          <p:cNvGrpSpPr/>
          <p:nvPr/>
        </p:nvGrpSpPr>
        <p:grpSpPr>
          <a:xfrm>
            <a:off x="119234" y="3286764"/>
            <a:ext cx="1440000" cy="1440000"/>
            <a:chOff x="119234" y="3286764"/>
            <a:chExt cx="1440000" cy="1440000"/>
          </a:xfrm>
        </p:grpSpPr>
        <p:sp>
          <p:nvSpPr>
            <p:cNvPr id="2" name="Träne 1">
              <a:extLst>
                <a:ext uri="{FF2B5EF4-FFF2-40B4-BE49-F238E27FC236}">
                  <a16:creationId xmlns:a16="http://schemas.microsoft.com/office/drawing/2014/main" id="{F908673D-7FFE-42C2-B586-63B2F5ED207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9234" y="3286764"/>
              <a:ext cx="1440000" cy="1440000"/>
            </a:xfrm>
            <a:prstGeom prst="teardrop">
              <a:avLst>
                <a:gd name="adj" fmla="val 145820"/>
              </a:avLst>
            </a:prstGeom>
            <a:solidFill>
              <a:schemeClr val="accent5">
                <a:lumMod val="75000"/>
              </a:schemeClr>
            </a:solidFill>
            <a:ln w="5271" cap="flat">
              <a:noFill/>
              <a:prstDash val="solid"/>
              <a:miter/>
            </a:ln>
            <a:effectLst>
              <a:glow rad="508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6" name="Grafik 15" descr="Ein Bild, das Himmel, draußen, Wasser, Gebäude enthält.&#10;&#10;Automatisch generierte Beschreibung">
              <a:extLst>
                <a:ext uri="{FF2B5EF4-FFF2-40B4-BE49-F238E27FC236}">
                  <a16:creationId xmlns:a16="http://schemas.microsoft.com/office/drawing/2014/main" id="{E48C6889-4A79-414E-9187-AE06E9074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19" r="11935"/>
            <a:stretch/>
          </p:blipFill>
          <p:spPr>
            <a:xfrm>
              <a:off x="246593" y="3412489"/>
              <a:ext cx="1181456" cy="118145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18</Words>
  <Application>Microsoft Office PowerPoint</Application>
  <PresentationFormat>Breitbild</PresentationFormat>
  <Paragraphs>15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Trainings-Vorlage_us</vt:lpstr>
      <vt:lpstr>Eine interaktive Landkarte  mit Trigger-Animationen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Trigger-Animationen zum Ausblenden</dc:title>
  <dc:creator>Trainer Trainer</dc:creator>
  <dc:description>www.office2013-blog.de_x000d_
www.anwendertage.de</dc:description>
  <cp:lastModifiedBy>Ute Simon</cp:lastModifiedBy>
  <cp:revision>9</cp:revision>
  <dcterms:created xsi:type="dcterms:W3CDTF">2016-07-30T09:19:41Z</dcterms:created>
  <dcterms:modified xsi:type="dcterms:W3CDTF">2019-07-02T13:46:56Z</dcterms:modified>
</cp:coreProperties>
</file>