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67" r:id="rId3"/>
    <p:sldId id="266" r:id="rId4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6ED2"/>
    <a:srgbClr val="C32429"/>
    <a:srgbClr val="F8F8F8"/>
    <a:srgbClr val="B7EBFD"/>
    <a:srgbClr val="A1E6FA"/>
    <a:srgbClr val="7CC546"/>
    <a:srgbClr val="2796D2"/>
    <a:srgbClr val="27FAD2"/>
    <a:srgbClr val="39B5E6"/>
    <a:srgbClr val="3AB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86441" autoAdjust="0"/>
  </p:normalViewPr>
  <p:slideViewPr>
    <p:cSldViewPr>
      <p:cViewPr varScale="1">
        <p:scale>
          <a:sx n="59" d="100"/>
          <a:sy n="59" d="100"/>
        </p:scale>
        <p:origin x="102" y="33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70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1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61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6154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750921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67541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8434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0558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07202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056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7180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862920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29094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9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19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393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572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73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Informationen </a:t>
            </a:r>
            <a:br>
              <a:rPr lang="de-DE" dirty="0"/>
            </a:br>
            <a:r>
              <a:rPr lang="de-DE" dirty="0"/>
              <a:t>mit Trigger-Animationen ausblenden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4194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38D5C4-9CE6-42EB-A811-1A1F47C2283F}"/>
              </a:ext>
            </a:extLst>
          </p:cNvPr>
          <p:cNvSpPr/>
          <p:nvPr/>
        </p:nvSpPr>
        <p:spPr>
          <a:xfrm>
            <a:off x="725706" y="5375277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EDEFE6-FBB4-41CF-B2B6-59595C9343F4}"/>
              </a:ext>
            </a:extLst>
          </p:cNvPr>
          <p:cNvSpPr/>
          <p:nvPr/>
        </p:nvSpPr>
        <p:spPr>
          <a:xfrm>
            <a:off x="6540646" y="896034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unkt Helsinki">
            <a:extLst>
              <a:ext uri="{FF2B5EF4-FFF2-40B4-BE49-F238E27FC236}">
                <a16:creationId xmlns:a16="http://schemas.microsoft.com/office/drawing/2014/main" id="{BE977409-D414-41ED-B973-8F4003E2C3F8}"/>
              </a:ext>
            </a:extLst>
          </p:cNvPr>
          <p:cNvSpPr/>
          <p:nvPr/>
        </p:nvSpPr>
        <p:spPr>
          <a:xfrm>
            <a:off x="6252614" y="640669"/>
            <a:ext cx="792088" cy="792088"/>
          </a:xfrm>
          <a:prstGeom prst="ellipse">
            <a:avLst/>
          </a:prstGeom>
          <a:solidFill>
            <a:srgbClr val="A06ED2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Punkt Lissabon">
            <a:extLst>
              <a:ext uri="{FF2B5EF4-FFF2-40B4-BE49-F238E27FC236}">
                <a16:creationId xmlns:a16="http://schemas.microsoft.com/office/drawing/2014/main" id="{F8976794-1C7E-4BE8-8212-BFEDF0D6B02C}"/>
              </a:ext>
            </a:extLst>
          </p:cNvPr>
          <p:cNvSpPr/>
          <p:nvPr/>
        </p:nvSpPr>
        <p:spPr>
          <a:xfrm>
            <a:off x="428709" y="5087245"/>
            <a:ext cx="792088" cy="792088"/>
          </a:xfrm>
          <a:prstGeom prst="ellipse">
            <a:avLst/>
          </a:prstGeom>
          <a:solidFill>
            <a:srgbClr val="A06ED2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5" name="Marker Helsinki">
            <a:extLst>
              <a:ext uri="{FF2B5EF4-FFF2-40B4-BE49-F238E27FC236}">
                <a16:creationId xmlns:a16="http://schemas.microsoft.com/office/drawing/2014/main" id="{7E384B07-5DCA-420E-92F5-36A45E56AB73}"/>
              </a:ext>
            </a:extLst>
          </p:cNvPr>
          <p:cNvGrpSpPr/>
          <p:nvPr/>
        </p:nvGrpSpPr>
        <p:grpSpPr>
          <a:xfrm>
            <a:off x="5941894" y="1773669"/>
            <a:ext cx="1440000" cy="1440000"/>
            <a:chOff x="5941894" y="1773669"/>
            <a:chExt cx="1440000" cy="1440000"/>
          </a:xfrm>
        </p:grpSpPr>
        <p:sp>
          <p:nvSpPr>
            <p:cNvPr id="11" name="Träne 10">
              <a:extLst>
                <a:ext uri="{FF2B5EF4-FFF2-40B4-BE49-F238E27FC236}">
                  <a16:creationId xmlns:a16="http://schemas.microsoft.com/office/drawing/2014/main" id="{EE47CC04-ADFD-406E-8DB0-01BC48C0450E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941894" y="1773669"/>
              <a:ext cx="1440000" cy="1440000"/>
            </a:xfrm>
            <a:prstGeom prst="teardrop">
              <a:avLst>
                <a:gd name="adj" fmla="val 145820"/>
              </a:avLst>
            </a:prstGeom>
            <a:solidFill>
              <a:schemeClr val="accent5">
                <a:lumMod val="75000"/>
              </a:schemeClr>
            </a:solidFill>
            <a:ln w="5271" cap="flat">
              <a:noFill/>
              <a:prstDash val="solid"/>
              <a:miter/>
            </a:ln>
            <a:effectLst>
              <a:glow rad="508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draußen, Gebäude, Himmel, Boden enthält.&#10;&#10;Automatisch generierte Beschreibung">
              <a:extLst>
                <a:ext uri="{FF2B5EF4-FFF2-40B4-BE49-F238E27FC236}">
                  <a16:creationId xmlns:a16="http://schemas.microsoft.com/office/drawing/2014/main" id="{C7C8B536-037E-48DB-AC05-903B7540C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19" r="10519"/>
            <a:stretch/>
          </p:blipFill>
          <p:spPr>
            <a:xfrm>
              <a:off x="6088552" y="1919975"/>
              <a:ext cx="1153674" cy="1153672"/>
            </a:xfrm>
            <a:prstGeom prst="ellipse">
              <a:avLst/>
            </a:prstGeom>
          </p:spPr>
        </p:pic>
      </p:grpSp>
      <p:grpSp>
        <p:nvGrpSpPr>
          <p:cNvPr id="7" name="Marker Lissabon">
            <a:extLst>
              <a:ext uri="{FF2B5EF4-FFF2-40B4-BE49-F238E27FC236}">
                <a16:creationId xmlns:a16="http://schemas.microsoft.com/office/drawing/2014/main" id="{E82CE14F-C19A-4FD5-B062-CD6112FEB772}"/>
              </a:ext>
            </a:extLst>
          </p:cNvPr>
          <p:cNvGrpSpPr/>
          <p:nvPr/>
        </p:nvGrpSpPr>
        <p:grpSpPr>
          <a:xfrm>
            <a:off x="119234" y="3286764"/>
            <a:ext cx="1440000" cy="1440000"/>
            <a:chOff x="119234" y="3286764"/>
            <a:chExt cx="1440000" cy="1440000"/>
          </a:xfrm>
        </p:grpSpPr>
        <p:sp>
          <p:nvSpPr>
            <p:cNvPr id="2" name="Träne 1">
              <a:extLst>
                <a:ext uri="{FF2B5EF4-FFF2-40B4-BE49-F238E27FC236}">
                  <a16:creationId xmlns:a16="http://schemas.microsoft.com/office/drawing/2014/main" id="{F908673D-7FFE-42C2-B586-63B2F5ED207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9234" y="3286764"/>
              <a:ext cx="1440000" cy="1440000"/>
            </a:xfrm>
            <a:prstGeom prst="teardrop">
              <a:avLst>
                <a:gd name="adj" fmla="val 145820"/>
              </a:avLst>
            </a:prstGeom>
            <a:solidFill>
              <a:schemeClr val="accent5">
                <a:lumMod val="75000"/>
              </a:schemeClr>
            </a:solidFill>
            <a:ln w="5271" cap="flat">
              <a:noFill/>
              <a:prstDash val="solid"/>
              <a:miter/>
            </a:ln>
            <a:effectLst>
              <a:glow rad="50800">
                <a:schemeClr val="accent2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6" name="Grafik 15" descr="Ein Bild, das Himmel, draußen, Wasser, Gebäude enthält.&#10;&#10;Automatisch generierte Beschreibung">
              <a:extLst>
                <a:ext uri="{FF2B5EF4-FFF2-40B4-BE49-F238E27FC236}">
                  <a16:creationId xmlns:a16="http://schemas.microsoft.com/office/drawing/2014/main" id="{E48C6889-4A79-414E-9187-AE06E90741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19" r="11935"/>
            <a:stretch/>
          </p:blipFill>
          <p:spPr>
            <a:xfrm>
              <a:off x="246593" y="3412489"/>
              <a:ext cx="1181456" cy="118145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1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60C52B5-C666-45DE-A4B5-F106FED0794E}"/>
              </a:ext>
            </a:extLst>
          </p:cNvPr>
          <p:cNvSpPr/>
          <p:nvPr/>
        </p:nvSpPr>
        <p:spPr>
          <a:xfrm>
            <a:off x="833718" y="3675529"/>
            <a:ext cx="2554941" cy="1819836"/>
          </a:xfrm>
          <a:custGeom>
            <a:avLst/>
            <a:gdLst>
              <a:gd name="connsiteX0" fmla="*/ 0 w 2554941"/>
              <a:gd name="connsiteY0" fmla="*/ 1819836 h 1819836"/>
              <a:gd name="connsiteX1" fmla="*/ 1021976 w 2554941"/>
              <a:gd name="connsiteY1" fmla="*/ 1739153 h 1819836"/>
              <a:gd name="connsiteX2" fmla="*/ 2088776 w 2554941"/>
              <a:gd name="connsiteY2" fmla="*/ 1371600 h 1819836"/>
              <a:gd name="connsiteX3" fmla="*/ 2554941 w 2554941"/>
              <a:gd name="connsiteY3" fmla="*/ 0 h 18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941" h="1819836">
                <a:moveTo>
                  <a:pt x="0" y="1819836"/>
                </a:moveTo>
                <a:lnTo>
                  <a:pt x="1021976" y="1739153"/>
                </a:lnTo>
                <a:lnTo>
                  <a:pt x="2088776" y="1371600"/>
                </a:lnTo>
                <a:lnTo>
                  <a:pt x="2554941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0AE2C73C-CB59-4065-A6A2-4C2493F1CE43}"/>
              </a:ext>
            </a:extLst>
          </p:cNvPr>
          <p:cNvSpPr/>
          <p:nvPr/>
        </p:nvSpPr>
        <p:spPr>
          <a:xfrm>
            <a:off x="3397624" y="2922495"/>
            <a:ext cx="1783976" cy="762000"/>
          </a:xfrm>
          <a:custGeom>
            <a:avLst/>
            <a:gdLst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4" fmla="*/ 1810870 w 1810870"/>
              <a:gd name="connsiteY4" fmla="*/ 0 h 770965"/>
              <a:gd name="connsiteX0" fmla="*/ 0 w 1810870"/>
              <a:gd name="connsiteY0" fmla="*/ 770965 h 770965"/>
              <a:gd name="connsiteX1" fmla="*/ 654423 w 1810870"/>
              <a:gd name="connsiteY1" fmla="*/ 600636 h 770965"/>
              <a:gd name="connsiteX2" fmla="*/ 1783976 w 1810870"/>
              <a:gd name="connsiteY2" fmla="*/ 8965 h 770965"/>
              <a:gd name="connsiteX3" fmla="*/ 1810870 w 1810870"/>
              <a:gd name="connsiteY3" fmla="*/ 0 h 770965"/>
              <a:gd name="connsiteX0" fmla="*/ 0 w 1783976"/>
              <a:gd name="connsiteY0" fmla="*/ 762000 h 762000"/>
              <a:gd name="connsiteX1" fmla="*/ 654423 w 1783976"/>
              <a:gd name="connsiteY1" fmla="*/ 591671 h 762000"/>
              <a:gd name="connsiteX2" fmla="*/ 1783976 w 1783976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3976" h="762000">
                <a:moveTo>
                  <a:pt x="0" y="762000"/>
                </a:moveTo>
                <a:lnTo>
                  <a:pt x="654423" y="591671"/>
                </a:lnTo>
                <a:lnTo>
                  <a:pt x="1783976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3BBEB00-0B26-4EA5-BE70-3D8776F88E8E}"/>
              </a:ext>
            </a:extLst>
          </p:cNvPr>
          <p:cNvSpPr/>
          <p:nvPr/>
        </p:nvSpPr>
        <p:spPr>
          <a:xfrm>
            <a:off x="5190565" y="2330824"/>
            <a:ext cx="1676400" cy="645458"/>
          </a:xfrm>
          <a:custGeom>
            <a:avLst/>
            <a:gdLst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90282"/>
              <a:gd name="connsiteX1" fmla="*/ 0 w 1667436"/>
              <a:gd name="connsiteY1" fmla="*/ 690282 h 690282"/>
              <a:gd name="connsiteX2" fmla="*/ 1093695 w 1667436"/>
              <a:gd name="connsiteY2" fmla="*/ 645458 h 690282"/>
              <a:gd name="connsiteX3" fmla="*/ 1667436 w 1667436"/>
              <a:gd name="connsiteY3" fmla="*/ 0 h 690282"/>
              <a:gd name="connsiteX0" fmla="*/ 0 w 1667436"/>
              <a:gd name="connsiteY0" fmla="*/ 555811 h 645458"/>
              <a:gd name="connsiteX1" fmla="*/ 1093695 w 1667436"/>
              <a:gd name="connsiteY1" fmla="*/ 645458 h 645458"/>
              <a:gd name="connsiteX2" fmla="*/ 1667436 w 1667436"/>
              <a:gd name="connsiteY2" fmla="*/ 0 h 645458"/>
              <a:gd name="connsiteX0" fmla="*/ 0 w 1676400"/>
              <a:gd name="connsiteY0" fmla="*/ 591670 h 645458"/>
              <a:gd name="connsiteX1" fmla="*/ 1102659 w 1676400"/>
              <a:gd name="connsiteY1" fmla="*/ 645458 h 645458"/>
              <a:gd name="connsiteX2" fmla="*/ 1676400 w 1676400"/>
              <a:gd name="connsiteY2" fmla="*/ 0 h 64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45458">
                <a:moveTo>
                  <a:pt x="0" y="591670"/>
                </a:moveTo>
                <a:lnTo>
                  <a:pt x="1102659" y="645458"/>
                </a:lnTo>
                <a:lnTo>
                  <a:pt x="1676400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EAD40CC-FD74-424D-84B8-506652A973FF}"/>
              </a:ext>
            </a:extLst>
          </p:cNvPr>
          <p:cNvSpPr/>
          <p:nvPr/>
        </p:nvSpPr>
        <p:spPr>
          <a:xfrm>
            <a:off x="6598024" y="1004046"/>
            <a:ext cx="268941" cy="1335741"/>
          </a:xfrm>
          <a:custGeom>
            <a:avLst/>
            <a:gdLst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470212"/>
              <a:gd name="connsiteX1" fmla="*/ 268941 w 268941"/>
              <a:gd name="connsiteY1" fmla="*/ 1470212 h 1470212"/>
              <a:gd name="connsiteX2" fmla="*/ 0 w 268941"/>
              <a:gd name="connsiteY2" fmla="*/ 797859 h 1470212"/>
              <a:gd name="connsiteX3" fmla="*/ 71717 w 268941"/>
              <a:gd name="connsiteY3" fmla="*/ 224118 h 1470212"/>
              <a:gd name="connsiteX4" fmla="*/ 17929 w 268941"/>
              <a:gd name="connsiteY4" fmla="*/ 0 h 1470212"/>
              <a:gd name="connsiteX0" fmla="*/ 268941 w 268941"/>
              <a:gd name="connsiteY0" fmla="*/ 1335741 h 1335741"/>
              <a:gd name="connsiteX1" fmla="*/ 0 w 268941"/>
              <a:gd name="connsiteY1" fmla="*/ 797859 h 1335741"/>
              <a:gd name="connsiteX2" fmla="*/ 71717 w 268941"/>
              <a:gd name="connsiteY2" fmla="*/ 224118 h 1335741"/>
              <a:gd name="connsiteX3" fmla="*/ 17929 w 268941"/>
              <a:gd name="connsiteY3" fmla="*/ 0 h 13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41" h="1335741">
                <a:moveTo>
                  <a:pt x="268941" y="1335741"/>
                </a:moveTo>
                <a:lnTo>
                  <a:pt x="0" y="797859"/>
                </a:lnTo>
                <a:lnTo>
                  <a:pt x="71717" y="224118"/>
                </a:lnTo>
                <a:lnTo>
                  <a:pt x="17929" y="0"/>
                </a:ln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F38D5C4-9CE6-42EB-A811-1A1F47C2283F}"/>
              </a:ext>
            </a:extLst>
          </p:cNvPr>
          <p:cNvSpPr/>
          <p:nvPr/>
        </p:nvSpPr>
        <p:spPr>
          <a:xfrm>
            <a:off x="725706" y="5375277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EDEFE6-FBB4-41CF-B2B6-59595C9343F4}"/>
              </a:ext>
            </a:extLst>
          </p:cNvPr>
          <p:cNvSpPr/>
          <p:nvPr/>
        </p:nvSpPr>
        <p:spPr>
          <a:xfrm>
            <a:off x="6540646" y="896034"/>
            <a:ext cx="216024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271" cap="flat">
            <a:noFill/>
            <a:prstDash val="solid"/>
            <a:miter/>
          </a:ln>
          <a:effectLst>
            <a:glow rad="50800">
              <a:schemeClr val="accent2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unkt Helsinki">
            <a:extLst>
              <a:ext uri="{FF2B5EF4-FFF2-40B4-BE49-F238E27FC236}">
                <a16:creationId xmlns:a16="http://schemas.microsoft.com/office/drawing/2014/main" id="{BE977409-D414-41ED-B973-8F4003E2C3F8}"/>
              </a:ext>
            </a:extLst>
          </p:cNvPr>
          <p:cNvSpPr/>
          <p:nvPr/>
        </p:nvSpPr>
        <p:spPr>
          <a:xfrm>
            <a:off x="6252614" y="640669"/>
            <a:ext cx="792088" cy="792088"/>
          </a:xfrm>
          <a:prstGeom prst="ellipse">
            <a:avLst/>
          </a:prstGeom>
          <a:solidFill>
            <a:srgbClr val="A06ED2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Punkt Lissabon">
            <a:extLst>
              <a:ext uri="{FF2B5EF4-FFF2-40B4-BE49-F238E27FC236}">
                <a16:creationId xmlns:a16="http://schemas.microsoft.com/office/drawing/2014/main" id="{F8976794-1C7E-4BE8-8212-BFEDF0D6B02C}"/>
              </a:ext>
            </a:extLst>
          </p:cNvPr>
          <p:cNvSpPr/>
          <p:nvPr/>
        </p:nvSpPr>
        <p:spPr>
          <a:xfrm>
            <a:off x="428709" y="5087245"/>
            <a:ext cx="792088" cy="792088"/>
          </a:xfrm>
          <a:prstGeom prst="ellipse">
            <a:avLst/>
          </a:prstGeom>
          <a:solidFill>
            <a:srgbClr val="A06ED2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5" name="Foto Helsinki" descr="Ein Bild, das draußen, Gebäude, Himmel, Boden enthält.&#10;&#10;Automatisch generierte Beschreibung">
            <a:extLst>
              <a:ext uri="{FF2B5EF4-FFF2-40B4-BE49-F238E27FC236}">
                <a16:creationId xmlns:a16="http://schemas.microsoft.com/office/drawing/2014/main" id="{C7C8B536-037E-48DB-AC05-903B7540C8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9" r="10519"/>
          <a:stretch/>
        </p:blipFill>
        <p:spPr>
          <a:xfrm>
            <a:off x="7354447" y="777243"/>
            <a:ext cx="4598034" cy="4598034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  <a:effectLst>
            <a:glow rad="50800">
              <a:schemeClr val="accent2">
                <a:lumMod val="20000"/>
                <a:lumOff val="80000"/>
                <a:alpha val="30000"/>
              </a:schemeClr>
            </a:glow>
          </a:effectLst>
        </p:spPr>
      </p:pic>
      <p:pic>
        <p:nvPicPr>
          <p:cNvPr id="16" name="Foto Lissabon" descr="Ein Bild, das Himmel, draußen, Wasser, Gebäude enthält.&#10;&#10;Automatisch generierte Beschreibung">
            <a:extLst>
              <a:ext uri="{FF2B5EF4-FFF2-40B4-BE49-F238E27FC236}">
                <a16:creationId xmlns:a16="http://schemas.microsoft.com/office/drawing/2014/main" id="{E48C6889-4A79-414E-9187-AE06E90741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9" r="11935"/>
          <a:stretch/>
        </p:blipFill>
        <p:spPr>
          <a:xfrm>
            <a:off x="7354447" y="777243"/>
            <a:ext cx="4598034" cy="4598034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  <a:effectLst>
            <a:glow rad="50800">
              <a:schemeClr val="accent2">
                <a:lumMod val="20000"/>
                <a:lumOff val="80000"/>
                <a:alpha val="3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233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8</Words>
  <Application>Microsoft Office PowerPoint</Application>
  <PresentationFormat>Breitbild</PresentationFormat>
  <Paragraphs>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Trainings-Vorlage_us</vt:lpstr>
      <vt:lpstr>Informationen  mit Trigger-Animationen ausblenden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Trigger-Animationen zum Ausblenden</dc:title>
  <dc:creator>Trainer Trainer</dc:creator>
  <dc:description>www.office2013-blog.de_x000d_
www.anwendertage.de</dc:description>
  <cp:lastModifiedBy>Ute Simon</cp:lastModifiedBy>
  <cp:revision>14</cp:revision>
  <dcterms:created xsi:type="dcterms:W3CDTF">2016-07-30T09:19:41Z</dcterms:created>
  <dcterms:modified xsi:type="dcterms:W3CDTF">2019-07-02T15:14:54Z</dcterms:modified>
</cp:coreProperties>
</file>