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41" autoAdjust="0"/>
  </p:normalViewPr>
  <p:slideViewPr>
    <p:cSldViewPr>
      <p:cViewPr varScale="1">
        <p:scale>
          <a:sx n="62" d="100"/>
          <a:sy n="62" d="100"/>
        </p:scale>
        <p:origin x="84" y="2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72474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6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919033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6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49059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6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56250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0459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0507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772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blau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435217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türkis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8260231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grau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3732199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7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760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18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24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</p:spPr>
        <p:txBody>
          <a:bodyPr/>
          <a:lstStyle/>
          <a:p>
            <a:r>
              <a:rPr lang="de-DE" dirty="0"/>
              <a:t>Von dezent bis spektakulär </a:t>
            </a:r>
            <a:br>
              <a:rPr lang="de-DE" dirty="0"/>
            </a:br>
            <a:r>
              <a:rPr lang="de-DE" dirty="0"/>
              <a:t>– einige Beispiele für Folien-Übergänge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201394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Anzeigen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9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04B629-E482-4BC2-B100-665A1CF63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Gruppe „Spektakulär“</a:t>
            </a:r>
          </a:p>
        </p:txBody>
      </p:sp>
    </p:spTree>
    <p:extLst>
      <p:ext uri="{BB962C8B-B14F-4D97-AF65-F5344CB8AC3E}">
        <p14:creationId xmlns:p14="http://schemas.microsoft.com/office/powerpoint/2010/main" val="296177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19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47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246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Bienenwabe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01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1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Glitzern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0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17A7DE-05BA-432B-BDF8-3D4EE44AF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Gruppe „Dezent“</a:t>
            </a:r>
          </a:p>
        </p:txBody>
      </p:sp>
    </p:spTree>
    <p:extLst>
      <p:ext uri="{BB962C8B-B14F-4D97-AF65-F5344CB8AC3E}">
        <p14:creationId xmlns:p14="http://schemas.microsoft.com/office/powerpoint/2010/main" val="18394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2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Blatt abziehen + Seite einrollen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101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Würfel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6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Kästchen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4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Verblassen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41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245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Schieben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3523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5262"/>
      </p:ext>
    </p:extLst>
  </p:cSld>
  <p:clrMapOvr>
    <a:masterClrMapping/>
  </p:clrMapOvr>
  <p:transition spd="slow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320341"/>
      </p:ext>
    </p:extLst>
  </p:cSld>
  <p:clrMapOvr>
    <a:masterClrMapping/>
  </p:clrMapOvr>
  <p:transition spd="slow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173"/>
          <a:stretch/>
        </p:blipFill>
        <p:spPr>
          <a:xfrm>
            <a:off x="-600" y="0"/>
            <a:ext cx="12193200" cy="6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40</Words>
  <Application>Microsoft Office PowerPoint</Application>
  <PresentationFormat>Breitbild</PresentationFormat>
  <Paragraphs>26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Segoe UI</vt:lpstr>
      <vt:lpstr>Wingdings</vt:lpstr>
      <vt:lpstr>Trainings-Vorlage_us</vt:lpstr>
      <vt:lpstr>Von dezent bis spektakulär  – einige Beispiele für Folien-Übergänge</vt:lpstr>
      <vt:lpstr>PowerPoint-Präsentation</vt:lpstr>
      <vt:lpstr>PowerPoint-Präsentation</vt:lpstr>
      <vt:lpstr>Verblassen</vt:lpstr>
      <vt:lpstr>PowerPoint-Präsentation</vt:lpstr>
      <vt:lpstr>Schieben</vt:lpstr>
      <vt:lpstr>PowerPoint-Präsentation</vt:lpstr>
      <vt:lpstr>Wischen</vt:lpstr>
      <vt:lpstr>PowerPoint-Präsentation</vt:lpstr>
      <vt:lpstr>Anzeigen</vt:lpstr>
      <vt:lpstr>PowerPoint-Präsentation</vt:lpstr>
      <vt:lpstr>PowerPoint-Präsentation</vt:lpstr>
      <vt:lpstr>PowerPoint-Präsentation</vt:lpstr>
      <vt:lpstr>Vorhang</vt:lpstr>
      <vt:lpstr>PowerPoint-Präsentation</vt:lpstr>
      <vt:lpstr>Bienenwabe</vt:lpstr>
      <vt:lpstr>PowerPoint-Präsentation</vt:lpstr>
      <vt:lpstr>Glitzern</vt:lpstr>
      <vt:lpstr>PowerPoint-Präsentation</vt:lpstr>
      <vt:lpstr>Wechseln</vt:lpstr>
      <vt:lpstr>PowerPoint-Präsentation</vt:lpstr>
      <vt:lpstr>Blatt abziehen + Seite einrollen</vt:lpstr>
      <vt:lpstr>PowerPoint-Präsentation</vt:lpstr>
      <vt:lpstr>Würfel</vt:lpstr>
      <vt:lpstr>PowerPoint-Präsentation</vt:lpstr>
      <vt:lpstr>Kästchen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„Dezent“</dc:title>
  <dc:creator>Trainer Trainer</dc:creator>
  <dc:description>www.office2013-blog.de_x000d_
www.anwendertage.de</dc:description>
  <cp:lastModifiedBy>Ute Simon</cp:lastModifiedBy>
  <cp:revision>11</cp:revision>
  <dcterms:created xsi:type="dcterms:W3CDTF">2016-07-31T13:46:08Z</dcterms:created>
  <dcterms:modified xsi:type="dcterms:W3CDTF">2019-07-03T09:30:27Z</dcterms:modified>
</cp:coreProperties>
</file>