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  <p:sldMasterId id="2147483762" r:id="rId2"/>
    <p:sldMasterId id="2147483824" r:id="rId3"/>
    <p:sldMasterId id="2147483842" r:id="rId4"/>
    <p:sldMasterId id="2147483860" r:id="rId5"/>
    <p:sldMasterId id="2147483878" r:id="rId6"/>
  </p:sldMasterIdLst>
  <p:notesMasterIdLst>
    <p:notesMasterId r:id="rId29"/>
  </p:notesMasterIdLst>
  <p:sldIdLst>
    <p:sldId id="256" r:id="rId7"/>
    <p:sldId id="257" r:id="rId8"/>
    <p:sldId id="282" r:id="rId9"/>
    <p:sldId id="258" r:id="rId10"/>
    <p:sldId id="272" r:id="rId11"/>
    <p:sldId id="281" r:id="rId12"/>
    <p:sldId id="273" r:id="rId13"/>
    <p:sldId id="274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76" r:id="rId22"/>
    <p:sldId id="277" r:id="rId23"/>
    <p:sldId id="278" r:id="rId24"/>
    <p:sldId id="279" r:id="rId25"/>
    <p:sldId id="269" r:id="rId26"/>
    <p:sldId id="270" r:id="rId27"/>
    <p:sldId id="271" r:id="rId28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B7EBFD"/>
    <a:srgbClr val="A1E6FA"/>
    <a:srgbClr val="7CC546"/>
    <a:srgbClr val="2796D2"/>
    <a:srgbClr val="27FAD2"/>
    <a:srgbClr val="39B5E6"/>
    <a:srgbClr val="3AB0E1"/>
    <a:srgbClr val="FF6421"/>
    <a:srgbClr val="FFD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86441" autoAdjust="0"/>
  </p:normalViewPr>
  <p:slideViewPr>
    <p:cSldViewPr>
      <p:cViewPr varScale="1">
        <p:scale>
          <a:sx n="44" d="100"/>
          <a:sy n="44" d="100"/>
        </p:scale>
        <p:origin x="696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157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F38397-AC64-4711-95C6-41D8CDBA1FAD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2864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0" y="165099"/>
            <a:ext cx="1800000" cy="4104000"/>
          </a:xfrm>
          <a:prstGeom prst="rect">
            <a:avLst/>
          </a:pr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260649"/>
            <a:ext cx="1415709" cy="3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70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3070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290852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22287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210169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76600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82639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086180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49622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0" y="165099"/>
            <a:ext cx="1800000" cy="4104000"/>
          </a:xfrm>
          <a:prstGeom prst="rect">
            <a:avLst/>
          </a:pr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260649"/>
            <a:ext cx="1415709" cy="3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67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5468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640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16"/>
          <p:cNvSpPr/>
          <p:nvPr userDrawn="1"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Rectangle 9"/>
          <p:cNvSpPr/>
          <p:nvPr userDrawn="1"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19373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582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233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0887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4272555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2417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260424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005612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009428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52113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16"/>
          <p:cNvSpPr/>
          <p:nvPr userDrawn="1"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Rectangle 9"/>
          <p:cNvSpPr/>
          <p:nvPr userDrawn="1"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879211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2194031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67417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664515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7616287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0728787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786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9002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083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49980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42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13494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8805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4414507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453509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8364065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726213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207441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8165794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462057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025174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39013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33735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465988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549498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9235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2875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148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6674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56476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4618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909505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9331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471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468774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4839372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657568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5300274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1708592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4934466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8525766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8538863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7094949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4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1632466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701945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035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360351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63831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57106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2189504"/>
      </p:ext>
    </p:extLst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7152094"/>
      </p:ext>
    </p:extLst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4502725"/>
      </p:ext>
    </p:extLst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284412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08961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7840564"/>
      </p:ext>
    </p:extLst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100536"/>
      </p:ext>
    </p:extLst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635672"/>
      </p:ext>
    </p:extLst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18352"/>
      </p:ext>
    </p:extLst>
  </p:cSld>
  <p:clrMapOvr>
    <a:masterClrMapping/>
  </p:clrMapOvr>
  <p:hf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292193"/>
      </p:ext>
    </p:extLst>
  </p:cSld>
  <p:clrMapOvr>
    <a:masterClrMapping/>
  </p:clrMapOvr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1536974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5167170"/>
      </p:ext>
    </p:extLst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97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">
          <p15:clr>
            <a:srgbClr val="FBAE40"/>
          </p15:clr>
        </p15:guide>
        <p15:guide id="3" orient="horz" pos="4216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669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09748075"/>
      </p:ext>
    </p:extLst>
  </p:cSld>
  <p:clrMapOvr>
    <a:masterClrMapping/>
  </p:clrMapOvr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19049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1248106"/>
      </p:ext>
    </p:extLst>
  </p:cSld>
  <p:clrMapOvr>
    <a:masterClrMapping/>
  </p:clrMapOvr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6903742"/>
      </p:ext>
    </p:extLst>
  </p:cSld>
  <p:clrMapOvr>
    <a:masterClrMapping/>
  </p:clrMapOvr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102409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26663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837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99312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886614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406280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524012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7269200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38599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76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281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154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698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588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Testfußzeile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03.11.2013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91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">
          <p15:clr>
            <a:srgbClr val="F26B43"/>
          </p15:clr>
        </p15:guide>
        <p15:guide id="2" orient="horz" pos="3877">
          <p15:clr>
            <a:srgbClr val="F26B43"/>
          </p15:clr>
        </p15:guide>
        <p15:guide id="3" pos="380">
          <p15:clr>
            <a:srgbClr val="F26B43"/>
          </p15:clr>
        </p15:guide>
        <p15:guide id="4" pos="73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Vom Unterschied zwischen Türen und Fenstern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133175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Türen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8" r="26128"/>
          <a:stretch/>
        </p:blipFill>
        <p:spPr/>
      </p:pic>
      <p:sp>
        <p:nvSpPr>
          <p:cNvPr id="6" name="Inhaltsplatzhalt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endParaRPr lang="de-DE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2D0E60-6CC7-4869-B03B-AB92433BA124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2497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Türen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84212" y="685800"/>
            <a:ext cx="9948292" cy="3615267"/>
          </a:xfrm>
        </p:spPr>
        <p:txBody>
          <a:bodyPr>
            <a:normAutofit/>
          </a:bodyPr>
          <a:lstStyle/>
          <a:p>
            <a:r>
              <a:rPr lang="de-DE" sz="2800" dirty="0"/>
              <a:t>Graz ist die zweitgrößte Stadt Österreichs</a:t>
            </a:r>
          </a:p>
          <a:p>
            <a:r>
              <a:rPr lang="de-DE" sz="2800" dirty="0"/>
              <a:t>Gleichzeitig ist sie die Landeshauptstadt der Steiermark</a:t>
            </a:r>
          </a:p>
          <a:p>
            <a:r>
              <a:rPr lang="de-DE" sz="2800" dirty="0"/>
              <a:t>Graz wird von der Mur durchflossen</a:t>
            </a:r>
          </a:p>
          <a:p>
            <a:r>
              <a:rPr lang="de-DE" sz="2800" dirty="0"/>
              <a:t>Altstadt und Schloss gehören zum UNESCO-Weltkulturerbe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2D0E60-6CC7-4869-B03B-AB92433BA124}" type="slidenum">
              <a:rPr lang="de-DE" noProof="0" smtClean="0"/>
              <a:pPr lvl="0"/>
              <a:t>11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3629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2D0E60-6CC7-4869-B03B-AB92433BA124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8272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Fenster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8" r="26128"/>
          <a:stretch/>
        </p:blipFill>
        <p:spPr/>
      </p:pic>
      <p:sp>
        <p:nvSpPr>
          <p:cNvPr id="6" name="Inhaltsplatzhalt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endParaRPr lang="de-DE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2D0E60-6CC7-4869-B03B-AB92433BA124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1521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Fenster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84212" y="685800"/>
            <a:ext cx="10380340" cy="361526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de-DE" sz="2800" dirty="0"/>
              <a:t>Graz ist die zweitgrößte Stadt Österreichs</a:t>
            </a:r>
          </a:p>
          <a:p>
            <a:pPr>
              <a:spcBef>
                <a:spcPts val="1800"/>
              </a:spcBef>
            </a:pPr>
            <a:r>
              <a:rPr lang="de-DE" sz="2800" dirty="0"/>
              <a:t>Gleichzeitig ist sie die Landeshauptstadt der Steiermark</a:t>
            </a:r>
          </a:p>
          <a:p>
            <a:pPr>
              <a:spcBef>
                <a:spcPts val="1800"/>
              </a:spcBef>
            </a:pPr>
            <a:r>
              <a:rPr lang="de-DE" sz="2800" dirty="0"/>
              <a:t>Graz wird von der Mur durchflossen</a:t>
            </a:r>
          </a:p>
          <a:p>
            <a:pPr>
              <a:spcBef>
                <a:spcPts val="1800"/>
              </a:spcBef>
            </a:pPr>
            <a:r>
              <a:rPr lang="de-DE" sz="2800" dirty="0"/>
              <a:t>Altstadt und Schloss gehören zum UNESCO-Weltkulturerbe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2D0E60-6CC7-4869-B03B-AB92433BA124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718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2D0E60-6CC7-4869-B03B-AB92433BA124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8928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Textfolien – Würfel und Drehen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0" y="6496050"/>
            <a:ext cx="407988" cy="4238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2D0E60-6CC7-4869-B03B-AB92433BA124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5327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WÜRFEL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" r="50386"/>
          <a:stretch/>
        </p:blipFill>
        <p:spPr/>
      </p:pic>
      <p:sp>
        <p:nvSpPr>
          <p:cNvPr id="6" name="Inhaltsplatzhalt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/>
              <a:t>Hier steht ein Beispieltext</a:t>
            </a:r>
          </a:p>
          <a:p>
            <a:r>
              <a:rPr lang="de-DE"/>
              <a:t>Und noch eine weitere Zeile</a:t>
            </a:r>
          </a:p>
          <a:p>
            <a:r>
              <a:rPr lang="de-DE"/>
              <a:t>Danach folgt der dritte Text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2D0E60-6CC7-4869-B03B-AB92433BA124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805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WÜRFEL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Graz ist die zweitgrößte Stadt Österreichs</a:t>
            </a:r>
          </a:p>
          <a:p>
            <a:r>
              <a:rPr lang="de-DE" sz="2400" dirty="0"/>
              <a:t>Gleichzeitig ist sie die Landeshauptstadt der Steiermark</a:t>
            </a:r>
          </a:p>
          <a:p>
            <a:r>
              <a:rPr lang="de-DE" sz="2400" dirty="0"/>
              <a:t>Graz wird von der Mur durchflossen</a:t>
            </a:r>
          </a:p>
          <a:p>
            <a:r>
              <a:rPr lang="de-DE" sz="2400" dirty="0"/>
              <a:t>Altstadt und Schloss gehören zum UNESCO-Weltkulturerbe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2D0E60-6CC7-4869-B03B-AB92433BA124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881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WÜRFEL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Durch die geschützte Lage von Graz am südöstlichen Alpenrand herrscht mildes Klima, sodass in den Parkanlagen und auf dem </a:t>
            </a:r>
            <a:r>
              <a:rPr lang="de-DE" sz="2400" dirty="0" err="1"/>
              <a:t>Schloßberg</a:t>
            </a:r>
            <a:r>
              <a:rPr lang="de-DE" sz="2400" dirty="0"/>
              <a:t> Pflanzenarten gedeihen, die üblicherweise erst in Südeuropa anzutreffen sind.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2D0E60-6CC7-4869-B03B-AB92433BA124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228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Bildfolien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0" y="6496050"/>
            <a:ext cx="407988" cy="4238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2D0E60-6CC7-4869-B03B-AB92433BA124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6382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Drehen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" r="50386"/>
          <a:stretch/>
        </p:blipFill>
        <p:spPr/>
      </p:pic>
      <p:sp>
        <p:nvSpPr>
          <p:cNvPr id="6" name="Inhaltsplatzhalt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/>
              <a:t>Hier steht ein Beispieltext</a:t>
            </a:r>
          </a:p>
          <a:p>
            <a:r>
              <a:rPr lang="de-DE"/>
              <a:t>Und noch eine weitere Zeile</a:t>
            </a:r>
          </a:p>
          <a:p>
            <a:r>
              <a:rPr lang="de-DE"/>
              <a:t>Danach folgt der dritte Text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2D0E60-6CC7-4869-B03B-AB92433BA124}" type="slidenum">
              <a:rPr lang="de-DE" noProof="0" smtClean="0"/>
              <a:pPr lvl="0"/>
              <a:t>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1495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DREHEN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Graz ist die zweitgrößte Stadt Österreichs</a:t>
            </a:r>
          </a:p>
          <a:p>
            <a:r>
              <a:rPr lang="de-DE" sz="2400" dirty="0"/>
              <a:t>Gleichzeitig ist sie die Landeshauptstadt der Steiermark</a:t>
            </a:r>
          </a:p>
          <a:p>
            <a:r>
              <a:rPr lang="de-DE" sz="2400" dirty="0"/>
              <a:t>Graz wird von der Mur durchflossen</a:t>
            </a:r>
          </a:p>
          <a:p>
            <a:r>
              <a:rPr lang="de-DE" sz="2400" dirty="0"/>
              <a:t>Altstadt und Schloss gehören zum UNESCO-Weltkulturerbe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2D0E60-6CC7-4869-B03B-AB92433BA124}" type="slidenum">
              <a:rPr lang="de-DE" noProof="0" smtClean="0"/>
              <a:pPr lvl="0"/>
              <a:t>21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1039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Drehen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Durch die geschützte Lage von Graz am südöstlichen Alpenrand herrscht mildes Klima, sodass in den Parkanlagen und auf dem </a:t>
            </a:r>
            <a:r>
              <a:rPr lang="de-DE" sz="2400" dirty="0" err="1"/>
              <a:t>Schloßberg</a:t>
            </a:r>
            <a:r>
              <a:rPr lang="de-DE" sz="2400" dirty="0"/>
              <a:t> Pflanzenarten gedeihen, die üblicherweise erst in Südeuropa anzutreffen sind.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2D0E60-6CC7-4869-B03B-AB92433BA124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9195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D2331A-6F61-4845-B04D-88B5B277B6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Türen</a:t>
            </a:r>
          </a:p>
        </p:txBody>
      </p:sp>
    </p:spTree>
    <p:extLst>
      <p:ext uri="{BB962C8B-B14F-4D97-AF65-F5344CB8AC3E}">
        <p14:creationId xmlns:p14="http://schemas.microsoft.com/office/powerpoint/2010/main" val="3236722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3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6" b="115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8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1E6E70-2DA8-447D-AF62-44D8A969B5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Fenster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72CF6D2-BF46-4EEE-B057-63BA38F45A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151563"/>
            <a:ext cx="407988" cy="423862"/>
          </a:xfrm>
        </p:spPr>
        <p:txBody>
          <a:bodyPr/>
          <a:lstStyle/>
          <a:p>
            <a:fld id="{F32D0E60-6CC7-4869-B03B-AB92433BA12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568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6" b="115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7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Textfolien – Fenster und Türen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0" y="6496050"/>
            <a:ext cx="407988" cy="4238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2D0E60-6CC7-4869-B03B-AB92433BA124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7318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3_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3.xml><?xml version="1.0" encoding="utf-8"?>
<a:theme xmlns:a="http://schemas.openxmlformats.org/drawingml/2006/main" name="1_Segment">
  <a:themeElements>
    <a:clrScheme name="Segment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4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5.xml><?xml version="1.0" encoding="utf-8"?>
<a:theme xmlns:a="http://schemas.openxmlformats.org/drawingml/2006/main" name="2_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6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Vorlage_v2b_PP_2016</Template>
  <TotalTime>0</TotalTime>
  <Words>240</Words>
  <Application>Microsoft Office PowerPoint</Application>
  <PresentationFormat>Breitbild</PresentationFormat>
  <Paragraphs>58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22</vt:i4>
      </vt:variant>
    </vt:vector>
  </HeadingPairs>
  <TitlesOfParts>
    <vt:vector size="34" baseType="lpstr">
      <vt:lpstr>Arial</vt:lpstr>
      <vt:lpstr>Calibri</vt:lpstr>
      <vt:lpstr>Century Gothic</vt:lpstr>
      <vt:lpstr>Segoe UI</vt:lpstr>
      <vt:lpstr>Wingdings</vt:lpstr>
      <vt:lpstr>Wingdings 3</vt:lpstr>
      <vt:lpstr>2_Ion</vt:lpstr>
      <vt:lpstr>3_Ion</vt:lpstr>
      <vt:lpstr>1_Segment</vt:lpstr>
      <vt:lpstr>Segment</vt:lpstr>
      <vt:lpstr>2_Segment</vt:lpstr>
      <vt:lpstr>Trainings-Vorlage_us</vt:lpstr>
      <vt:lpstr>Vom Unterschied zwischen Türen und Fenstern</vt:lpstr>
      <vt:lpstr>Bildfolien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Textfolien – Fenster und Türen</vt:lpstr>
      <vt:lpstr>Türen</vt:lpstr>
      <vt:lpstr>Türen</vt:lpstr>
      <vt:lpstr>PowerPoint-Präsentation</vt:lpstr>
      <vt:lpstr>Fenster</vt:lpstr>
      <vt:lpstr>Fenster</vt:lpstr>
      <vt:lpstr>PowerPoint-Präsentation</vt:lpstr>
      <vt:lpstr>Textfolien – Würfel und Drehen</vt:lpstr>
      <vt:lpstr>WÜRFEL</vt:lpstr>
      <vt:lpstr>WÜRFEL</vt:lpstr>
      <vt:lpstr>WÜRFEL</vt:lpstr>
      <vt:lpstr>Drehen</vt:lpstr>
      <vt:lpstr>DREHEN</vt:lpstr>
      <vt:lpstr>Drehen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Vom Unterschied zwischen Türen und Fenstern</dc:title>
  <dc:creator>Trainer Trainer</dc:creator>
  <dc:description>www.office2013-blog.de_x000d_
www.anwendertage.de</dc:description>
  <cp:lastModifiedBy>Ute Simon</cp:lastModifiedBy>
  <cp:revision>9</cp:revision>
  <dcterms:created xsi:type="dcterms:W3CDTF">2016-07-31T13:46:07Z</dcterms:created>
  <dcterms:modified xsi:type="dcterms:W3CDTF">2019-07-03T11:11:09Z</dcterms:modified>
</cp:coreProperties>
</file>