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72" r:id="rId2"/>
    <p:sldId id="275" r:id="rId3"/>
    <p:sldId id="276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2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54"/>
      </p:cViewPr>
      <p:guideLst>
        <p:guide pos="30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1215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3871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07357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468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748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657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306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6359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273780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2335667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9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7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180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9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5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Formen mit Morphen verändern: </a:t>
            </a:r>
            <a:br>
              <a:rPr lang="de-DE" dirty="0"/>
            </a:br>
            <a:r>
              <a:rPr lang="de-DE" dirty="0"/>
              <a:t>Änderungen eines Projektplans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61687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ursprüngliche Plan als Gantt-Diagramm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www.powerpoint-aktuell.de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519"/>
              </p:ext>
            </p:extLst>
          </p:nvPr>
        </p:nvGraphicFramePr>
        <p:xfrm>
          <a:off x="623882" y="2060850"/>
          <a:ext cx="10979155" cy="33226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2193">
                  <a:extLst>
                    <a:ext uri="{9D8B030D-6E8A-4147-A177-3AD203B41FA5}">
                      <a16:colId xmlns:a16="http://schemas.microsoft.com/office/drawing/2014/main" val="120708392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4945059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842086635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118250687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566285615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80764834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87204526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84923405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78899658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4043333823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7893038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22190351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115918253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4901510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133995409"/>
                    </a:ext>
                  </a:extLst>
                </a:gridCol>
              </a:tblGrid>
              <a:tr h="664521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Projektschritte</a:t>
                      </a:r>
                      <a:endParaRPr lang="de-DE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01.08.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02.08.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03.08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04.08.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05.08.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06.08.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07.08.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08.08.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09.08.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51642166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Plan erstellen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37302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Materialeinkauf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57924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Vorbereitung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5626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Baubeginn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483490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2927648" y="2966091"/>
            <a:ext cx="1224136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7" name="Rechteck 6"/>
          <p:cNvSpPr/>
          <p:nvPr/>
        </p:nvSpPr>
        <p:spPr>
          <a:xfrm>
            <a:off x="4180515" y="3649620"/>
            <a:ext cx="1223392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8" name="Rechteck 7"/>
          <p:cNvSpPr/>
          <p:nvPr/>
        </p:nvSpPr>
        <p:spPr>
          <a:xfrm>
            <a:off x="5403907" y="4286715"/>
            <a:ext cx="1859539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9" name="Raute 8"/>
          <p:cNvSpPr/>
          <p:nvPr/>
        </p:nvSpPr>
        <p:spPr>
          <a:xfrm>
            <a:off x="7413818" y="4902716"/>
            <a:ext cx="283840" cy="310563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7480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www.powerpoint-aktuell.de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3882" y="2060850"/>
          <a:ext cx="10979155" cy="33226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2193">
                  <a:extLst>
                    <a:ext uri="{9D8B030D-6E8A-4147-A177-3AD203B41FA5}">
                      <a16:colId xmlns:a16="http://schemas.microsoft.com/office/drawing/2014/main" val="120708392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4945059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842086635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118250687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566285615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80764834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87204526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849234056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378899658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4043333823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7893038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22190351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1159182534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49015100"/>
                    </a:ext>
                  </a:extLst>
                </a:gridCol>
                <a:gridCol w="619783">
                  <a:extLst>
                    <a:ext uri="{9D8B030D-6E8A-4147-A177-3AD203B41FA5}">
                      <a16:colId xmlns:a16="http://schemas.microsoft.com/office/drawing/2014/main" val="2133995409"/>
                    </a:ext>
                  </a:extLst>
                </a:gridCol>
              </a:tblGrid>
              <a:tr h="664521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Projektschritte</a:t>
                      </a:r>
                      <a:endParaRPr lang="de-DE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01.08.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02.08.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03.08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04.08.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05.08.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06.08.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07.08.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08.08.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09.08.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14.08.</a:t>
                      </a:r>
                      <a:endParaRPr lang="de-DE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51642166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Plan erstellen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37302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Materialeinkauf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57924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Vorbereitung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5626"/>
                  </a:ext>
                </a:extLst>
              </a:tr>
              <a:tr h="664521">
                <a:tc>
                  <a:txBody>
                    <a:bodyPr/>
                    <a:lstStyle/>
                    <a:p>
                      <a:r>
                        <a:rPr lang="de-DE" sz="2400" dirty="0"/>
                        <a:t>Baubeginn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483490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534339" y="2966091"/>
            <a:ext cx="1224136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7" name="Rechteck 6"/>
          <p:cNvSpPr/>
          <p:nvPr/>
        </p:nvSpPr>
        <p:spPr>
          <a:xfrm>
            <a:off x="4758475" y="3649620"/>
            <a:ext cx="1859538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8" name="Rechteck 7"/>
          <p:cNvSpPr/>
          <p:nvPr/>
        </p:nvSpPr>
        <p:spPr>
          <a:xfrm>
            <a:off x="6626481" y="4286715"/>
            <a:ext cx="1859539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  <p:sp>
        <p:nvSpPr>
          <p:cNvPr id="9" name="Raute 8"/>
          <p:cNvSpPr/>
          <p:nvPr/>
        </p:nvSpPr>
        <p:spPr>
          <a:xfrm>
            <a:off x="8688288" y="4869160"/>
            <a:ext cx="283840" cy="310563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53412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90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Formen mit Morphen verändern:  Änderungen eines Projektplans</vt:lpstr>
      <vt:lpstr>Der ursprüngliche Plan als Gantt-Diagramm</vt:lpstr>
      <vt:lpstr>Plan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Formen mit Morphen verändern: Projektplan</dc:title>
  <dc:creator>Trainer Trainer</dc:creator>
  <dc:description>www.office2013-blog.de_x000d_
www.anwendertage.de</dc:description>
  <cp:lastModifiedBy>Ute Simon</cp:lastModifiedBy>
  <cp:revision>4</cp:revision>
  <dcterms:created xsi:type="dcterms:W3CDTF">2016-08-01T08:36:30Z</dcterms:created>
  <dcterms:modified xsi:type="dcterms:W3CDTF">2019-07-03T15:19:01Z</dcterms:modified>
</cp:coreProperties>
</file>