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72" r:id="rId2"/>
    <p:sldId id="291" r:id="rId3"/>
    <p:sldId id="278" r:id="rId4"/>
    <p:sldId id="281" r:id="rId5"/>
    <p:sldId id="292" r:id="rId6"/>
    <p:sldId id="282" r:id="rId7"/>
    <p:sldId id="284" r:id="rId8"/>
    <p:sldId id="285" r:id="rId9"/>
    <p:sldId id="286" r:id="rId10"/>
    <p:sldId id="288" r:id="rId11"/>
    <p:sldId id="289" r:id="rId12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 autoAdjust="0"/>
    <p:restoredTop sz="86441" autoAdjust="0"/>
  </p:normalViewPr>
  <p:slideViewPr>
    <p:cSldViewPr>
      <p:cViewPr varScale="1">
        <p:scale>
          <a:sx n="71" d="100"/>
          <a:sy n="71" d="100"/>
        </p:scale>
        <p:origin x="462" y="54"/>
      </p:cViewPr>
      <p:guideLst>
        <p:guide pos="3840"/>
        <p:guide orient="horz" pos="2659"/>
        <p:guide orient="horz" pos="1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7A66C-0E39-4923-B949-E02444E8EF5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80ACA22A-E188-4673-9165-7A6D4CE725F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400" b="1" dirty="0">
              <a:latin typeface="+mn-lt"/>
            </a:rPr>
            <a:t>Willi Wichtig</a:t>
          </a:r>
        </a:p>
        <a:p>
          <a:r>
            <a:rPr lang="de-DE" sz="1800" dirty="0">
              <a:latin typeface="+mn-lt"/>
            </a:rPr>
            <a:t>- Chef -</a:t>
          </a:r>
        </a:p>
      </dgm:t>
    </dgm:pt>
    <dgm:pt modelId="{433999A1-D550-449F-AA31-27569932C1E9}" type="parTrans" cxnId="{C01201D7-D6FD-40F7-8312-D6BFEF4D2FB1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B3B87B5D-377F-4D3A-B21E-B98B9AE958B2}" type="sibTrans" cxnId="{C01201D7-D6FD-40F7-8312-D6BFEF4D2FB1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7B03EBB1-4FFD-4FA5-A2BA-6CA454A5C638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Marina Müller</a:t>
          </a:r>
        </a:p>
      </dgm:t>
    </dgm:pt>
    <dgm:pt modelId="{3A68FAB2-C0F1-4383-ADD4-1F2B25FC5DBB}" type="parTrans" cxnId="{6B4966F9-315E-4D0F-9E95-36DD060CA70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de-DE" sz="1800">
            <a:latin typeface="+mn-lt"/>
          </a:endParaRPr>
        </a:p>
      </dgm:t>
    </dgm:pt>
    <dgm:pt modelId="{73C1D34C-4F26-42AE-9D01-BC2DC7D232C2}" type="sibTrans" cxnId="{6B4966F9-315E-4D0F-9E95-36DD060CA706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BCA6191D-B7B7-46A1-8DB6-71CE0DA68039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Marc Meier</a:t>
          </a:r>
        </a:p>
      </dgm:t>
    </dgm:pt>
    <dgm:pt modelId="{30FB797B-A9CF-4FF0-B278-E15E83279A19}" type="parTrans" cxnId="{1184B472-7438-4FA8-853D-A0CD3C87395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de-DE" sz="1800">
            <a:latin typeface="+mn-lt"/>
          </a:endParaRPr>
        </a:p>
      </dgm:t>
    </dgm:pt>
    <dgm:pt modelId="{58F57092-708B-4E56-8385-F2857F78A4DD}" type="sibTrans" cxnId="{1184B472-7438-4FA8-853D-A0CD3C87395E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1C4731BE-5B87-4B8E-B3AB-2CD1CD95F99E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Karina Kaiser</a:t>
          </a:r>
        </a:p>
      </dgm:t>
    </dgm:pt>
    <dgm:pt modelId="{3A94D94C-93EC-4DC3-96A3-661A35F779CD}" type="parTrans" cxnId="{13AF480E-A0A0-47C1-A639-F9BB4B6A119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de-DE" sz="1800">
            <a:latin typeface="+mn-lt"/>
          </a:endParaRPr>
        </a:p>
      </dgm:t>
    </dgm:pt>
    <dgm:pt modelId="{F2228160-D3A6-4D7D-9053-A74FC027CCD1}" type="sibTrans" cxnId="{13AF480E-A0A0-47C1-A639-F9BB4B6A1190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5D05C7B1-8FFB-4D7B-9AF8-3371870F4FBE}" type="pres">
      <dgm:prSet presAssocID="{F727A66C-0E39-4923-B949-E02444E8EF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D1A549-6CDE-436C-9AF6-EE2098DA5A26}" type="pres">
      <dgm:prSet presAssocID="{80ACA22A-E188-4673-9165-7A6D4CE725FE}" presName="hierRoot1" presStyleCnt="0">
        <dgm:presLayoutVars>
          <dgm:hierBranch val="init"/>
        </dgm:presLayoutVars>
      </dgm:prSet>
      <dgm:spPr/>
    </dgm:pt>
    <dgm:pt modelId="{647A86A1-456F-4FB5-A65A-09226CD75D45}" type="pres">
      <dgm:prSet presAssocID="{80ACA22A-E188-4673-9165-7A6D4CE725FE}" presName="rootComposite1" presStyleCnt="0"/>
      <dgm:spPr/>
    </dgm:pt>
    <dgm:pt modelId="{4C7A5FD3-FF10-494F-A734-BBA2AD71FCE7}" type="pres">
      <dgm:prSet presAssocID="{80ACA22A-E188-4673-9165-7A6D4CE725FE}" presName="rootText1" presStyleLbl="node0" presStyleIdx="0" presStyleCnt="1" custScaleY="73212" custLinFactNeighborY="-52816">
        <dgm:presLayoutVars>
          <dgm:chPref val="3"/>
        </dgm:presLayoutVars>
      </dgm:prSet>
      <dgm:spPr/>
    </dgm:pt>
    <dgm:pt modelId="{2986465E-9FBD-4C1F-8BA6-E68FAAABD528}" type="pres">
      <dgm:prSet presAssocID="{80ACA22A-E188-4673-9165-7A6D4CE725FE}" presName="rootConnector1" presStyleLbl="node1" presStyleIdx="0" presStyleCnt="0"/>
      <dgm:spPr/>
    </dgm:pt>
    <dgm:pt modelId="{3C0E2EAA-3869-4B26-8451-851999210A9A}" type="pres">
      <dgm:prSet presAssocID="{80ACA22A-E188-4673-9165-7A6D4CE725FE}" presName="hierChild2" presStyleCnt="0"/>
      <dgm:spPr/>
    </dgm:pt>
    <dgm:pt modelId="{FE4CD03A-5AA9-4998-A893-9FBAC2DA0E3E}" type="pres">
      <dgm:prSet presAssocID="{3A68FAB2-C0F1-4383-ADD4-1F2B25FC5DBB}" presName="Name37" presStyleLbl="parChTrans1D2" presStyleIdx="0" presStyleCnt="3"/>
      <dgm:spPr/>
    </dgm:pt>
    <dgm:pt modelId="{D4ED5FD4-4980-4DDF-BF72-6751C6F84D91}" type="pres">
      <dgm:prSet presAssocID="{7B03EBB1-4FFD-4FA5-A2BA-6CA454A5C638}" presName="hierRoot2" presStyleCnt="0">
        <dgm:presLayoutVars>
          <dgm:hierBranch val="init"/>
        </dgm:presLayoutVars>
      </dgm:prSet>
      <dgm:spPr/>
    </dgm:pt>
    <dgm:pt modelId="{166E31AF-E92A-40A7-82D0-1C675768E378}" type="pres">
      <dgm:prSet presAssocID="{7B03EBB1-4FFD-4FA5-A2BA-6CA454A5C638}" presName="rootComposite" presStyleCnt="0"/>
      <dgm:spPr/>
    </dgm:pt>
    <dgm:pt modelId="{CFCA390D-9B25-491D-999E-0CAF765BB6AD}" type="pres">
      <dgm:prSet presAssocID="{7B03EBB1-4FFD-4FA5-A2BA-6CA454A5C638}" presName="rootText" presStyleLbl="node2" presStyleIdx="0" presStyleCnt="3" custScaleY="52630" custLinFactNeighborY="-57956">
        <dgm:presLayoutVars>
          <dgm:chPref val="3"/>
        </dgm:presLayoutVars>
      </dgm:prSet>
      <dgm:spPr/>
    </dgm:pt>
    <dgm:pt modelId="{583B4B3E-E165-48AD-B603-981DBAB54408}" type="pres">
      <dgm:prSet presAssocID="{7B03EBB1-4FFD-4FA5-A2BA-6CA454A5C638}" presName="rootConnector" presStyleLbl="node2" presStyleIdx="0" presStyleCnt="3"/>
      <dgm:spPr/>
    </dgm:pt>
    <dgm:pt modelId="{794E1B02-F86A-42E3-9B99-3BBA63ACEF1E}" type="pres">
      <dgm:prSet presAssocID="{7B03EBB1-4FFD-4FA5-A2BA-6CA454A5C638}" presName="hierChild4" presStyleCnt="0"/>
      <dgm:spPr/>
    </dgm:pt>
    <dgm:pt modelId="{83F2F973-B762-484A-8BBA-CDAD2018D21F}" type="pres">
      <dgm:prSet presAssocID="{7B03EBB1-4FFD-4FA5-A2BA-6CA454A5C638}" presName="hierChild5" presStyleCnt="0"/>
      <dgm:spPr/>
    </dgm:pt>
    <dgm:pt modelId="{348FE4FA-657D-42A5-8495-A7D9A7C75F7E}" type="pres">
      <dgm:prSet presAssocID="{30FB797B-A9CF-4FF0-B278-E15E83279A19}" presName="Name37" presStyleLbl="parChTrans1D2" presStyleIdx="1" presStyleCnt="3"/>
      <dgm:spPr/>
    </dgm:pt>
    <dgm:pt modelId="{95EBADB0-8DA3-48B0-AC2E-E08EAEEDBEFF}" type="pres">
      <dgm:prSet presAssocID="{BCA6191D-B7B7-46A1-8DB6-71CE0DA68039}" presName="hierRoot2" presStyleCnt="0">
        <dgm:presLayoutVars>
          <dgm:hierBranch val="init"/>
        </dgm:presLayoutVars>
      </dgm:prSet>
      <dgm:spPr/>
    </dgm:pt>
    <dgm:pt modelId="{9F6B9A62-CDF0-4CBC-B3F6-79CE9A077E67}" type="pres">
      <dgm:prSet presAssocID="{BCA6191D-B7B7-46A1-8DB6-71CE0DA68039}" presName="rootComposite" presStyleCnt="0"/>
      <dgm:spPr/>
    </dgm:pt>
    <dgm:pt modelId="{41AFCA40-0838-408A-8416-C42F709564D8}" type="pres">
      <dgm:prSet presAssocID="{BCA6191D-B7B7-46A1-8DB6-71CE0DA68039}" presName="rootText" presStyleLbl="node2" presStyleIdx="1" presStyleCnt="3" custScaleY="52630" custLinFactNeighborY="-57956">
        <dgm:presLayoutVars>
          <dgm:chPref val="3"/>
        </dgm:presLayoutVars>
      </dgm:prSet>
      <dgm:spPr/>
    </dgm:pt>
    <dgm:pt modelId="{1484EC7B-E7AD-41F5-AA4B-AAAF012C5B73}" type="pres">
      <dgm:prSet presAssocID="{BCA6191D-B7B7-46A1-8DB6-71CE0DA68039}" presName="rootConnector" presStyleLbl="node2" presStyleIdx="1" presStyleCnt="3"/>
      <dgm:spPr/>
    </dgm:pt>
    <dgm:pt modelId="{949909E1-C3BA-45AE-B665-ADABE0FDB4C5}" type="pres">
      <dgm:prSet presAssocID="{BCA6191D-B7B7-46A1-8DB6-71CE0DA68039}" presName="hierChild4" presStyleCnt="0"/>
      <dgm:spPr/>
    </dgm:pt>
    <dgm:pt modelId="{6900B5AF-C091-4182-A0B4-C8B48BABC61A}" type="pres">
      <dgm:prSet presAssocID="{BCA6191D-B7B7-46A1-8DB6-71CE0DA68039}" presName="hierChild5" presStyleCnt="0"/>
      <dgm:spPr/>
    </dgm:pt>
    <dgm:pt modelId="{6F70B86E-6674-439D-BC3A-E2E3A42FE066}" type="pres">
      <dgm:prSet presAssocID="{3A94D94C-93EC-4DC3-96A3-661A35F779CD}" presName="Name37" presStyleLbl="parChTrans1D2" presStyleIdx="2" presStyleCnt="3"/>
      <dgm:spPr/>
    </dgm:pt>
    <dgm:pt modelId="{C68BAC84-5BC3-4D0B-8C98-C465CF2F1A20}" type="pres">
      <dgm:prSet presAssocID="{1C4731BE-5B87-4B8E-B3AB-2CD1CD95F99E}" presName="hierRoot2" presStyleCnt="0">
        <dgm:presLayoutVars>
          <dgm:hierBranch val="init"/>
        </dgm:presLayoutVars>
      </dgm:prSet>
      <dgm:spPr/>
    </dgm:pt>
    <dgm:pt modelId="{30CBB12A-95F8-4D4C-ABA8-DAAED6F96948}" type="pres">
      <dgm:prSet presAssocID="{1C4731BE-5B87-4B8E-B3AB-2CD1CD95F99E}" presName="rootComposite" presStyleCnt="0"/>
      <dgm:spPr/>
    </dgm:pt>
    <dgm:pt modelId="{AAAD50F2-F844-4E44-ADAB-E7ED10815B11}" type="pres">
      <dgm:prSet presAssocID="{1C4731BE-5B87-4B8E-B3AB-2CD1CD95F99E}" presName="rootText" presStyleLbl="node2" presStyleIdx="2" presStyleCnt="3" custScaleY="52630" custLinFactNeighborY="-57956">
        <dgm:presLayoutVars>
          <dgm:chPref val="3"/>
        </dgm:presLayoutVars>
      </dgm:prSet>
      <dgm:spPr/>
    </dgm:pt>
    <dgm:pt modelId="{796B01CE-7709-4A49-BC4A-CF0AB5CD5422}" type="pres">
      <dgm:prSet presAssocID="{1C4731BE-5B87-4B8E-B3AB-2CD1CD95F99E}" presName="rootConnector" presStyleLbl="node2" presStyleIdx="2" presStyleCnt="3"/>
      <dgm:spPr/>
    </dgm:pt>
    <dgm:pt modelId="{60937234-662B-489A-9E19-6C17113BAC30}" type="pres">
      <dgm:prSet presAssocID="{1C4731BE-5B87-4B8E-B3AB-2CD1CD95F99E}" presName="hierChild4" presStyleCnt="0"/>
      <dgm:spPr/>
    </dgm:pt>
    <dgm:pt modelId="{21D34B08-0E76-42AF-8814-9E7CDD9DDC38}" type="pres">
      <dgm:prSet presAssocID="{1C4731BE-5B87-4B8E-B3AB-2CD1CD95F99E}" presName="hierChild5" presStyleCnt="0"/>
      <dgm:spPr/>
    </dgm:pt>
    <dgm:pt modelId="{860C7FC5-81D7-40C6-B6ED-0B173E119931}" type="pres">
      <dgm:prSet presAssocID="{80ACA22A-E188-4673-9165-7A6D4CE725FE}" presName="hierChild3" presStyleCnt="0"/>
      <dgm:spPr/>
    </dgm:pt>
  </dgm:ptLst>
  <dgm:cxnLst>
    <dgm:cxn modelId="{13AF480E-A0A0-47C1-A639-F9BB4B6A1190}" srcId="{80ACA22A-E188-4673-9165-7A6D4CE725FE}" destId="{1C4731BE-5B87-4B8E-B3AB-2CD1CD95F99E}" srcOrd="2" destOrd="0" parTransId="{3A94D94C-93EC-4DC3-96A3-661A35F779CD}" sibTransId="{F2228160-D3A6-4D7D-9053-A74FC027CCD1}"/>
    <dgm:cxn modelId="{7BAFFD11-DEEC-475A-9C0C-F5B0DA18FE50}" type="presOf" srcId="{80ACA22A-E188-4673-9165-7A6D4CE725FE}" destId="{4C7A5FD3-FF10-494F-A734-BBA2AD71FCE7}" srcOrd="0" destOrd="0" presId="urn:microsoft.com/office/officeart/2005/8/layout/orgChart1"/>
    <dgm:cxn modelId="{1C102638-5A32-4BE0-9DDC-C643DFEB3A87}" type="presOf" srcId="{30FB797B-A9CF-4FF0-B278-E15E83279A19}" destId="{348FE4FA-657D-42A5-8495-A7D9A7C75F7E}" srcOrd="0" destOrd="0" presId="urn:microsoft.com/office/officeart/2005/8/layout/orgChart1"/>
    <dgm:cxn modelId="{D0D05340-C8DF-4365-B8DE-90964E297DC6}" type="presOf" srcId="{3A68FAB2-C0F1-4383-ADD4-1F2B25FC5DBB}" destId="{FE4CD03A-5AA9-4998-A893-9FBAC2DA0E3E}" srcOrd="0" destOrd="0" presId="urn:microsoft.com/office/officeart/2005/8/layout/orgChart1"/>
    <dgm:cxn modelId="{F2DFCE45-B837-454F-90CD-5E265DBA51FD}" type="presOf" srcId="{3A94D94C-93EC-4DC3-96A3-661A35F779CD}" destId="{6F70B86E-6674-439D-BC3A-E2E3A42FE066}" srcOrd="0" destOrd="0" presId="urn:microsoft.com/office/officeart/2005/8/layout/orgChart1"/>
    <dgm:cxn modelId="{9337A051-B688-4A48-B3CC-8C7FF389DA17}" type="presOf" srcId="{7B03EBB1-4FFD-4FA5-A2BA-6CA454A5C638}" destId="{CFCA390D-9B25-491D-999E-0CAF765BB6AD}" srcOrd="0" destOrd="0" presId="urn:microsoft.com/office/officeart/2005/8/layout/orgChart1"/>
    <dgm:cxn modelId="{1184B472-7438-4FA8-853D-A0CD3C87395E}" srcId="{80ACA22A-E188-4673-9165-7A6D4CE725FE}" destId="{BCA6191D-B7B7-46A1-8DB6-71CE0DA68039}" srcOrd="1" destOrd="0" parTransId="{30FB797B-A9CF-4FF0-B278-E15E83279A19}" sibTransId="{58F57092-708B-4E56-8385-F2857F78A4DD}"/>
    <dgm:cxn modelId="{68DB6382-7E4D-4FC4-80FE-C29AD5CB5F63}" type="presOf" srcId="{1C4731BE-5B87-4B8E-B3AB-2CD1CD95F99E}" destId="{AAAD50F2-F844-4E44-ADAB-E7ED10815B11}" srcOrd="0" destOrd="0" presId="urn:microsoft.com/office/officeart/2005/8/layout/orgChart1"/>
    <dgm:cxn modelId="{46D7BE83-9CB5-4499-A311-2EBEBB01A8AF}" type="presOf" srcId="{BCA6191D-B7B7-46A1-8DB6-71CE0DA68039}" destId="{41AFCA40-0838-408A-8416-C42F709564D8}" srcOrd="0" destOrd="0" presId="urn:microsoft.com/office/officeart/2005/8/layout/orgChart1"/>
    <dgm:cxn modelId="{0A9F4189-61D1-453D-86EA-093B81ADF99C}" type="presOf" srcId="{1C4731BE-5B87-4B8E-B3AB-2CD1CD95F99E}" destId="{796B01CE-7709-4A49-BC4A-CF0AB5CD5422}" srcOrd="1" destOrd="0" presId="urn:microsoft.com/office/officeart/2005/8/layout/orgChart1"/>
    <dgm:cxn modelId="{9ACD5A8D-A0C2-4F03-AEB0-DC45A4647AD2}" type="presOf" srcId="{BCA6191D-B7B7-46A1-8DB6-71CE0DA68039}" destId="{1484EC7B-E7AD-41F5-AA4B-AAAF012C5B73}" srcOrd="1" destOrd="0" presId="urn:microsoft.com/office/officeart/2005/8/layout/orgChart1"/>
    <dgm:cxn modelId="{86B375D3-A5B4-4089-8CD2-213780FEFD7F}" type="presOf" srcId="{F727A66C-0E39-4923-B949-E02444E8EF52}" destId="{5D05C7B1-8FFB-4D7B-9AF8-3371870F4FBE}" srcOrd="0" destOrd="0" presId="urn:microsoft.com/office/officeart/2005/8/layout/orgChart1"/>
    <dgm:cxn modelId="{C01201D7-D6FD-40F7-8312-D6BFEF4D2FB1}" srcId="{F727A66C-0E39-4923-B949-E02444E8EF52}" destId="{80ACA22A-E188-4673-9165-7A6D4CE725FE}" srcOrd="0" destOrd="0" parTransId="{433999A1-D550-449F-AA31-27569932C1E9}" sibTransId="{B3B87B5D-377F-4D3A-B21E-B98B9AE958B2}"/>
    <dgm:cxn modelId="{F3EEF1DF-6EB5-4A34-B138-A5F29BC0B0DD}" type="presOf" srcId="{7B03EBB1-4FFD-4FA5-A2BA-6CA454A5C638}" destId="{583B4B3E-E165-48AD-B603-981DBAB54408}" srcOrd="1" destOrd="0" presId="urn:microsoft.com/office/officeart/2005/8/layout/orgChart1"/>
    <dgm:cxn modelId="{34AC09F8-3D2D-44B2-9CB9-79F6D087C145}" type="presOf" srcId="{80ACA22A-E188-4673-9165-7A6D4CE725FE}" destId="{2986465E-9FBD-4C1F-8BA6-E68FAAABD528}" srcOrd="1" destOrd="0" presId="urn:microsoft.com/office/officeart/2005/8/layout/orgChart1"/>
    <dgm:cxn modelId="{6B4966F9-315E-4D0F-9E95-36DD060CA706}" srcId="{80ACA22A-E188-4673-9165-7A6D4CE725FE}" destId="{7B03EBB1-4FFD-4FA5-A2BA-6CA454A5C638}" srcOrd="0" destOrd="0" parTransId="{3A68FAB2-C0F1-4383-ADD4-1F2B25FC5DBB}" sibTransId="{73C1D34C-4F26-42AE-9D01-BC2DC7D232C2}"/>
    <dgm:cxn modelId="{F1A4194E-E9C6-40D1-9991-35F34FC2A75F}" type="presParOf" srcId="{5D05C7B1-8FFB-4D7B-9AF8-3371870F4FBE}" destId="{7DD1A549-6CDE-436C-9AF6-EE2098DA5A26}" srcOrd="0" destOrd="0" presId="urn:microsoft.com/office/officeart/2005/8/layout/orgChart1"/>
    <dgm:cxn modelId="{7FC1B9AF-E4F6-40BB-B696-0416A289E812}" type="presParOf" srcId="{7DD1A549-6CDE-436C-9AF6-EE2098DA5A26}" destId="{647A86A1-456F-4FB5-A65A-09226CD75D45}" srcOrd="0" destOrd="0" presId="urn:microsoft.com/office/officeart/2005/8/layout/orgChart1"/>
    <dgm:cxn modelId="{5042ED13-AE64-488E-9871-04CE672DD96F}" type="presParOf" srcId="{647A86A1-456F-4FB5-A65A-09226CD75D45}" destId="{4C7A5FD3-FF10-494F-A734-BBA2AD71FCE7}" srcOrd="0" destOrd="0" presId="urn:microsoft.com/office/officeart/2005/8/layout/orgChart1"/>
    <dgm:cxn modelId="{CA594FE2-C406-4F8E-BE3D-79D751D47C05}" type="presParOf" srcId="{647A86A1-456F-4FB5-A65A-09226CD75D45}" destId="{2986465E-9FBD-4C1F-8BA6-E68FAAABD528}" srcOrd="1" destOrd="0" presId="urn:microsoft.com/office/officeart/2005/8/layout/orgChart1"/>
    <dgm:cxn modelId="{D2DD75F7-8C95-40F0-94F8-6FFA3C2525FB}" type="presParOf" srcId="{7DD1A549-6CDE-436C-9AF6-EE2098DA5A26}" destId="{3C0E2EAA-3869-4B26-8451-851999210A9A}" srcOrd="1" destOrd="0" presId="urn:microsoft.com/office/officeart/2005/8/layout/orgChart1"/>
    <dgm:cxn modelId="{7DFFE557-9E79-442A-ACEF-2B7D538A5B4E}" type="presParOf" srcId="{3C0E2EAA-3869-4B26-8451-851999210A9A}" destId="{FE4CD03A-5AA9-4998-A893-9FBAC2DA0E3E}" srcOrd="0" destOrd="0" presId="urn:microsoft.com/office/officeart/2005/8/layout/orgChart1"/>
    <dgm:cxn modelId="{F1855C17-F98F-48D8-BA02-207DB83135A0}" type="presParOf" srcId="{3C0E2EAA-3869-4B26-8451-851999210A9A}" destId="{D4ED5FD4-4980-4DDF-BF72-6751C6F84D91}" srcOrd="1" destOrd="0" presId="urn:microsoft.com/office/officeart/2005/8/layout/orgChart1"/>
    <dgm:cxn modelId="{99E56C78-3ACA-4DB4-B505-59200A4BCF52}" type="presParOf" srcId="{D4ED5FD4-4980-4DDF-BF72-6751C6F84D91}" destId="{166E31AF-E92A-40A7-82D0-1C675768E378}" srcOrd="0" destOrd="0" presId="urn:microsoft.com/office/officeart/2005/8/layout/orgChart1"/>
    <dgm:cxn modelId="{EF2E1E9D-FD93-442C-8F03-B4C324DD4EF2}" type="presParOf" srcId="{166E31AF-E92A-40A7-82D0-1C675768E378}" destId="{CFCA390D-9B25-491D-999E-0CAF765BB6AD}" srcOrd="0" destOrd="0" presId="urn:microsoft.com/office/officeart/2005/8/layout/orgChart1"/>
    <dgm:cxn modelId="{BE84B09D-288E-4CC5-B3A2-13D628EFAFCE}" type="presParOf" srcId="{166E31AF-E92A-40A7-82D0-1C675768E378}" destId="{583B4B3E-E165-48AD-B603-981DBAB54408}" srcOrd="1" destOrd="0" presId="urn:microsoft.com/office/officeart/2005/8/layout/orgChart1"/>
    <dgm:cxn modelId="{9147DE9F-72A3-4C16-8603-C4A962378E2F}" type="presParOf" srcId="{D4ED5FD4-4980-4DDF-BF72-6751C6F84D91}" destId="{794E1B02-F86A-42E3-9B99-3BBA63ACEF1E}" srcOrd="1" destOrd="0" presId="urn:microsoft.com/office/officeart/2005/8/layout/orgChart1"/>
    <dgm:cxn modelId="{2217E336-F9E0-4697-928D-7664309311B9}" type="presParOf" srcId="{D4ED5FD4-4980-4DDF-BF72-6751C6F84D91}" destId="{83F2F973-B762-484A-8BBA-CDAD2018D21F}" srcOrd="2" destOrd="0" presId="urn:microsoft.com/office/officeart/2005/8/layout/orgChart1"/>
    <dgm:cxn modelId="{971738DA-249B-498C-8835-2313D28492EC}" type="presParOf" srcId="{3C0E2EAA-3869-4B26-8451-851999210A9A}" destId="{348FE4FA-657D-42A5-8495-A7D9A7C75F7E}" srcOrd="2" destOrd="0" presId="urn:microsoft.com/office/officeart/2005/8/layout/orgChart1"/>
    <dgm:cxn modelId="{767AAC7B-497E-4FA1-9E73-EDB9DF2ED7BE}" type="presParOf" srcId="{3C0E2EAA-3869-4B26-8451-851999210A9A}" destId="{95EBADB0-8DA3-48B0-AC2E-E08EAEEDBEFF}" srcOrd="3" destOrd="0" presId="urn:microsoft.com/office/officeart/2005/8/layout/orgChart1"/>
    <dgm:cxn modelId="{73864DFD-5567-4359-B0B5-8C253F7A7816}" type="presParOf" srcId="{95EBADB0-8DA3-48B0-AC2E-E08EAEEDBEFF}" destId="{9F6B9A62-CDF0-4CBC-B3F6-79CE9A077E67}" srcOrd="0" destOrd="0" presId="urn:microsoft.com/office/officeart/2005/8/layout/orgChart1"/>
    <dgm:cxn modelId="{1E0B11AD-7BEC-4755-9E22-9127F15158ED}" type="presParOf" srcId="{9F6B9A62-CDF0-4CBC-B3F6-79CE9A077E67}" destId="{41AFCA40-0838-408A-8416-C42F709564D8}" srcOrd="0" destOrd="0" presId="urn:microsoft.com/office/officeart/2005/8/layout/orgChart1"/>
    <dgm:cxn modelId="{91862D87-73FF-4198-954F-683E5DFF6D11}" type="presParOf" srcId="{9F6B9A62-CDF0-4CBC-B3F6-79CE9A077E67}" destId="{1484EC7B-E7AD-41F5-AA4B-AAAF012C5B73}" srcOrd="1" destOrd="0" presId="urn:microsoft.com/office/officeart/2005/8/layout/orgChart1"/>
    <dgm:cxn modelId="{5E6D742F-4BC0-423E-A6F9-23BB44B1D730}" type="presParOf" srcId="{95EBADB0-8DA3-48B0-AC2E-E08EAEEDBEFF}" destId="{949909E1-C3BA-45AE-B665-ADABE0FDB4C5}" srcOrd="1" destOrd="0" presId="urn:microsoft.com/office/officeart/2005/8/layout/orgChart1"/>
    <dgm:cxn modelId="{573D7BA0-0802-4FD3-BA4C-C442F89E494F}" type="presParOf" srcId="{95EBADB0-8DA3-48B0-AC2E-E08EAEEDBEFF}" destId="{6900B5AF-C091-4182-A0B4-C8B48BABC61A}" srcOrd="2" destOrd="0" presId="urn:microsoft.com/office/officeart/2005/8/layout/orgChart1"/>
    <dgm:cxn modelId="{1403062B-25C7-4602-A31A-6D83EA868FBB}" type="presParOf" srcId="{3C0E2EAA-3869-4B26-8451-851999210A9A}" destId="{6F70B86E-6674-439D-BC3A-E2E3A42FE066}" srcOrd="4" destOrd="0" presId="urn:microsoft.com/office/officeart/2005/8/layout/orgChart1"/>
    <dgm:cxn modelId="{C52D5101-5A5D-4FC9-9775-EC07D88F5E5F}" type="presParOf" srcId="{3C0E2EAA-3869-4B26-8451-851999210A9A}" destId="{C68BAC84-5BC3-4D0B-8C98-C465CF2F1A20}" srcOrd="5" destOrd="0" presId="urn:microsoft.com/office/officeart/2005/8/layout/orgChart1"/>
    <dgm:cxn modelId="{845F3085-3C41-4410-A9F1-F6C7DEE24F08}" type="presParOf" srcId="{C68BAC84-5BC3-4D0B-8C98-C465CF2F1A20}" destId="{30CBB12A-95F8-4D4C-ABA8-DAAED6F96948}" srcOrd="0" destOrd="0" presId="urn:microsoft.com/office/officeart/2005/8/layout/orgChart1"/>
    <dgm:cxn modelId="{5FD4DBAD-00CF-44E1-917D-55E0F7A188A2}" type="presParOf" srcId="{30CBB12A-95F8-4D4C-ABA8-DAAED6F96948}" destId="{AAAD50F2-F844-4E44-ADAB-E7ED10815B11}" srcOrd="0" destOrd="0" presId="urn:microsoft.com/office/officeart/2005/8/layout/orgChart1"/>
    <dgm:cxn modelId="{97F8EB5F-6CAA-439F-8D43-1B0CE7EEB443}" type="presParOf" srcId="{30CBB12A-95F8-4D4C-ABA8-DAAED6F96948}" destId="{796B01CE-7709-4A49-BC4A-CF0AB5CD5422}" srcOrd="1" destOrd="0" presId="urn:microsoft.com/office/officeart/2005/8/layout/orgChart1"/>
    <dgm:cxn modelId="{6AAFC43C-E636-48D5-B5EC-0B29AB4E0EDA}" type="presParOf" srcId="{C68BAC84-5BC3-4D0B-8C98-C465CF2F1A20}" destId="{60937234-662B-489A-9E19-6C17113BAC30}" srcOrd="1" destOrd="0" presId="urn:microsoft.com/office/officeart/2005/8/layout/orgChart1"/>
    <dgm:cxn modelId="{754DB936-DBA2-4220-A6BB-02C04AB627E7}" type="presParOf" srcId="{C68BAC84-5BC3-4D0B-8C98-C465CF2F1A20}" destId="{21D34B08-0E76-42AF-8814-9E7CDD9DDC38}" srcOrd="2" destOrd="0" presId="urn:microsoft.com/office/officeart/2005/8/layout/orgChart1"/>
    <dgm:cxn modelId="{F3F6A71E-4E57-45C7-92F6-B76DA00ADF72}" type="presParOf" srcId="{7DD1A549-6CDE-436C-9AF6-EE2098DA5A26}" destId="{860C7FC5-81D7-40C6-B6ED-0B173E1199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7A66C-0E39-4923-B949-E02444E8EF5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80ACA22A-E188-4673-9165-7A6D4CE725F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400" b="1" dirty="0">
              <a:latin typeface="+mn-lt"/>
            </a:rPr>
            <a:t>Willi Wichtig</a:t>
          </a:r>
        </a:p>
        <a:p>
          <a:r>
            <a:rPr lang="de-DE" sz="1800" dirty="0">
              <a:latin typeface="+mn-lt"/>
            </a:rPr>
            <a:t>- Chef -</a:t>
          </a:r>
        </a:p>
      </dgm:t>
    </dgm:pt>
    <dgm:pt modelId="{433999A1-D550-449F-AA31-27569932C1E9}" type="parTrans" cxnId="{C01201D7-D6FD-40F7-8312-D6BFEF4D2FB1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B3B87B5D-377F-4D3A-B21E-B98B9AE958B2}" type="sibTrans" cxnId="{C01201D7-D6FD-40F7-8312-D6BFEF4D2FB1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7B03EBB1-4FFD-4FA5-A2BA-6CA454A5C638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Marina Müller</a:t>
          </a:r>
        </a:p>
      </dgm:t>
    </dgm:pt>
    <dgm:pt modelId="{3A68FAB2-C0F1-4383-ADD4-1F2B25FC5DBB}" type="parTrans" cxnId="{6B4966F9-315E-4D0F-9E95-36DD060CA70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de-DE" sz="1800">
            <a:latin typeface="+mn-lt"/>
          </a:endParaRPr>
        </a:p>
      </dgm:t>
    </dgm:pt>
    <dgm:pt modelId="{73C1D34C-4F26-42AE-9D01-BC2DC7D232C2}" type="sibTrans" cxnId="{6B4966F9-315E-4D0F-9E95-36DD060CA706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BCA6191D-B7B7-46A1-8DB6-71CE0DA68039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Marc Meier</a:t>
          </a:r>
        </a:p>
      </dgm:t>
    </dgm:pt>
    <dgm:pt modelId="{30FB797B-A9CF-4FF0-B278-E15E83279A19}" type="parTrans" cxnId="{1184B472-7438-4FA8-853D-A0CD3C87395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de-DE" sz="1800">
            <a:latin typeface="+mn-lt"/>
          </a:endParaRPr>
        </a:p>
      </dgm:t>
    </dgm:pt>
    <dgm:pt modelId="{58F57092-708B-4E56-8385-F2857F78A4DD}" type="sibTrans" cxnId="{1184B472-7438-4FA8-853D-A0CD3C87395E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1C4731BE-5B87-4B8E-B3AB-2CD1CD95F99E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Karina Kaiser</a:t>
          </a:r>
        </a:p>
      </dgm:t>
    </dgm:pt>
    <dgm:pt modelId="{3A94D94C-93EC-4DC3-96A3-661A35F779CD}" type="parTrans" cxnId="{13AF480E-A0A0-47C1-A639-F9BB4B6A119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de-DE" sz="1800">
            <a:latin typeface="+mn-lt"/>
          </a:endParaRPr>
        </a:p>
      </dgm:t>
    </dgm:pt>
    <dgm:pt modelId="{F2228160-D3A6-4D7D-9053-A74FC027CCD1}" type="sibTrans" cxnId="{13AF480E-A0A0-47C1-A639-F9BB4B6A1190}">
      <dgm:prSet/>
      <dgm:spPr/>
      <dgm:t>
        <a:bodyPr/>
        <a:lstStyle/>
        <a:p>
          <a:endParaRPr lang="de-DE" sz="1800">
            <a:latin typeface="+mn-lt"/>
          </a:endParaRPr>
        </a:p>
      </dgm:t>
    </dgm:pt>
    <dgm:pt modelId="{DCF92AC2-301C-4E3C-BC59-C255C726B5BC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Jens Jansen</a:t>
          </a:r>
        </a:p>
      </dgm:t>
    </dgm:pt>
    <dgm:pt modelId="{D591165F-D798-4343-8034-B0A5C6BED8BA}" type="parTrans" cxnId="{B83E07C9-A812-43D8-B928-788AE537B136}">
      <dgm:prSet/>
      <dgm:spPr/>
      <dgm:t>
        <a:bodyPr/>
        <a:lstStyle/>
        <a:p>
          <a:endParaRPr lang="de-DE"/>
        </a:p>
      </dgm:t>
    </dgm:pt>
    <dgm:pt modelId="{C7B6F47F-5050-4A9E-8DA5-E7E4205600CD}" type="sibTrans" cxnId="{B83E07C9-A812-43D8-B928-788AE537B136}">
      <dgm:prSet/>
      <dgm:spPr/>
      <dgm:t>
        <a:bodyPr/>
        <a:lstStyle/>
        <a:p>
          <a:endParaRPr lang="de-DE"/>
        </a:p>
      </dgm:t>
    </dgm:pt>
    <dgm:pt modelId="{937A7C0E-C1C5-4E73-AE50-9BB8CE8577C6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Tanja Thaler</a:t>
          </a:r>
        </a:p>
      </dgm:t>
    </dgm:pt>
    <dgm:pt modelId="{54036DEB-D557-4500-B77B-72776FED8144}" type="parTrans" cxnId="{31E22DC7-6E12-4933-A0C3-90592CF0D57C}">
      <dgm:prSet/>
      <dgm:spPr/>
      <dgm:t>
        <a:bodyPr/>
        <a:lstStyle/>
        <a:p>
          <a:endParaRPr lang="de-DE"/>
        </a:p>
      </dgm:t>
    </dgm:pt>
    <dgm:pt modelId="{A7C5C0FB-A907-410F-80C1-29CDF22D5E4A}" type="sibTrans" cxnId="{31E22DC7-6E12-4933-A0C3-90592CF0D57C}">
      <dgm:prSet/>
      <dgm:spPr/>
      <dgm:t>
        <a:bodyPr/>
        <a:lstStyle/>
        <a:p>
          <a:endParaRPr lang="de-DE"/>
        </a:p>
      </dgm:t>
    </dgm:pt>
    <dgm:pt modelId="{C94F4AE6-308A-40A1-B599-56B38064265F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Eva Engler</a:t>
          </a:r>
        </a:p>
      </dgm:t>
    </dgm:pt>
    <dgm:pt modelId="{A7354A9E-ABA2-4332-97E6-3690EB39281F}" type="parTrans" cxnId="{75F55A80-0D38-4053-99CE-DE2EC162E4A2}">
      <dgm:prSet/>
      <dgm:spPr/>
      <dgm:t>
        <a:bodyPr/>
        <a:lstStyle/>
        <a:p>
          <a:endParaRPr lang="de-DE"/>
        </a:p>
      </dgm:t>
    </dgm:pt>
    <dgm:pt modelId="{5B5E000E-7B84-44CF-8AD5-371739795518}" type="sibTrans" cxnId="{75F55A80-0D38-4053-99CE-DE2EC162E4A2}">
      <dgm:prSet/>
      <dgm:spPr/>
      <dgm:t>
        <a:bodyPr/>
        <a:lstStyle/>
        <a:p>
          <a:endParaRPr lang="de-DE"/>
        </a:p>
      </dgm:t>
    </dgm:pt>
    <dgm:pt modelId="{5842D698-1F6B-470D-8128-2FA388633C31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Britt Bauer</a:t>
          </a:r>
        </a:p>
      </dgm:t>
    </dgm:pt>
    <dgm:pt modelId="{07373EA9-67E6-4DBA-92C4-E4A5EC52A260}" type="parTrans" cxnId="{DFCE21B1-FE04-4B2B-BE28-7FE5B89DEDF5}">
      <dgm:prSet/>
      <dgm:spPr/>
      <dgm:t>
        <a:bodyPr/>
        <a:lstStyle/>
        <a:p>
          <a:endParaRPr lang="de-DE"/>
        </a:p>
      </dgm:t>
    </dgm:pt>
    <dgm:pt modelId="{7E5F744A-71F5-4548-8556-262D8CEE7BD5}" type="sibTrans" cxnId="{DFCE21B1-FE04-4B2B-BE28-7FE5B89DEDF5}">
      <dgm:prSet/>
      <dgm:spPr/>
      <dgm:t>
        <a:bodyPr/>
        <a:lstStyle/>
        <a:p>
          <a:endParaRPr lang="de-DE"/>
        </a:p>
      </dgm:t>
    </dgm:pt>
    <dgm:pt modelId="{419C4A8E-BF78-4D09-BF3A-1206B5187E3E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Martin Mauser</a:t>
          </a:r>
        </a:p>
      </dgm:t>
    </dgm:pt>
    <dgm:pt modelId="{17C923D0-D34D-413A-A906-B9261A119F79}" type="parTrans" cxnId="{26E517AC-3B7B-4BD7-A71C-86258BA2D76B}">
      <dgm:prSet/>
      <dgm:spPr/>
      <dgm:t>
        <a:bodyPr/>
        <a:lstStyle/>
        <a:p>
          <a:endParaRPr lang="de-DE"/>
        </a:p>
      </dgm:t>
    </dgm:pt>
    <dgm:pt modelId="{2BF83749-70AF-4D6A-AAD5-14A881C4BF21}" type="sibTrans" cxnId="{26E517AC-3B7B-4BD7-A71C-86258BA2D76B}">
      <dgm:prSet/>
      <dgm:spPr/>
      <dgm:t>
        <a:bodyPr/>
        <a:lstStyle/>
        <a:p>
          <a:endParaRPr lang="de-DE"/>
        </a:p>
      </dgm:t>
    </dgm:pt>
    <dgm:pt modelId="{C8C8895D-A372-4555-A72E-1AB7F741B2FD}">
      <dgm:prSet phldrT="[Text]" custT="1"/>
      <dgm:spPr/>
      <dgm:t>
        <a:bodyPr/>
        <a:lstStyle/>
        <a:p>
          <a:r>
            <a:rPr lang="de-DE" sz="2400" dirty="0">
              <a:latin typeface="+mn-lt"/>
            </a:rPr>
            <a:t>Konrad Klein</a:t>
          </a:r>
        </a:p>
      </dgm:t>
    </dgm:pt>
    <dgm:pt modelId="{5B2CFC60-64B2-42CE-A74E-19A544AFEFA3}" type="parTrans" cxnId="{7D6037A3-8610-4243-85A6-231E6FBA944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de-DE"/>
        </a:p>
      </dgm:t>
    </dgm:pt>
    <dgm:pt modelId="{DC199E52-7DC6-477B-87F5-4F8901961385}" type="sibTrans" cxnId="{7D6037A3-8610-4243-85A6-231E6FBA944B}">
      <dgm:prSet/>
      <dgm:spPr/>
      <dgm:t>
        <a:bodyPr/>
        <a:lstStyle/>
        <a:p>
          <a:endParaRPr lang="de-DE"/>
        </a:p>
      </dgm:t>
    </dgm:pt>
    <dgm:pt modelId="{5D05C7B1-8FFB-4D7B-9AF8-3371870F4FBE}" type="pres">
      <dgm:prSet presAssocID="{F727A66C-0E39-4923-B949-E02444E8EF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D1A549-6CDE-436C-9AF6-EE2098DA5A26}" type="pres">
      <dgm:prSet presAssocID="{80ACA22A-E188-4673-9165-7A6D4CE725FE}" presName="hierRoot1" presStyleCnt="0">
        <dgm:presLayoutVars>
          <dgm:hierBranch val="init"/>
        </dgm:presLayoutVars>
      </dgm:prSet>
      <dgm:spPr/>
    </dgm:pt>
    <dgm:pt modelId="{647A86A1-456F-4FB5-A65A-09226CD75D45}" type="pres">
      <dgm:prSet presAssocID="{80ACA22A-E188-4673-9165-7A6D4CE725FE}" presName="rootComposite1" presStyleCnt="0"/>
      <dgm:spPr/>
    </dgm:pt>
    <dgm:pt modelId="{4C7A5FD3-FF10-494F-A734-BBA2AD71FCE7}" type="pres">
      <dgm:prSet presAssocID="{80ACA22A-E188-4673-9165-7A6D4CE725FE}" presName="rootText1" presStyleLbl="node0" presStyleIdx="0" presStyleCnt="1" custScaleX="124943" custScaleY="130242">
        <dgm:presLayoutVars>
          <dgm:chPref val="3"/>
        </dgm:presLayoutVars>
      </dgm:prSet>
      <dgm:spPr/>
    </dgm:pt>
    <dgm:pt modelId="{2986465E-9FBD-4C1F-8BA6-E68FAAABD528}" type="pres">
      <dgm:prSet presAssocID="{80ACA22A-E188-4673-9165-7A6D4CE725FE}" presName="rootConnector1" presStyleLbl="node1" presStyleIdx="0" presStyleCnt="0"/>
      <dgm:spPr/>
    </dgm:pt>
    <dgm:pt modelId="{3C0E2EAA-3869-4B26-8451-851999210A9A}" type="pres">
      <dgm:prSet presAssocID="{80ACA22A-E188-4673-9165-7A6D4CE725FE}" presName="hierChild2" presStyleCnt="0"/>
      <dgm:spPr/>
    </dgm:pt>
    <dgm:pt modelId="{FE4CD03A-5AA9-4998-A893-9FBAC2DA0E3E}" type="pres">
      <dgm:prSet presAssocID="{3A68FAB2-C0F1-4383-ADD4-1F2B25FC5DBB}" presName="Name37" presStyleLbl="parChTrans1D2" presStyleIdx="0" presStyleCnt="4"/>
      <dgm:spPr/>
    </dgm:pt>
    <dgm:pt modelId="{D4ED5FD4-4980-4DDF-BF72-6751C6F84D91}" type="pres">
      <dgm:prSet presAssocID="{7B03EBB1-4FFD-4FA5-A2BA-6CA454A5C638}" presName="hierRoot2" presStyleCnt="0">
        <dgm:presLayoutVars>
          <dgm:hierBranch val="init"/>
        </dgm:presLayoutVars>
      </dgm:prSet>
      <dgm:spPr/>
    </dgm:pt>
    <dgm:pt modelId="{166E31AF-E92A-40A7-82D0-1C675768E378}" type="pres">
      <dgm:prSet presAssocID="{7B03EBB1-4FFD-4FA5-A2BA-6CA454A5C638}" presName="rootComposite" presStyleCnt="0"/>
      <dgm:spPr/>
    </dgm:pt>
    <dgm:pt modelId="{CFCA390D-9B25-491D-999E-0CAF765BB6AD}" type="pres">
      <dgm:prSet presAssocID="{7B03EBB1-4FFD-4FA5-A2BA-6CA454A5C638}" presName="rootText" presStyleLbl="node2" presStyleIdx="0" presStyleCnt="4" custScaleX="140774" custScaleY="107304">
        <dgm:presLayoutVars>
          <dgm:chPref val="3"/>
        </dgm:presLayoutVars>
      </dgm:prSet>
      <dgm:spPr/>
    </dgm:pt>
    <dgm:pt modelId="{583B4B3E-E165-48AD-B603-981DBAB54408}" type="pres">
      <dgm:prSet presAssocID="{7B03EBB1-4FFD-4FA5-A2BA-6CA454A5C638}" presName="rootConnector" presStyleLbl="node2" presStyleIdx="0" presStyleCnt="4"/>
      <dgm:spPr/>
    </dgm:pt>
    <dgm:pt modelId="{794E1B02-F86A-42E3-9B99-3BBA63ACEF1E}" type="pres">
      <dgm:prSet presAssocID="{7B03EBB1-4FFD-4FA5-A2BA-6CA454A5C638}" presName="hierChild4" presStyleCnt="0"/>
      <dgm:spPr/>
    </dgm:pt>
    <dgm:pt modelId="{AF85CC64-8B25-42E0-A058-C72DD863C121}" type="pres">
      <dgm:prSet presAssocID="{D591165F-D798-4343-8034-B0A5C6BED8BA}" presName="Name37" presStyleLbl="parChTrans1D3" presStyleIdx="0" presStyleCnt="5"/>
      <dgm:spPr/>
    </dgm:pt>
    <dgm:pt modelId="{AC647AB4-230E-4BC7-BAA2-A6ACAA2D60B9}" type="pres">
      <dgm:prSet presAssocID="{DCF92AC2-301C-4E3C-BC59-C255C726B5BC}" presName="hierRoot2" presStyleCnt="0">
        <dgm:presLayoutVars>
          <dgm:hierBranch val="init"/>
        </dgm:presLayoutVars>
      </dgm:prSet>
      <dgm:spPr/>
    </dgm:pt>
    <dgm:pt modelId="{9C4E98EE-3F44-4C6A-9B0A-C32E9039EFDB}" type="pres">
      <dgm:prSet presAssocID="{DCF92AC2-301C-4E3C-BC59-C255C726B5BC}" presName="rootComposite" presStyleCnt="0"/>
      <dgm:spPr/>
    </dgm:pt>
    <dgm:pt modelId="{30843E2F-B8E7-46B8-8156-5A30A4FEA345}" type="pres">
      <dgm:prSet presAssocID="{DCF92AC2-301C-4E3C-BC59-C255C726B5BC}" presName="rootText" presStyleLbl="node3" presStyleIdx="0" presStyleCnt="5" custScaleX="116944" custScaleY="53679">
        <dgm:presLayoutVars>
          <dgm:chPref val="3"/>
        </dgm:presLayoutVars>
      </dgm:prSet>
      <dgm:spPr/>
    </dgm:pt>
    <dgm:pt modelId="{C258169F-A533-4F2F-9510-E8063489FF54}" type="pres">
      <dgm:prSet presAssocID="{DCF92AC2-301C-4E3C-BC59-C255C726B5BC}" presName="rootConnector" presStyleLbl="node3" presStyleIdx="0" presStyleCnt="5"/>
      <dgm:spPr/>
    </dgm:pt>
    <dgm:pt modelId="{E13179F8-635C-4FAC-881A-18034B9D96E0}" type="pres">
      <dgm:prSet presAssocID="{DCF92AC2-301C-4E3C-BC59-C255C726B5BC}" presName="hierChild4" presStyleCnt="0"/>
      <dgm:spPr/>
    </dgm:pt>
    <dgm:pt modelId="{95765532-4F8E-4101-B8AF-19AB2D809967}" type="pres">
      <dgm:prSet presAssocID="{DCF92AC2-301C-4E3C-BC59-C255C726B5BC}" presName="hierChild5" presStyleCnt="0"/>
      <dgm:spPr/>
    </dgm:pt>
    <dgm:pt modelId="{83F2F973-B762-484A-8BBA-CDAD2018D21F}" type="pres">
      <dgm:prSet presAssocID="{7B03EBB1-4FFD-4FA5-A2BA-6CA454A5C638}" presName="hierChild5" presStyleCnt="0"/>
      <dgm:spPr/>
    </dgm:pt>
    <dgm:pt modelId="{348FE4FA-657D-42A5-8495-A7D9A7C75F7E}" type="pres">
      <dgm:prSet presAssocID="{30FB797B-A9CF-4FF0-B278-E15E83279A19}" presName="Name37" presStyleLbl="parChTrans1D2" presStyleIdx="1" presStyleCnt="4"/>
      <dgm:spPr/>
    </dgm:pt>
    <dgm:pt modelId="{95EBADB0-8DA3-48B0-AC2E-E08EAEEDBEFF}" type="pres">
      <dgm:prSet presAssocID="{BCA6191D-B7B7-46A1-8DB6-71CE0DA68039}" presName="hierRoot2" presStyleCnt="0">
        <dgm:presLayoutVars>
          <dgm:hierBranch val="init"/>
        </dgm:presLayoutVars>
      </dgm:prSet>
      <dgm:spPr/>
    </dgm:pt>
    <dgm:pt modelId="{9F6B9A62-CDF0-4CBC-B3F6-79CE9A077E67}" type="pres">
      <dgm:prSet presAssocID="{BCA6191D-B7B7-46A1-8DB6-71CE0DA68039}" presName="rootComposite" presStyleCnt="0"/>
      <dgm:spPr/>
    </dgm:pt>
    <dgm:pt modelId="{41AFCA40-0838-408A-8416-C42F709564D8}" type="pres">
      <dgm:prSet presAssocID="{BCA6191D-B7B7-46A1-8DB6-71CE0DA68039}" presName="rootText" presStyleLbl="node2" presStyleIdx="1" presStyleCnt="4" custScaleX="140774" custScaleY="107304">
        <dgm:presLayoutVars>
          <dgm:chPref val="3"/>
        </dgm:presLayoutVars>
      </dgm:prSet>
      <dgm:spPr/>
    </dgm:pt>
    <dgm:pt modelId="{1484EC7B-E7AD-41F5-AA4B-AAAF012C5B73}" type="pres">
      <dgm:prSet presAssocID="{BCA6191D-B7B7-46A1-8DB6-71CE0DA68039}" presName="rootConnector" presStyleLbl="node2" presStyleIdx="1" presStyleCnt="4"/>
      <dgm:spPr/>
    </dgm:pt>
    <dgm:pt modelId="{949909E1-C3BA-45AE-B665-ADABE0FDB4C5}" type="pres">
      <dgm:prSet presAssocID="{BCA6191D-B7B7-46A1-8DB6-71CE0DA68039}" presName="hierChild4" presStyleCnt="0"/>
      <dgm:spPr/>
    </dgm:pt>
    <dgm:pt modelId="{A8F1C81A-2616-41F2-97C8-40063FC50B6E}" type="pres">
      <dgm:prSet presAssocID="{54036DEB-D557-4500-B77B-72776FED8144}" presName="Name37" presStyleLbl="parChTrans1D3" presStyleIdx="1" presStyleCnt="5"/>
      <dgm:spPr/>
    </dgm:pt>
    <dgm:pt modelId="{CE847B6B-01D6-434C-934B-C31FEB22EC0F}" type="pres">
      <dgm:prSet presAssocID="{937A7C0E-C1C5-4E73-AE50-9BB8CE8577C6}" presName="hierRoot2" presStyleCnt="0">
        <dgm:presLayoutVars>
          <dgm:hierBranch val="init"/>
        </dgm:presLayoutVars>
      </dgm:prSet>
      <dgm:spPr/>
    </dgm:pt>
    <dgm:pt modelId="{77475D50-233D-47CB-935E-B563C6B6EB9A}" type="pres">
      <dgm:prSet presAssocID="{937A7C0E-C1C5-4E73-AE50-9BB8CE8577C6}" presName="rootComposite" presStyleCnt="0"/>
      <dgm:spPr/>
    </dgm:pt>
    <dgm:pt modelId="{C2F18972-DAAC-4457-AE2C-14D5A83580AB}" type="pres">
      <dgm:prSet presAssocID="{937A7C0E-C1C5-4E73-AE50-9BB8CE8577C6}" presName="rootText" presStyleLbl="node3" presStyleIdx="1" presStyleCnt="5" custScaleX="116944" custScaleY="53679">
        <dgm:presLayoutVars>
          <dgm:chPref val="3"/>
        </dgm:presLayoutVars>
      </dgm:prSet>
      <dgm:spPr/>
    </dgm:pt>
    <dgm:pt modelId="{4B0DC9BA-644B-451E-A644-0961C5446BCC}" type="pres">
      <dgm:prSet presAssocID="{937A7C0E-C1C5-4E73-AE50-9BB8CE8577C6}" presName="rootConnector" presStyleLbl="node3" presStyleIdx="1" presStyleCnt="5"/>
      <dgm:spPr/>
    </dgm:pt>
    <dgm:pt modelId="{CF1DD8D8-88EB-4B42-9C0E-227F7D28B569}" type="pres">
      <dgm:prSet presAssocID="{937A7C0E-C1C5-4E73-AE50-9BB8CE8577C6}" presName="hierChild4" presStyleCnt="0"/>
      <dgm:spPr/>
    </dgm:pt>
    <dgm:pt modelId="{B7AA727C-575B-4709-908F-871C0F2C79D1}" type="pres">
      <dgm:prSet presAssocID="{937A7C0E-C1C5-4E73-AE50-9BB8CE8577C6}" presName="hierChild5" presStyleCnt="0"/>
      <dgm:spPr/>
    </dgm:pt>
    <dgm:pt modelId="{BA222E4F-EF01-438A-8DC9-BBFD319DDC8D}" type="pres">
      <dgm:prSet presAssocID="{A7354A9E-ABA2-4332-97E6-3690EB39281F}" presName="Name37" presStyleLbl="parChTrans1D3" presStyleIdx="2" presStyleCnt="5"/>
      <dgm:spPr/>
    </dgm:pt>
    <dgm:pt modelId="{2A197258-C0CC-41F8-9285-E694697BA7CC}" type="pres">
      <dgm:prSet presAssocID="{C94F4AE6-308A-40A1-B599-56B38064265F}" presName="hierRoot2" presStyleCnt="0">
        <dgm:presLayoutVars>
          <dgm:hierBranch val="init"/>
        </dgm:presLayoutVars>
      </dgm:prSet>
      <dgm:spPr/>
    </dgm:pt>
    <dgm:pt modelId="{C1CF6E93-3DAC-4210-8549-3E686FAB3B52}" type="pres">
      <dgm:prSet presAssocID="{C94F4AE6-308A-40A1-B599-56B38064265F}" presName="rootComposite" presStyleCnt="0"/>
      <dgm:spPr/>
    </dgm:pt>
    <dgm:pt modelId="{6B4133FE-6C29-49C6-8F24-9095B347E6EB}" type="pres">
      <dgm:prSet presAssocID="{C94F4AE6-308A-40A1-B599-56B38064265F}" presName="rootText" presStyleLbl="node3" presStyleIdx="2" presStyleCnt="5" custScaleX="116944" custScaleY="53679">
        <dgm:presLayoutVars>
          <dgm:chPref val="3"/>
        </dgm:presLayoutVars>
      </dgm:prSet>
      <dgm:spPr/>
    </dgm:pt>
    <dgm:pt modelId="{8EE57C77-011A-46FE-9682-47E0DE7C5598}" type="pres">
      <dgm:prSet presAssocID="{C94F4AE6-308A-40A1-B599-56B38064265F}" presName="rootConnector" presStyleLbl="node3" presStyleIdx="2" presStyleCnt="5"/>
      <dgm:spPr/>
    </dgm:pt>
    <dgm:pt modelId="{7411B568-1495-4461-BE82-0323DB24A611}" type="pres">
      <dgm:prSet presAssocID="{C94F4AE6-308A-40A1-B599-56B38064265F}" presName="hierChild4" presStyleCnt="0"/>
      <dgm:spPr/>
    </dgm:pt>
    <dgm:pt modelId="{9EED29DE-6871-4C8D-8CD3-EB53F897CCBC}" type="pres">
      <dgm:prSet presAssocID="{C94F4AE6-308A-40A1-B599-56B38064265F}" presName="hierChild5" presStyleCnt="0"/>
      <dgm:spPr/>
    </dgm:pt>
    <dgm:pt modelId="{6900B5AF-C091-4182-A0B4-C8B48BABC61A}" type="pres">
      <dgm:prSet presAssocID="{BCA6191D-B7B7-46A1-8DB6-71CE0DA68039}" presName="hierChild5" presStyleCnt="0"/>
      <dgm:spPr/>
    </dgm:pt>
    <dgm:pt modelId="{6F70B86E-6674-439D-BC3A-E2E3A42FE066}" type="pres">
      <dgm:prSet presAssocID="{3A94D94C-93EC-4DC3-96A3-661A35F779CD}" presName="Name37" presStyleLbl="parChTrans1D2" presStyleIdx="2" presStyleCnt="4"/>
      <dgm:spPr/>
    </dgm:pt>
    <dgm:pt modelId="{C68BAC84-5BC3-4D0B-8C98-C465CF2F1A20}" type="pres">
      <dgm:prSet presAssocID="{1C4731BE-5B87-4B8E-B3AB-2CD1CD95F99E}" presName="hierRoot2" presStyleCnt="0">
        <dgm:presLayoutVars>
          <dgm:hierBranch val="init"/>
        </dgm:presLayoutVars>
      </dgm:prSet>
      <dgm:spPr/>
    </dgm:pt>
    <dgm:pt modelId="{30CBB12A-95F8-4D4C-ABA8-DAAED6F96948}" type="pres">
      <dgm:prSet presAssocID="{1C4731BE-5B87-4B8E-B3AB-2CD1CD95F99E}" presName="rootComposite" presStyleCnt="0"/>
      <dgm:spPr/>
    </dgm:pt>
    <dgm:pt modelId="{AAAD50F2-F844-4E44-ADAB-E7ED10815B11}" type="pres">
      <dgm:prSet presAssocID="{1C4731BE-5B87-4B8E-B3AB-2CD1CD95F99E}" presName="rootText" presStyleLbl="node2" presStyleIdx="2" presStyleCnt="4" custScaleX="140774" custScaleY="107304">
        <dgm:presLayoutVars>
          <dgm:chPref val="3"/>
        </dgm:presLayoutVars>
      </dgm:prSet>
      <dgm:spPr/>
    </dgm:pt>
    <dgm:pt modelId="{796B01CE-7709-4A49-BC4A-CF0AB5CD5422}" type="pres">
      <dgm:prSet presAssocID="{1C4731BE-5B87-4B8E-B3AB-2CD1CD95F99E}" presName="rootConnector" presStyleLbl="node2" presStyleIdx="2" presStyleCnt="4"/>
      <dgm:spPr/>
    </dgm:pt>
    <dgm:pt modelId="{60937234-662B-489A-9E19-6C17113BAC30}" type="pres">
      <dgm:prSet presAssocID="{1C4731BE-5B87-4B8E-B3AB-2CD1CD95F99E}" presName="hierChild4" presStyleCnt="0"/>
      <dgm:spPr/>
    </dgm:pt>
    <dgm:pt modelId="{E6CDC2A1-589F-4F4E-97B5-5A9291273D83}" type="pres">
      <dgm:prSet presAssocID="{07373EA9-67E6-4DBA-92C4-E4A5EC52A260}" presName="Name37" presStyleLbl="parChTrans1D3" presStyleIdx="3" presStyleCnt="5"/>
      <dgm:spPr/>
    </dgm:pt>
    <dgm:pt modelId="{4336EA51-F0C7-43BF-9075-4100B3F55488}" type="pres">
      <dgm:prSet presAssocID="{5842D698-1F6B-470D-8128-2FA388633C31}" presName="hierRoot2" presStyleCnt="0">
        <dgm:presLayoutVars>
          <dgm:hierBranch val="init"/>
        </dgm:presLayoutVars>
      </dgm:prSet>
      <dgm:spPr/>
    </dgm:pt>
    <dgm:pt modelId="{43D0CDA3-93A0-4711-ADFA-4E503E92CC77}" type="pres">
      <dgm:prSet presAssocID="{5842D698-1F6B-470D-8128-2FA388633C31}" presName="rootComposite" presStyleCnt="0"/>
      <dgm:spPr/>
    </dgm:pt>
    <dgm:pt modelId="{6360BAD0-FB25-40EC-A610-8DC6D079AD4F}" type="pres">
      <dgm:prSet presAssocID="{5842D698-1F6B-470D-8128-2FA388633C31}" presName="rootText" presStyleLbl="node3" presStyleIdx="3" presStyleCnt="5" custScaleX="116944" custScaleY="53679">
        <dgm:presLayoutVars>
          <dgm:chPref val="3"/>
        </dgm:presLayoutVars>
      </dgm:prSet>
      <dgm:spPr/>
    </dgm:pt>
    <dgm:pt modelId="{82DBC5F6-0DE9-4F33-9D64-9FCE723A6562}" type="pres">
      <dgm:prSet presAssocID="{5842D698-1F6B-470D-8128-2FA388633C31}" presName="rootConnector" presStyleLbl="node3" presStyleIdx="3" presStyleCnt="5"/>
      <dgm:spPr/>
    </dgm:pt>
    <dgm:pt modelId="{7D799112-2AE2-4671-9AA6-F9C9A0634DF5}" type="pres">
      <dgm:prSet presAssocID="{5842D698-1F6B-470D-8128-2FA388633C31}" presName="hierChild4" presStyleCnt="0"/>
      <dgm:spPr/>
    </dgm:pt>
    <dgm:pt modelId="{84502991-71D6-4925-9B2E-9BC1B6C31108}" type="pres">
      <dgm:prSet presAssocID="{5842D698-1F6B-470D-8128-2FA388633C31}" presName="hierChild5" presStyleCnt="0"/>
      <dgm:spPr/>
    </dgm:pt>
    <dgm:pt modelId="{42547EB6-DB14-4DE0-AC93-6C187F021BBD}" type="pres">
      <dgm:prSet presAssocID="{17C923D0-D34D-413A-A906-B9261A119F79}" presName="Name37" presStyleLbl="parChTrans1D3" presStyleIdx="4" presStyleCnt="5"/>
      <dgm:spPr/>
    </dgm:pt>
    <dgm:pt modelId="{F0915940-EB2B-4982-A978-FA8623013A40}" type="pres">
      <dgm:prSet presAssocID="{419C4A8E-BF78-4D09-BF3A-1206B5187E3E}" presName="hierRoot2" presStyleCnt="0">
        <dgm:presLayoutVars>
          <dgm:hierBranch val="init"/>
        </dgm:presLayoutVars>
      </dgm:prSet>
      <dgm:spPr/>
    </dgm:pt>
    <dgm:pt modelId="{6B7B8E91-7696-4300-8503-1F6634E165B9}" type="pres">
      <dgm:prSet presAssocID="{419C4A8E-BF78-4D09-BF3A-1206B5187E3E}" presName="rootComposite" presStyleCnt="0"/>
      <dgm:spPr/>
    </dgm:pt>
    <dgm:pt modelId="{BCE7FC73-9AF0-4931-998F-ECF1E8B1C044}" type="pres">
      <dgm:prSet presAssocID="{419C4A8E-BF78-4D09-BF3A-1206B5187E3E}" presName="rootText" presStyleLbl="node3" presStyleIdx="4" presStyleCnt="5" custScaleX="116944" custScaleY="53679">
        <dgm:presLayoutVars>
          <dgm:chPref val="3"/>
        </dgm:presLayoutVars>
      </dgm:prSet>
      <dgm:spPr/>
    </dgm:pt>
    <dgm:pt modelId="{E21DD2AB-D3E2-4E17-A8D9-52244FF707CA}" type="pres">
      <dgm:prSet presAssocID="{419C4A8E-BF78-4D09-BF3A-1206B5187E3E}" presName="rootConnector" presStyleLbl="node3" presStyleIdx="4" presStyleCnt="5"/>
      <dgm:spPr/>
    </dgm:pt>
    <dgm:pt modelId="{EB493FEF-D5E4-49C5-9A0E-AB4CE2DDD04B}" type="pres">
      <dgm:prSet presAssocID="{419C4A8E-BF78-4D09-BF3A-1206B5187E3E}" presName="hierChild4" presStyleCnt="0"/>
      <dgm:spPr/>
    </dgm:pt>
    <dgm:pt modelId="{19B7454E-A9B8-47DC-ACDA-CCF66C62BAC4}" type="pres">
      <dgm:prSet presAssocID="{419C4A8E-BF78-4D09-BF3A-1206B5187E3E}" presName="hierChild5" presStyleCnt="0"/>
      <dgm:spPr/>
    </dgm:pt>
    <dgm:pt modelId="{21D34B08-0E76-42AF-8814-9E7CDD9DDC38}" type="pres">
      <dgm:prSet presAssocID="{1C4731BE-5B87-4B8E-B3AB-2CD1CD95F99E}" presName="hierChild5" presStyleCnt="0"/>
      <dgm:spPr/>
    </dgm:pt>
    <dgm:pt modelId="{2823C942-1BEC-488D-9175-7A0A154813AF}" type="pres">
      <dgm:prSet presAssocID="{5B2CFC60-64B2-42CE-A74E-19A544AFEFA3}" presName="Name37" presStyleLbl="parChTrans1D2" presStyleIdx="3" presStyleCnt="4"/>
      <dgm:spPr/>
    </dgm:pt>
    <dgm:pt modelId="{DB770226-80EE-4E5B-84D7-57919BFD9A90}" type="pres">
      <dgm:prSet presAssocID="{C8C8895D-A372-4555-A72E-1AB7F741B2FD}" presName="hierRoot2" presStyleCnt="0">
        <dgm:presLayoutVars>
          <dgm:hierBranch val="init"/>
        </dgm:presLayoutVars>
      </dgm:prSet>
      <dgm:spPr/>
    </dgm:pt>
    <dgm:pt modelId="{4BF30F9F-D2AE-44B2-809C-5DC834F665EA}" type="pres">
      <dgm:prSet presAssocID="{C8C8895D-A372-4555-A72E-1AB7F741B2FD}" presName="rootComposite" presStyleCnt="0"/>
      <dgm:spPr/>
    </dgm:pt>
    <dgm:pt modelId="{660B7B04-F4E4-4BB8-AAD4-95049238A953}" type="pres">
      <dgm:prSet presAssocID="{C8C8895D-A372-4555-A72E-1AB7F741B2FD}" presName="rootText" presStyleLbl="node2" presStyleIdx="3" presStyleCnt="4" custScaleX="140774" custScaleY="107304">
        <dgm:presLayoutVars>
          <dgm:chPref val="3"/>
        </dgm:presLayoutVars>
      </dgm:prSet>
      <dgm:spPr/>
    </dgm:pt>
    <dgm:pt modelId="{EC95BE4F-5DD9-43F1-B9D0-3C1F45112FF6}" type="pres">
      <dgm:prSet presAssocID="{C8C8895D-A372-4555-A72E-1AB7F741B2FD}" presName="rootConnector" presStyleLbl="node2" presStyleIdx="3" presStyleCnt="4"/>
      <dgm:spPr/>
    </dgm:pt>
    <dgm:pt modelId="{5B260BC0-0957-429D-B94F-5CCA7B0FF3B4}" type="pres">
      <dgm:prSet presAssocID="{C8C8895D-A372-4555-A72E-1AB7F741B2FD}" presName="hierChild4" presStyleCnt="0"/>
      <dgm:spPr/>
    </dgm:pt>
    <dgm:pt modelId="{C84BD088-9F52-4A47-9C46-5E158E372BEF}" type="pres">
      <dgm:prSet presAssocID="{C8C8895D-A372-4555-A72E-1AB7F741B2FD}" presName="hierChild5" presStyleCnt="0"/>
      <dgm:spPr/>
    </dgm:pt>
    <dgm:pt modelId="{860C7FC5-81D7-40C6-B6ED-0B173E119931}" type="pres">
      <dgm:prSet presAssocID="{80ACA22A-E188-4673-9165-7A6D4CE725FE}" presName="hierChild3" presStyleCnt="0"/>
      <dgm:spPr/>
    </dgm:pt>
  </dgm:ptLst>
  <dgm:cxnLst>
    <dgm:cxn modelId="{13AF480E-A0A0-47C1-A639-F9BB4B6A1190}" srcId="{80ACA22A-E188-4673-9165-7A6D4CE725FE}" destId="{1C4731BE-5B87-4B8E-B3AB-2CD1CD95F99E}" srcOrd="2" destOrd="0" parTransId="{3A94D94C-93EC-4DC3-96A3-661A35F779CD}" sibTransId="{F2228160-D3A6-4D7D-9053-A74FC027CCD1}"/>
    <dgm:cxn modelId="{7BAFFD11-DEEC-475A-9C0C-F5B0DA18FE50}" type="presOf" srcId="{80ACA22A-E188-4673-9165-7A6D4CE725FE}" destId="{4C7A5FD3-FF10-494F-A734-BBA2AD71FCE7}" srcOrd="0" destOrd="0" presId="urn:microsoft.com/office/officeart/2005/8/layout/orgChart1"/>
    <dgm:cxn modelId="{F4ED3818-C67B-4066-A33A-1E3C9C1AFC51}" type="presOf" srcId="{5842D698-1F6B-470D-8128-2FA388633C31}" destId="{82DBC5F6-0DE9-4F33-9D64-9FCE723A6562}" srcOrd="1" destOrd="0" presId="urn:microsoft.com/office/officeart/2005/8/layout/orgChart1"/>
    <dgm:cxn modelId="{6E43511D-C3B2-4DA1-844C-A2CB578BDF52}" type="presOf" srcId="{C8C8895D-A372-4555-A72E-1AB7F741B2FD}" destId="{EC95BE4F-5DD9-43F1-B9D0-3C1F45112FF6}" srcOrd="1" destOrd="0" presId="urn:microsoft.com/office/officeart/2005/8/layout/orgChart1"/>
    <dgm:cxn modelId="{99D69629-1D62-4319-8C54-6C0803CFAEC9}" type="presOf" srcId="{DCF92AC2-301C-4E3C-BC59-C255C726B5BC}" destId="{30843E2F-B8E7-46B8-8156-5A30A4FEA345}" srcOrd="0" destOrd="0" presId="urn:microsoft.com/office/officeart/2005/8/layout/orgChart1"/>
    <dgm:cxn modelId="{3E06E92D-2315-4DC2-8569-F24F6395A2FB}" type="presOf" srcId="{5B2CFC60-64B2-42CE-A74E-19A544AFEFA3}" destId="{2823C942-1BEC-488D-9175-7A0A154813AF}" srcOrd="0" destOrd="0" presId="urn:microsoft.com/office/officeart/2005/8/layout/orgChart1"/>
    <dgm:cxn modelId="{3A2ADA37-3F3F-46A6-956A-2E2750B840B7}" type="presOf" srcId="{C94F4AE6-308A-40A1-B599-56B38064265F}" destId="{8EE57C77-011A-46FE-9682-47E0DE7C5598}" srcOrd="1" destOrd="0" presId="urn:microsoft.com/office/officeart/2005/8/layout/orgChart1"/>
    <dgm:cxn modelId="{1C102638-5A32-4BE0-9DDC-C643DFEB3A87}" type="presOf" srcId="{30FB797B-A9CF-4FF0-B278-E15E83279A19}" destId="{348FE4FA-657D-42A5-8495-A7D9A7C75F7E}" srcOrd="0" destOrd="0" presId="urn:microsoft.com/office/officeart/2005/8/layout/orgChart1"/>
    <dgm:cxn modelId="{D0D05340-C8DF-4365-B8DE-90964E297DC6}" type="presOf" srcId="{3A68FAB2-C0F1-4383-ADD4-1F2B25FC5DBB}" destId="{FE4CD03A-5AA9-4998-A893-9FBAC2DA0E3E}" srcOrd="0" destOrd="0" presId="urn:microsoft.com/office/officeart/2005/8/layout/orgChart1"/>
    <dgm:cxn modelId="{F2DFCE45-B837-454F-90CD-5E265DBA51FD}" type="presOf" srcId="{3A94D94C-93EC-4DC3-96A3-661A35F779CD}" destId="{6F70B86E-6674-439D-BC3A-E2E3A42FE066}" srcOrd="0" destOrd="0" presId="urn:microsoft.com/office/officeart/2005/8/layout/orgChart1"/>
    <dgm:cxn modelId="{9DD04F4B-39B9-4886-B9A6-24450B258286}" type="presOf" srcId="{419C4A8E-BF78-4D09-BF3A-1206B5187E3E}" destId="{BCE7FC73-9AF0-4931-998F-ECF1E8B1C044}" srcOrd="0" destOrd="0" presId="urn:microsoft.com/office/officeart/2005/8/layout/orgChart1"/>
    <dgm:cxn modelId="{48A85651-3BA1-4277-990D-EBC363641481}" type="presOf" srcId="{54036DEB-D557-4500-B77B-72776FED8144}" destId="{A8F1C81A-2616-41F2-97C8-40063FC50B6E}" srcOrd="0" destOrd="0" presId="urn:microsoft.com/office/officeart/2005/8/layout/orgChart1"/>
    <dgm:cxn modelId="{9337A051-B688-4A48-B3CC-8C7FF389DA17}" type="presOf" srcId="{7B03EBB1-4FFD-4FA5-A2BA-6CA454A5C638}" destId="{CFCA390D-9B25-491D-999E-0CAF765BB6AD}" srcOrd="0" destOrd="0" presId="urn:microsoft.com/office/officeart/2005/8/layout/orgChart1"/>
    <dgm:cxn modelId="{1184B472-7438-4FA8-853D-A0CD3C87395E}" srcId="{80ACA22A-E188-4673-9165-7A6D4CE725FE}" destId="{BCA6191D-B7B7-46A1-8DB6-71CE0DA68039}" srcOrd="1" destOrd="0" parTransId="{30FB797B-A9CF-4FF0-B278-E15E83279A19}" sibTransId="{58F57092-708B-4E56-8385-F2857F78A4DD}"/>
    <dgm:cxn modelId="{A0079E55-742D-4547-B411-D67B567BBE90}" type="presOf" srcId="{07373EA9-67E6-4DBA-92C4-E4A5EC52A260}" destId="{E6CDC2A1-589F-4F4E-97B5-5A9291273D83}" srcOrd="0" destOrd="0" presId="urn:microsoft.com/office/officeart/2005/8/layout/orgChart1"/>
    <dgm:cxn modelId="{75F55A80-0D38-4053-99CE-DE2EC162E4A2}" srcId="{BCA6191D-B7B7-46A1-8DB6-71CE0DA68039}" destId="{C94F4AE6-308A-40A1-B599-56B38064265F}" srcOrd="1" destOrd="0" parTransId="{A7354A9E-ABA2-4332-97E6-3690EB39281F}" sibTransId="{5B5E000E-7B84-44CF-8AD5-371739795518}"/>
    <dgm:cxn modelId="{68DB6382-7E4D-4FC4-80FE-C29AD5CB5F63}" type="presOf" srcId="{1C4731BE-5B87-4B8E-B3AB-2CD1CD95F99E}" destId="{AAAD50F2-F844-4E44-ADAB-E7ED10815B11}" srcOrd="0" destOrd="0" presId="urn:microsoft.com/office/officeart/2005/8/layout/orgChart1"/>
    <dgm:cxn modelId="{46D7BE83-9CB5-4499-A311-2EBEBB01A8AF}" type="presOf" srcId="{BCA6191D-B7B7-46A1-8DB6-71CE0DA68039}" destId="{41AFCA40-0838-408A-8416-C42F709564D8}" srcOrd="0" destOrd="0" presId="urn:microsoft.com/office/officeart/2005/8/layout/orgChart1"/>
    <dgm:cxn modelId="{0A9F4189-61D1-453D-86EA-093B81ADF99C}" type="presOf" srcId="{1C4731BE-5B87-4B8E-B3AB-2CD1CD95F99E}" destId="{796B01CE-7709-4A49-BC4A-CF0AB5CD5422}" srcOrd="1" destOrd="0" presId="urn:microsoft.com/office/officeart/2005/8/layout/orgChart1"/>
    <dgm:cxn modelId="{D4984B8C-C34E-461E-9CC1-536A7C7E1FC1}" type="presOf" srcId="{DCF92AC2-301C-4E3C-BC59-C255C726B5BC}" destId="{C258169F-A533-4F2F-9510-E8063489FF54}" srcOrd="1" destOrd="0" presId="urn:microsoft.com/office/officeart/2005/8/layout/orgChart1"/>
    <dgm:cxn modelId="{9ACD5A8D-A0C2-4F03-AEB0-DC45A4647AD2}" type="presOf" srcId="{BCA6191D-B7B7-46A1-8DB6-71CE0DA68039}" destId="{1484EC7B-E7AD-41F5-AA4B-AAAF012C5B73}" srcOrd="1" destOrd="0" presId="urn:microsoft.com/office/officeart/2005/8/layout/orgChart1"/>
    <dgm:cxn modelId="{7D6037A3-8610-4243-85A6-231E6FBA944B}" srcId="{80ACA22A-E188-4673-9165-7A6D4CE725FE}" destId="{C8C8895D-A372-4555-A72E-1AB7F741B2FD}" srcOrd="3" destOrd="0" parTransId="{5B2CFC60-64B2-42CE-A74E-19A544AFEFA3}" sibTransId="{DC199E52-7DC6-477B-87F5-4F8901961385}"/>
    <dgm:cxn modelId="{A40625AA-AEB1-4235-9AA3-C65BC545205C}" type="presOf" srcId="{937A7C0E-C1C5-4E73-AE50-9BB8CE8577C6}" destId="{C2F18972-DAAC-4457-AE2C-14D5A83580AB}" srcOrd="0" destOrd="0" presId="urn:microsoft.com/office/officeart/2005/8/layout/orgChart1"/>
    <dgm:cxn modelId="{26E517AC-3B7B-4BD7-A71C-86258BA2D76B}" srcId="{1C4731BE-5B87-4B8E-B3AB-2CD1CD95F99E}" destId="{419C4A8E-BF78-4D09-BF3A-1206B5187E3E}" srcOrd="1" destOrd="0" parTransId="{17C923D0-D34D-413A-A906-B9261A119F79}" sibTransId="{2BF83749-70AF-4D6A-AAD5-14A881C4BF21}"/>
    <dgm:cxn modelId="{DFCE21B1-FE04-4B2B-BE28-7FE5B89DEDF5}" srcId="{1C4731BE-5B87-4B8E-B3AB-2CD1CD95F99E}" destId="{5842D698-1F6B-470D-8128-2FA388633C31}" srcOrd="0" destOrd="0" parTransId="{07373EA9-67E6-4DBA-92C4-E4A5EC52A260}" sibTransId="{7E5F744A-71F5-4548-8556-262D8CEE7BD5}"/>
    <dgm:cxn modelId="{05F553B3-8FB4-4682-A5AF-E60778374F85}" type="presOf" srcId="{C8C8895D-A372-4555-A72E-1AB7F741B2FD}" destId="{660B7B04-F4E4-4BB8-AAD4-95049238A953}" srcOrd="0" destOrd="0" presId="urn:microsoft.com/office/officeart/2005/8/layout/orgChart1"/>
    <dgm:cxn modelId="{31E22DC7-6E12-4933-A0C3-90592CF0D57C}" srcId="{BCA6191D-B7B7-46A1-8DB6-71CE0DA68039}" destId="{937A7C0E-C1C5-4E73-AE50-9BB8CE8577C6}" srcOrd="0" destOrd="0" parTransId="{54036DEB-D557-4500-B77B-72776FED8144}" sibTransId="{A7C5C0FB-A907-410F-80C1-29CDF22D5E4A}"/>
    <dgm:cxn modelId="{B83E07C9-A812-43D8-B928-788AE537B136}" srcId="{7B03EBB1-4FFD-4FA5-A2BA-6CA454A5C638}" destId="{DCF92AC2-301C-4E3C-BC59-C255C726B5BC}" srcOrd="0" destOrd="0" parTransId="{D591165F-D798-4343-8034-B0A5C6BED8BA}" sibTransId="{C7B6F47F-5050-4A9E-8DA5-E7E4205600CD}"/>
    <dgm:cxn modelId="{86B375D3-A5B4-4089-8CD2-213780FEFD7F}" type="presOf" srcId="{F727A66C-0E39-4923-B949-E02444E8EF52}" destId="{5D05C7B1-8FFB-4D7B-9AF8-3371870F4FBE}" srcOrd="0" destOrd="0" presId="urn:microsoft.com/office/officeart/2005/8/layout/orgChart1"/>
    <dgm:cxn modelId="{963978D4-9580-4F6E-AB65-06E9FC5C055E}" type="presOf" srcId="{A7354A9E-ABA2-4332-97E6-3690EB39281F}" destId="{BA222E4F-EF01-438A-8DC9-BBFD319DDC8D}" srcOrd="0" destOrd="0" presId="urn:microsoft.com/office/officeart/2005/8/layout/orgChart1"/>
    <dgm:cxn modelId="{C01201D7-D6FD-40F7-8312-D6BFEF4D2FB1}" srcId="{F727A66C-0E39-4923-B949-E02444E8EF52}" destId="{80ACA22A-E188-4673-9165-7A6D4CE725FE}" srcOrd="0" destOrd="0" parTransId="{433999A1-D550-449F-AA31-27569932C1E9}" sibTransId="{B3B87B5D-377F-4D3A-B21E-B98B9AE958B2}"/>
    <dgm:cxn modelId="{AE7C4DD9-3519-4BC3-BC42-D1A1A08B3B3D}" type="presOf" srcId="{419C4A8E-BF78-4D09-BF3A-1206B5187E3E}" destId="{E21DD2AB-D3E2-4E17-A8D9-52244FF707CA}" srcOrd="1" destOrd="0" presId="urn:microsoft.com/office/officeart/2005/8/layout/orgChart1"/>
    <dgm:cxn modelId="{8E8E83DD-7320-471D-9747-143B574BC25C}" type="presOf" srcId="{17C923D0-D34D-413A-A906-B9261A119F79}" destId="{42547EB6-DB14-4DE0-AC93-6C187F021BBD}" srcOrd="0" destOrd="0" presId="urn:microsoft.com/office/officeart/2005/8/layout/orgChart1"/>
    <dgm:cxn modelId="{F3EEF1DF-6EB5-4A34-B138-A5F29BC0B0DD}" type="presOf" srcId="{7B03EBB1-4FFD-4FA5-A2BA-6CA454A5C638}" destId="{583B4B3E-E165-48AD-B603-981DBAB54408}" srcOrd="1" destOrd="0" presId="urn:microsoft.com/office/officeart/2005/8/layout/orgChart1"/>
    <dgm:cxn modelId="{3B587DE4-2158-428F-B8D3-9422D3A34B40}" type="presOf" srcId="{D591165F-D798-4343-8034-B0A5C6BED8BA}" destId="{AF85CC64-8B25-42E0-A058-C72DD863C121}" srcOrd="0" destOrd="0" presId="urn:microsoft.com/office/officeart/2005/8/layout/orgChart1"/>
    <dgm:cxn modelId="{65E084EE-FBBE-47A1-8286-27C7420D9EB3}" type="presOf" srcId="{937A7C0E-C1C5-4E73-AE50-9BB8CE8577C6}" destId="{4B0DC9BA-644B-451E-A644-0961C5446BCC}" srcOrd="1" destOrd="0" presId="urn:microsoft.com/office/officeart/2005/8/layout/orgChart1"/>
    <dgm:cxn modelId="{F1B90AF3-D28E-4E40-99D6-0D279F0778D2}" type="presOf" srcId="{5842D698-1F6B-470D-8128-2FA388633C31}" destId="{6360BAD0-FB25-40EC-A610-8DC6D079AD4F}" srcOrd="0" destOrd="0" presId="urn:microsoft.com/office/officeart/2005/8/layout/orgChart1"/>
    <dgm:cxn modelId="{34AC09F8-3D2D-44B2-9CB9-79F6D087C145}" type="presOf" srcId="{80ACA22A-E188-4673-9165-7A6D4CE725FE}" destId="{2986465E-9FBD-4C1F-8BA6-E68FAAABD528}" srcOrd="1" destOrd="0" presId="urn:microsoft.com/office/officeart/2005/8/layout/orgChart1"/>
    <dgm:cxn modelId="{532FD1F8-ACBB-4FF7-A563-7EE2D8A24610}" type="presOf" srcId="{C94F4AE6-308A-40A1-B599-56B38064265F}" destId="{6B4133FE-6C29-49C6-8F24-9095B347E6EB}" srcOrd="0" destOrd="0" presId="urn:microsoft.com/office/officeart/2005/8/layout/orgChart1"/>
    <dgm:cxn modelId="{6B4966F9-315E-4D0F-9E95-36DD060CA706}" srcId="{80ACA22A-E188-4673-9165-7A6D4CE725FE}" destId="{7B03EBB1-4FFD-4FA5-A2BA-6CA454A5C638}" srcOrd="0" destOrd="0" parTransId="{3A68FAB2-C0F1-4383-ADD4-1F2B25FC5DBB}" sibTransId="{73C1D34C-4F26-42AE-9D01-BC2DC7D232C2}"/>
    <dgm:cxn modelId="{F1A4194E-E9C6-40D1-9991-35F34FC2A75F}" type="presParOf" srcId="{5D05C7B1-8FFB-4D7B-9AF8-3371870F4FBE}" destId="{7DD1A549-6CDE-436C-9AF6-EE2098DA5A26}" srcOrd="0" destOrd="0" presId="urn:microsoft.com/office/officeart/2005/8/layout/orgChart1"/>
    <dgm:cxn modelId="{7FC1B9AF-E4F6-40BB-B696-0416A289E812}" type="presParOf" srcId="{7DD1A549-6CDE-436C-9AF6-EE2098DA5A26}" destId="{647A86A1-456F-4FB5-A65A-09226CD75D45}" srcOrd="0" destOrd="0" presId="urn:microsoft.com/office/officeart/2005/8/layout/orgChart1"/>
    <dgm:cxn modelId="{5042ED13-AE64-488E-9871-04CE672DD96F}" type="presParOf" srcId="{647A86A1-456F-4FB5-A65A-09226CD75D45}" destId="{4C7A5FD3-FF10-494F-A734-BBA2AD71FCE7}" srcOrd="0" destOrd="0" presId="urn:microsoft.com/office/officeart/2005/8/layout/orgChart1"/>
    <dgm:cxn modelId="{CA594FE2-C406-4F8E-BE3D-79D751D47C05}" type="presParOf" srcId="{647A86A1-456F-4FB5-A65A-09226CD75D45}" destId="{2986465E-9FBD-4C1F-8BA6-E68FAAABD528}" srcOrd="1" destOrd="0" presId="urn:microsoft.com/office/officeart/2005/8/layout/orgChart1"/>
    <dgm:cxn modelId="{D2DD75F7-8C95-40F0-94F8-6FFA3C2525FB}" type="presParOf" srcId="{7DD1A549-6CDE-436C-9AF6-EE2098DA5A26}" destId="{3C0E2EAA-3869-4B26-8451-851999210A9A}" srcOrd="1" destOrd="0" presId="urn:microsoft.com/office/officeart/2005/8/layout/orgChart1"/>
    <dgm:cxn modelId="{7DFFE557-9E79-442A-ACEF-2B7D538A5B4E}" type="presParOf" srcId="{3C0E2EAA-3869-4B26-8451-851999210A9A}" destId="{FE4CD03A-5AA9-4998-A893-9FBAC2DA0E3E}" srcOrd="0" destOrd="0" presId="urn:microsoft.com/office/officeart/2005/8/layout/orgChart1"/>
    <dgm:cxn modelId="{F1855C17-F98F-48D8-BA02-207DB83135A0}" type="presParOf" srcId="{3C0E2EAA-3869-4B26-8451-851999210A9A}" destId="{D4ED5FD4-4980-4DDF-BF72-6751C6F84D91}" srcOrd="1" destOrd="0" presId="urn:microsoft.com/office/officeart/2005/8/layout/orgChart1"/>
    <dgm:cxn modelId="{99E56C78-3ACA-4DB4-B505-59200A4BCF52}" type="presParOf" srcId="{D4ED5FD4-4980-4DDF-BF72-6751C6F84D91}" destId="{166E31AF-E92A-40A7-82D0-1C675768E378}" srcOrd="0" destOrd="0" presId="urn:microsoft.com/office/officeart/2005/8/layout/orgChart1"/>
    <dgm:cxn modelId="{EF2E1E9D-FD93-442C-8F03-B4C324DD4EF2}" type="presParOf" srcId="{166E31AF-E92A-40A7-82D0-1C675768E378}" destId="{CFCA390D-9B25-491D-999E-0CAF765BB6AD}" srcOrd="0" destOrd="0" presId="urn:microsoft.com/office/officeart/2005/8/layout/orgChart1"/>
    <dgm:cxn modelId="{BE84B09D-288E-4CC5-B3A2-13D628EFAFCE}" type="presParOf" srcId="{166E31AF-E92A-40A7-82D0-1C675768E378}" destId="{583B4B3E-E165-48AD-B603-981DBAB54408}" srcOrd="1" destOrd="0" presId="urn:microsoft.com/office/officeart/2005/8/layout/orgChart1"/>
    <dgm:cxn modelId="{9147DE9F-72A3-4C16-8603-C4A962378E2F}" type="presParOf" srcId="{D4ED5FD4-4980-4DDF-BF72-6751C6F84D91}" destId="{794E1B02-F86A-42E3-9B99-3BBA63ACEF1E}" srcOrd="1" destOrd="0" presId="urn:microsoft.com/office/officeart/2005/8/layout/orgChart1"/>
    <dgm:cxn modelId="{B27B733E-071A-4882-8EEE-0ED636B4D189}" type="presParOf" srcId="{794E1B02-F86A-42E3-9B99-3BBA63ACEF1E}" destId="{AF85CC64-8B25-42E0-A058-C72DD863C121}" srcOrd="0" destOrd="0" presId="urn:microsoft.com/office/officeart/2005/8/layout/orgChart1"/>
    <dgm:cxn modelId="{D173CBD1-B8F2-466D-B312-EE95DF0A4A3E}" type="presParOf" srcId="{794E1B02-F86A-42E3-9B99-3BBA63ACEF1E}" destId="{AC647AB4-230E-4BC7-BAA2-A6ACAA2D60B9}" srcOrd="1" destOrd="0" presId="urn:microsoft.com/office/officeart/2005/8/layout/orgChart1"/>
    <dgm:cxn modelId="{9C6646F9-D534-4FBE-88D7-4E58535680B5}" type="presParOf" srcId="{AC647AB4-230E-4BC7-BAA2-A6ACAA2D60B9}" destId="{9C4E98EE-3F44-4C6A-9B0A-C32E9039EFDB}" srcOrd="0" destOrd="0" presId="urn:microsoft.com/office/officeart/2005/8/layout/orgChart1"/>
    <dgm:cxn modelId="{3AADEE85-34D5-458A-B092-7A6139A8773C}" type="presParOf" srcId="{9C4E98EE-3F44-4C6A-9B0A-C32E9039EFDB}" destId="{30843E2F-B8E7-46B8-8156-5A30A4FEA345}" srcOrd="0" destOrd="0" presId="urn:microsoft.com/office/officeart/2005/8/layout/orgChart1"/>
    <dgm:cxn modelId="{1D693536-4CC9-4F75-8479-78BC411B5D5B}" type="presParOf" srcId="{9C4E98EE-3F44-4C6A-9B0A-C32E9039EFDB}" destId="{C258169F-A533-4F2F-9510-E8063489FF54}" srcOrd="1" destOrd="0" presId="urn:microsoft.com/office/officeart/2005/8/layout/orgChart1"/>
    <dgm:cxn modelId="{B47D8011-D6EA-4DF6-A819-067874166D14}" type="presParOf" srcId="{AC647AB4-230E-4BC7-BAA2-A6ACAA2D60B9}" destId="{E13179F8-635C-4FAC-881A-18034B9D96E0}" srcOrd="1" destOrd="0" presId="urn:microsoft.com/office/officeart/2005/8/layout/orgChart1"/>
    <dgm:cxn modelId="{809D2528-E85C-4C6D-96C4-C795DCB0BBE0}" type="presParOf" srcId="{AC647AB4-230E-4BC7-BAA2-A6ACAA2D60B9}" destId="{95765532-4F8E-4101-B8AF-19AB2D809967}" srcOrd="2" destOrd="0" presId="urn:microsoft.com/office/officeart/2005/8/layout/orgChart1"/>
    <dgm:cxn modelId="{2217E336-F9E0-4697-928D-7664309311B9}" type="presParOf" srcId="{D4ED5FD4-4980-4DDF-BF72-6751C6F84D91}" destId="{83F2F973-B762-484A-8BBA-CDAD2018D21F}" srcOrd="2" destOrd="0" presId="urn:microsoft.com/office/officeart/2005/8/layout/orgChart1"/>
    <dgm:cxn modelId="{971738DA-249B-498C-8835-2313D28492EC}" type="presParOf" srcId="{3C0E2EAA-3869-4B26-8451-851999210A9A}" destId="{348FE4FA-657D-42A5-8495-A7D9A7C75F7E}" srcOrd="2" destOrd="0" presId="urn:microsoft.com/office/officeart/2005/8/layout/orgChart1"/>
    <dgm:cxn modelId="{767AAC7B-497E-4FA1-9E73-EDB9DF2ED7BE}" type="presParOf" srcId="{3C0E2EAA-3869-4B26-8451-851999210A9A}" destId="{95EBADB0-8DA3-48B0-AC2E-E08EAEEDBEFF}" srcOrd="3" destOrd="0" presId="urn:microsoft.com/office/officeart/2005/8/layout/orgChart1"/>
    <dgm:cxn modelId="{73864DFD-5567-4359-B0B5-8C253F7A7816}" type="presParOf" srcId="{95EBADB0-8DA3-48B0-AC2E-E08EAEEDBEFF}" destId="{9F6B9A62-CDF0-4CBC-B3F6-79CE9A077E67}" srcOrd="0" destOrd="0" presId="urn:microsoft.com/office/officeart/2005/8/layout/orgChart1"/>
    <dgm:cxn modelId="{1E0B11AD-7BEC-4755-9E22-9127F15158ED}" type="presParOf" srcId="{9F6B9A62-CDF0-4CBC-B3F6-79CE9A077E67}" destId="{41AFCA40-0838-408A-8416-C42F709564D8}" srcOrd="0" destOrd="0" presId="urn:microsoft.com/office/officeart/2005/8/layout/orgChart1"/>
    <dgm:cxn modelId="{91862D87-73FF-4198-954F-683E5DFF6D11}" type="presParOf" srcId="{9F6B9A62-CDF0-4CBC-B3F6-79CE9A077E67}" destId="{1484EC7B-E7AD-41F5-AA4B-AAAF012C5B73}" srcOrd="1" destOrd="0" presId="urn:microsoft.com/office/officeart/2005/8/layout/orgChart1"/>
    <dgm:cxn modelId="{5E6D742F-4BC0-423E-A6F9-23BB44B1D730}" type="presParOf" srcId="{95EBADB0-8DA3-48B0-AC2E-E08EAEEDBEFF}" destId="{949909E1-C3BA-45AE-B665-ADABE0FDB4C5}" srcOrd="1" destOrd="0" presId="urn:microsoft.com/office/officeart/2005/8/layout/orgChart1"/>
    <dgm:cxn modelId="{DEA71BAE-2AFE-42DF-86C5-27AB845037F5}" type="presParOf" srcId="{949909E1-C3BA-45AE-B665-ADABE0FDB4C5}" destId="{A8F1C81A-2616-41F2-97C8-40063FC50B6E}" srcOrd="0" destOrd="0" presId="urn:microsoft.com/office/officeart/2005/8/layout/orgChart1"/>
    <dgm:cxn modelId="{65DAA5DF-7056-492B-84ED-285B512F5283}" type="presParOf" srcId="{949909E1-C3BA-45AE-B665-ADABE0FDB4C5}" destId="{CE847B6B-01D6-434C-934B-C31FEB22EC0F}" srcOrd="1" destOrd="0" presId="urn:microsoft.com/office/officeart/2005/8/layout/orgChart1"/>
    <dgm:cxn modelId="{54D47F1F-B908-4C10-9E0D-E1CD19D80B50}" type="presParOf" srcId="{CE847B6B-01D6-434C-934B-C31FEB22EC0F}" destId="{77475D50-233D-47CB-935E-B563C6B6EB9A}" srcOrd="0" destOrd="0" presId="urn:microsoft.com/office/officeart/2005/8/layout/orgChart1"/>
    <dgm:cxn modelId="{2B157206-9843-4660-B390-CB1F2475F7A8}" type="presParOf" srcId="{77475D50-233D-47CB-935E-B563C6B6EB9A}" destId="{C2F18972-DAAC-4457-AE2C-14D5A83580AB}" srcOrd="0" destOrd="0" presId="urn:microsoft.com/office/officeart/2005/8/layout/orgChart1"/>
    <dgm:cxn modelId="{A823DBD8-FD6C-424F-9ED6-D2E5312107CC}" type="presParOf" srcId="{77475D50-233D-47CB-935E-B563C6B6EB9A}" destId="{4B0DC9BA-644B-451E-A644-0961C5446BCC}" srcOrd="1" destOrd="0" presId="urn:microsoft.com/office/officeart/2005/8/layout/orgChart1"/>
    <dgm:cxn modelId="{B04FCF3C-895C-44CF-8722-1D7208776CF5}" type="presParOf" srcId="{CE847B6B-01D6-434C-934B-C31FEB22EC0F}" destId="{CF1DD8D8-88EB-4B42-9C0E-227F7D28B569}" srcOrd="1" destOrd="0" presId="urn:microsoft.com/office/officeart/2005/8/layout/orgChart1"/>
    <dgm:cxn modelId="{14214940-3A3B-4036-A661-6D7F633C41D8}" type="presParOf" srcId="{CE847B6B-01D6-434C-934B-C31FEB22EC0F}" destId="{B7AA727C-575B-4709-908F-871C0F2C79D1}" srcOrd="2" destOrd="0" presId="urn:microsoft.com/office/officeart/2005/8/layout/orgChart1"/>
    <dgm:cxn modelId="{C2E53CB8-DB9C-46C1-BA2B-A8A96F5B7298}" type="presParOf" srcId="{949909E1-C3BA-45AE-B665-ADABE0FDB4C5}" destId="{BA222E4F-EF01-438A-8DC9-BBFD319DDC8D}" srcOrd="2" destOrd="0" presId="urn:microsoft.com/office/officeart/2005/8/layout/orgChart1"/>
    <dgm:cxn modelId="{11BD01B1-305E-41F2-95E8-6A908DFC5A3C}" type="presParOf" srcId="{949909E1-C3BA-45AE-B665-ADABE0FDB4C5}" destId="{2A197258-C0CC-41F8-9285-E694697BA7CC}" srcOrd="3" destOrd="0" presId="urn:microsoft.com/office/officeart/2005/8/layout/orgChart1"/>
    <dgm:cxn modelId="{19AE2276-521A-444B-82F5-245DAC05C1FD}" type="presParOf" srcId="{2A197258-C0CC-41F8-9285-E694697BA7CC}" destId="{C1CF6E93-3DAC-4210-8549-3E686FAB3B52}" srcOrd="0" destOrd="0" presId="urn:microsoft.com/office/officeart/2005/8/layout/orgChart1"/>
    <dgm:cxn modelId="{ADC6AE8A-D2C7-4C7B-A2B1-63BCAFCC5BC5}" type="presParOf" srcId="{C1CF6E93-3DAC-4210-8549-3E686FAB3B52}" destId="{6B4133FE-6C29-49C6-8F24-9095B347E6EB}" srcOrd="0" destOrd="0" presId="urn:microsoft.com/office/officeart/2005/8/layout/orgChart1"/>
    <dgm:cxn modelId="{5ED57535-1BB3-4480-8031-4F05801416E4}" type="presParOf" srcId="{C1CF6E93-3DAC-4210-8549-3E686FAB3B52}" destId="{8EE57C77-011A-46FE-9682-47E0DE7C5598}" srcOrd="1" destOrd="0" presId="urn:microsoft.com/office/officeart/2005/8/layout/orgChart1"/>
    <dgm:cxn modelId="{B0B3BF5E-B85A-4B5A-BF3A-661ABEE8CA7D}" type="presParOf" srcId="{2A197258-C0CC-41F8-9285-E694697BA7CC}" destId="{7411B568-1495-4461-BE82-0323DB24A611}" srcOrd="1" destOrd="0" presId="urn:microsoft.com/office/officeart/2005/8/layout/orgChart1"/>
    <dgm:cxn modelId="{832D3A38-2962-44E5-90BB-F703B5126CC5}" type="presParOf" srcId="{2A197258-C0CC-41F8-9285-E694697BA7CC}" destId="{9EED29DE-6871-4C8D-8CD3-EB53F897CCBC}" srcOrd="2" destOrd="0" presId="urn:microsoft.com/office/officeart/2005/8/layout/orgChart1"/>
    <dgm:cxn modelId="{573D7BA0-0802-4FD3-BA4C-C442F89E494F}" type="presParOf" srcId="{95EBADB0-8DA3-48B0-AC2E-E08EAEEDBEFF}" destId="{6900B5AF-C091-4182-A0B4-C8B48BABC61A}" srcOrd="2" destOrd="0" presId="urn:microsoft.com/office/officeart/2005/8/layout/orgChart1"/>
    <dgm:cxn modelId="{1403062B-25C7-4602-A31A-6D83EA868FBB}" type="presParOf" srcId="{3C0E2EAA-3869-4B26-8451-851999210A9A}" destId="{6F70B86E-6674-439D-BC3A-E2E3A42FE066}" srcOrd="4" destOrd="0" presId="urn:microsoft.com/office/officeart/2005/8/layout/orgChart1"/>
    <dgm:cxn modelId="{C52D5101-5A5D-4FC9-9775-EC07D88F5E5F}" type="presParOf" srcId="{3C0E2EAA-3869-4B26-8451-851999210A9A}" destId="{C68BAC84-5BC3-4D0B-8C98-C465CF2F1A20}" srcOrd="5" destOrd="0" presId="urn:microsoft.com/office/officeart/2005/8/layout/orgChart1"/>
    <dgm:cxn modelId="{845F3085-3C41-4410-A9F1-F6C7DEE24F08}" type="presParOf" srcId="{C68BAC84-5BC3-4D0B-8C98-C465CF2F1A20}" destId="{30CBB12A-95F8-4D4C-ABA8-DAAED6F96948}" srcOrd="0" destOrd="0" presId="urn:microsoft.com/office/officeart/2005/8/layout/orgChart1"/>
    <dgm:cxn modelId="{5FD4DBAD-00CF-44E1-917D-55E0F7A188A2}" type="presParOf" srcId="{30CBB12A-95F8-4D4C-ABA8-DAAED6F96948}" destId="{AAAD50F2-F844-4E44-ADAB-E7ED10815B11}" srcOrd="0" destOrd="0" presId="urn:microsoft.com/office/officeart/2005/8/layout/orgChart1"/>
    <dgm:cxn modelId="{97F8EB5F-6CAA-439F-8D43-1B0CE7EEB443}" type="presParOf" srcId="{30CBB12A-95F8-4D4C-ABA8-DAAED6F96948}" destId="{796B01CE-7709-4A49-BC4A-CF0AB5CD5422}" srcOrd="1" destOrd="0" presId="urn:microsoft.com/office/officeart/2005/8/layout/orgChart1"/>
    <dgm:cxn modelId="{6AAFC43C-E636-48D5-B5EC-0B29AB4E0EDA}" type="presParOf" srcId="{C68BAC84-5BC3-4D0B-8C98-C465CF2F1A20}" destId="{60937234-662B-489A-9E19-6C17113BAC30}" srcOrd="1" destOrd="0" presId="urn:microsoft.com/office/officeart/2005/8/layout/orgChart1"/>
    <dgm:cxn modelId="{5B60CAFA-205F-4225-B947-978A2B54549E}" type="presParOf" srcId="{60937234-662B-489A-9E19-6C17113BAC30}" destId="{E6CDC2A1-589F-4F4E-97B5-5A9291273D83}" srcOrd="0" destOrd="0" presId="urn:microsoft.com/office/officeart/2005/8/layout/orgChart1"/>
    <dgm:cxn modelId="{6E52516F-A024-4D95-98C3-FF3A15AEB63E}" type="presParOf" srcId="{60937234-662B-489A-9E19-6C17113BAC30}" destId="{4336EA51-F0C7-43BF-9075-4100B3F55488}" srcOrd="1" destOrd="0" presId="urn:microsoft.com/office/officeart/2005/8/layout/orgChart1"/>
    <dgm:cxn modelId="{7FAD74C2-9804-430D-97FF-76C4BA1DD05E}" type="presParOf" srcId="{4336EA51-F0C7-43BF-9075-4100B3F55488}" destId="{43D0CDA3-93A0-4711-ADFA-4E503E92CC77}" srcOrd="0" destOrd="0" presId="urn:microsoft.com/office/officeart/2005/8/layout/orgChart1"/>
    <dgm:cxn modelId="{E783B443-5AFF-4694-942D-6EB9AAF0E0B4}" type="presParOf" srcId="{43D0CDA3-93A0-4711-ADFA-4E503E92CC77}" destId="{6360BAD0-FB25-40EC-A610-8DC6D079AD4F}" srcOrd="0" destOrd="0" presId="urn:microsoft.com/office/officeart/2005/8/layout/orgChart1"/>
    <dgm:cxn modelId="{3443833D-3060-4B4B-8C4F-4877D96DC652}" type="presParOf" srcId="{43D0CDA3-93A0-4711-ADFA-4E503E92CC77}" destId="{82DBC5F6-0DE9-4F33-9D64-9FCE723A6562}" srcOrd="1" destOrd="0" presId="urn:microsoft.com/office/officeart/2005/8/layout/orgChart1"/>
    <dgm:cxn modelId="{176ECD51-694A-4267-80C0-ADE25B5825F9}" type="presParOf" srcId="{4336EA51-F0C7-43BF-9075-4100B3F55488}" destId="{7D799112-2AE2-4671-9AA6-F9C9A0634DF5}" srcOrd="1" destOrd="0" presId="urn:microsoft.com/office/officeart/2005/8/layout/orgChart1"/>
    <dgm:cxn modelId="{E35944D4-C532-48D0-9BB9-2C9502F77839}" type="presParOf" srcId="{4336EA51-F0C7-43BF-9075-4100B3F55488}" destId="{84502991-71D6-4925-9B2E-9BC1B6C31108}" srcOrd="2" destOrd="0" presId="urn:microsoft.com/office/officeart/2005/8/layout/orgChart1"/>
    <dgm:cxn modelId="{FAB68377-BFD0-4DA6-AD86-B34A9B534604}" type="presParOf" srcId="{60937234-662B-489A-9E19-6C17113BAC30}" destId="{42547EB6-DB14-4DE0-AC93-6C187F021BBD}" srcOrd="2" destOrd="0" presId="urn:microsoft.com/office/officeart/2005/8/layout/orgChart1"/>
    <dgm:cxn modelId="{A5EC0DC2-6E78-47AB-A1C8-122F0FAB10AC}" type="presParOf" srcId="{60937234-662B-489A-9E19-6C17113BAC30}" destId="{F0915940-EB2B-4982-A978-FA8623013A40}" srcOrd="3" destOrd="0" presId="urn:microsoft.com/office/officeart/2005/8/layout/orgChart1"/>
    <dgm:cxn modelId="{6EE5E5E5-8E10-4677-9A4A-E3DE56003A21}" type="presParOf" srcId="{F0915940-EB2B-4982-A978-FA8623013A40}" destId="{6B7B8E91-7696-4300-8503-1F6634E165B9}" srcOrd="0" destOrd="0" presId="urn:microsoft.com/office/officeart/2005/8/layout/orgChart1"/>
    <dgm:cxn modelId="{7AD2A91D-026D-42D9-B892-9A92B0A5BFBC}" type="presParOf" srcId="{6B7B8E91-7696-4300-8503-1F6634E165B9}" destId="{BCE7FC73-9AF0-4931-998F-ECF1E8B1C044}" srcOrd="0" destOrd="0" presId="urn:microsoft.com/office/officeart/2005/8/layout/orgChart1"/>
    <dgm:cxn modelId="{C8DEA8B6-B877-49D8-84C3-E43C66FFA30E}" type="presParOf" srcId="{6B7B8E91-7696-4300-8503-1F6634E165B9}" destId="{E21DD2AB-D3E2-4E17-A8D9-52244FF707CA}" srcOrd="1" destOrd="0" presId="urn:microsoft.com/office/officeart/2005/8/layout/orgChart1"/>
    <dgm:cxn modelId="{0A1C7B85-12ED-46E2-B3FA-F57CE538EA30}" type="presParOf" srcId="{F0915940-EB2B-4982-A978-FA8623013A40}" destId="{EB493FEF-D5E4-49C5-9A0E-AB4CE2DDD04B}" srcOrd="1" destOrd="0" presId="urn:microsoft.com/office/officeart/2005/8/layout/orgChart1"/>
    <dgm:cxn modelId="{26174EBA-CF3D-46E6-8F2A-FCF875F511A0}" type="presParOf" srcId="{F0915940-EB2B-4982-A978-FA8623013A40}" destId="{19B7454E-A9B8-47DC-ACDA-CCF66C62BAC4}" srcOrd="2" destOrd="0" presId="urn:microsoft.com/office/officeart/2005/8/layout/orgChart1"/>
    <dgm:cxn modelId="{754DB936-DBA2-4220-A6BB-02C04AB627E7}" type="presParOf" srcId="{C68BAC84-5BC3-4D0B-8C98-C465CF2F1A20}" destId="{21D34B08-0E76-42AF-8814-9E7CDD9DDC38}" srcOrd="2" destOrd="0" presId="urn:microsoft.com/office/officeart/2005/8/layout/orgChart1"/>
    <dgm:cxn modelId="{432F459C-6C3D-4555-872E-4B3C6F91AE3A}" type="presParOf" srcId="{3C0E2EAA-3869-4B26-8451-851999210A9A}" destId="{2823C942-1BEC-488D-9175-7A0A154813AF}" srcOrd="6" destOrd="0" presId="urn:microsoft.com/office/officeart/2005/8/layout/orgChart1"/>
    <dgm:cxn modelId="{FA7A1C63-5CBF-4ABE-A6F9-B7841D72AC13}" type="presParOf" srcId="{3C0E2EAA-3869-4B26-8451-851999210A9A}" destId="{DB770226-80EE-4E5B-84D7-57919BFD9A90}" srcOrd="7" destOrd="0" presId="urn:microsoft.com/office/officeart/2005/8/layout/orgChart1"/>
    <dgm:cxn modelId="{7EED0290-43E5-415D-B289-BA699C7EF2F6}" type="presParOf" srcId="{DB770226-80EE-4E5B-84D7-57919BFD9A90}" destId="{4BF30F9F-D2AE-44B2-809C-5DC834F665EA}" srcOrd="0" destOrd="0" presId="urn:microsoft.com/office/officeart/2005/8/layout/orgChart1"/>
    <dgm:cxn modelId="{A240C66F-438F-48F1-B340-D091C98639F6}" type="presParOf" srcId="{4BF30F9F-D2AE-44B2-809C-5DC834F665EA}" destId="{660B7B04-F4E4-4BB8-AAD4-95049238A953}" srcOrd="0" destOrd="0" presId="urn:microsoft.com/office/officeart/2005/8/layout/orgChart1"/>
    <dgm:cxn modelId="{C1F7FA75-EC40-45CA-9D8B-B5A313A3B4DC}" type="presParOf" srcId="{4BF30F9F-D2AE-44B2-809C-5DC834F665EA}" destId="{EC95BE4F-5DD9-43F1-B9D0-3C1F45112FF6}" srcOrd="1" destOrd="0" presId="urn:microsoft.com/office/officeart/2005/8/layout/orgChart1"/>
    <dgm:cxn modelId="{313F6E0B-E9EC-4433-8722-A7070D530AEC}" type="presParOf" srcId="{DB770226-80EE-4E5B-84D7-57919BFD9A90}" destId="{5B260BC0-0957-429D-B94F-5CCA7B0FF3B4}" srcOrd="1" destOrd="0" presId="urn:microsoft.com/office/officeart/2005/8/layout/orgChart1"/>
    <dgm:cxn modelId="{D30B4222-4AEB-4D78-8FCE-1FAA310AE316}" type="presParOf" srcId="{DB770226-80EE-4E5B-84D7-57919BFD9A90}" destId="{C84BD088-9F52-4A47-9C46-5E158E372BEF}" srcOrd="2" destOrd="0" presId="urn:microsoft.com/office/officeart/2005/8/layout/orgChart1"/>
    <dgm:cxn modelId="{F3F6A71E-4E57-45C7-92F6-B76DA00ADF72}" type="presParOf" srcId="{7DD1A549-6CDE-436C-9AF6-EE2098DA5A26}" destId="{860C7FC5-81D7-40C6-B6ED-0B173E1199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0B86E-6674-439D-BC3A-E2E3A42FE066}">
      <dsp:nvSpPr>
        <dsp:cNvPr id="0" name=""/>
        <dsp:cNvSpPr/>
      </dsp:nvSpPr>
      <dsp:spPr>
        <a:xfrm>
          <a:off x="5472112" y="1323690"/>
          <a:ext cx="3871559" cy="589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731"/>
              </a:lnTo>
              <a:lnTo>
                <a:pt x="3871559" y="253731"/>
              </a:lnTo>
              <a:lnTo>
                <a:pt x="3871559" y="58969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E4FA-657D-42A5-8495-A7D9A7C75F7E}">
      <dsp:nvSpPr>
        <dsp:cNvPr id="0" name=""/>
        <dsp:cNvSpPr/>
      </dsp:nvSpPr>
      <dsp:spPr>
        <a:xfrm>
          <a:off x="5426392" y="1323690"/>
          <a:ext cx="91440" cy="5896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69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CD03A-5AA9-4998-A893-9FBAC2DA0E3E}">
      <dsp:nvSpPr>
        <dsp:cNvPr id="0" name=""/>
        <dsp:cNvSpPr/>
      </dsp:nvSpPr>
      <dsp:spPr>
        <a:xfrm>
          <a:off x="1600552" y="1323690"/>
          <a:ext cx="3871559" cy="589692"/>
        </a:xfrm>
        <a:custGeom>
          <a:avLst/>
          <a:gdLst/>
          <a:ahLst/>
          <a:cxnLst/>
          <a:rect l="0" t="0" r="0" b="0"/>
          <a:pathLst>
            <a:path>
              <a:moveTo>
                <a:pt x="3871559" y="0"/>
              </a:moveTo>
              <a:lnTo>
                <a:pt x="3871559" y="253731"/>
              </a:lnTo>
              <a:lnTo>
                <a:pt x="0" y="253731"/>
              </a:lnTo>
              <a:lnTo>
                <a:pt x="0" y="58969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A5FD3-FF10-494F-A734-BBA2AD71FCE7}">
      <dsp:nvSpPr>
        <dsp:cNvPr id="0" name=""/>
        <dsp:cNvSpPr/>
      </dsp:nvSpPr>
      <dsp:spPr>
        <a:xfrm>
          <a:off x="3872294" y="152431"/>
          <a:ext cx="3199636" cy="1171258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+mn-lt"/>
            </a:rPr>
            <a:t>Willi Wichtig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+mn-lt"/>
            </a:rPr>
            <a:t>- Chef -</a:t>
          </a:r>
        </a:p>
      </dsp:txBody>
      <dsp:txXfrm>
        <a:off x="3872294" y="152431"/>
        <a:ext cx="3199636" cy="1171258"/>
      </dsp:txXfrm>
    </dsp:sp>
    <dsp:sp modelId="{CFCA390D-9B25-491D-999E-0CAF765BB6AD}">
      <dsp:nvSpPr>
        <dsp:cNvPr id="0" name=""/>
        <dsp:cNvSpPr/>
      </dsp:nvSpPr>
      <dsp:spPr>
        <a:xfrm>
          <a:off x="734" y="1913383"/>
          <a:ext cx="3199636" cy="8419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Marina Müller</a:t>
          </a:r>
        </a:p>
      </dsp:txBody>
      <dsp:txXfrm>
        <a:off x="734" y="1913383"/>
        <a:ext cx="3199636" cy="841984"/>
      </dsp:txXfrm>
    </dsp:sp>
    <dsp:sp modelId="{41AFCA40-0838-408A-8416-C42F709564D8}">
      <dsp:nvSpPr>
        <dsp:cNvPr id="0" name=""/>
        <dsp:cNvSpPr/>
      </dsp:nvSpPr>
      <dsp:spPr>
        <a:xfrm>
          <a:off x="3872294" y="1913383"/>
          <a:ext cx="3199636" cy="8419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Marc Meier</a:t>
          </a:r>
        </a:p>
      </dsp:txBody>
      <dsp:txXfrm>
        <a:off x="3872294" y="1913383"/>
        <a:ext cx="3199636" cy="841984"/>
      </dsp:txXfrm>
    </dsp:sp>
    <dsp:sp modelId="{AAAD50F2-F844-4E44-ADAB-E7ED10815B11}">
      <dsp:nvSpPr>
        <dsp:cNvPr id="0" name=""/>
        <dsp:cNvSpPr/>
      </dsp:nvSpPr>
      <dsp:spPr>
        <a:xfrm>
          <a:off x="7743854" y="1913383"/>
          <a:ext cx="3199636" cy="8419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Karina Kaiser</a:t>
          </a:r>
        </a:p>
      </dsp:txBody>
      <dsp:txXfrm>
        <a:off x="7743854" y="1913383"/>
        <a:ext cx="3199636" cy="841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3C942-1BEC-488D-9175-7A0A154813AF}">
      <dsp:nvSpPr>
        <dsp:cNvPr id="0" name=""/>
        <dsp:cNvSpPr/>
      </dsp:nvSpPr>
      <dsp:spPr>
        <a:xfrm>
          <a:off x="5472112" y="1421084"/>
          <a:ext cx="4238739" cy="36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11"/>
              </a:lnTo>
              <a:lnTo>
                <a:pt x="4238739" y="183411"/>
              </a:lnTo>
              <a:lnTo>
                <a:pt x="4238739" y="36682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47EB6-DB14-4DE0-AC93-6C187F021BBD}">
      <dsp:nvSpPr>
        <dsp:cNvPr id="0" name=""/>
        <dsp:cNvSpPr/>
      </dsp:nvSpPr>
      <dsp:spPr>
        <a:xfrm>
          <a:off x="5901424" y="2725086"/>
          <a:ext cx="368850" cy="1436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883"/>
              </a:lnTo>
              <a:lnTo>
                <a:pt x="368850" y="143688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DC2A1-589F-4F4E-97B5-5A9291273D83}">
      <dsp:nvSpPr>
        <dsp:cNvPr id="0" name=""/>
        <dsp:cNvSpPr/>
      </dsp:nvSpPr>
      <dsp:spPr>
        <a:xfrm>
          <a:off x="5901424" y="2725086"/>
          <a:ext cx="368850" cy="60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235"/>
              </a:lnTo>
              <a:lnTo>
                <a:pt x="368850" y="601235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0B86E-6674-439D-BC3A-E2E3A42FE066}">
      <dsp:nvSpPr>
        <dsp:cNvPr id="0" name=""/>
        <dsp:cNvSpPr/>
      </dsp:nvSpPr>
      <dsp:spPr>
        <a:xfrm>
          <a:off x="5472112" y="1421084"/>
          <a:ext cx="1412913" cy="36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11"/>
              </a:lnTo>
              <a:lnTo>
                <a:pt x="1412913" y="183411"/>
              </a:lnTo>
              <a:lnTo>
                <a:pt x="1412913" y="36682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22E4F-EF01-438A-8DC9-BBFD319DDC8D}">
      <dsp:nvSpPr>
        <dsp:cNvPr id="0" name=""/>
        <dsp:cNvSpPr/>
      </dsp:nvSpPr>
      <dsp:spPr>
        <a:xfrm>
          <a:off x="3075597" y="2725086"/>
          <a:ext cx="368850" cy="1436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883"/>
              </a:lnTo>
              <a:lnTo>
                <a:pt x="368850" y="1436883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1C81A-2616-41F2-97C8-40063FC50B6E}">
      <dsp:nvSpPr>
        <dsp:cNvPr id="0" name=""/>
        <dsp:cNvSpPr/>
      </dsp:nvSpPr>
      <dsp:spPr>
        <a:xfrm>
          <a:off x="3075597" y="2725086"/>
          <a:ext cx="368850" cy="60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235"/>
              </a:lnTo>
              <a:lnTo>
                <a:pt x="368850" y="601235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E4FA-657D-42A5-8495-A7D9A7C75F7E}">
      <dsp:nvSpPr>
        <dsp:cNvPr id="0" name=""/>
        <dsp:cNvSpPr/>
      </dsp:nvSpPr>
      <dsp:spPr>
        <a:xfrm>
          <a:off x="4059199" y="1421084"/>
          <a:ext cx="1412913" cy="366822"/>
        </a:xfrm>
        <a:custGeom>
          <a:avLst/>
          <a:gdLst/>
          <a:ahLst/>
          <a:cxnLst/>
          <a:rect l="0" t="0" r="0" b="0"/>
          <a:pathLst>
            <a:path>
              <a:moveTo>
                <a:pt x="1412913" y="0"/>
              </a:moveTo>
              <a:lnTo>
                <a:pt x="1412913" y="183411"/>
              </a:lnTo>
              <a:lnTo>
                <a:pt x="0" y="183411"/>
              </a:lnTo>
              <a:lnTo>
                <a:pt x="0" y="36682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5CC64-8B25-42E0-A058-C72DD863C121}">
      <dsp:nvSpPr>
        <dsp:cNvPr id="0" name=""/>
        <dsp:cNvSpPr/>
      </dsp:nvSpPr>
      <dsp:spPr>
        <a:xfrm>
          <a:off x="249771" y="2725086"/>
          <a:ext cx="368850" cy="60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235"/>
              </a:lnTo>
              <a:lnTo>
                <a:pt x="368850" y="601235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CD03A-5AA9-4998-A893-9FBAC2DA0E3E}">
      <dsp:nvSpPr>
        <dsp:cNvPr id="0" name=""/>
        <dsp:cNvSpPr/>
      </dsp:nvSpPr>
      <dsp:spPr>
        <a:xfrm>
          <a:off x="1233372" y="1421084"/>
          <a:ext cx="4238739" cy="366822"/>
        </a:xfrm>
        <a:custGeom>
          <a:avLst/>
          <a:gdLst/>
          <a:ahLst/>
          <a:cxnLst/>
          <a:rect l="0" t="0" r="0" b="0"/>
          <a:pathLst>
            <a:path>
              <a:moveTo>
                <a:pt x="4238739" y="0"/>
              </a:moveTo>
              <a:lnTo>
                <a:pt x="4238739" y="183411"/>
              </a:lnTo>
              <a:lnTo>
                <a:pt x="0" y="183411"/>
              </a:lnTo>
              <a:lnTo>
                <a:pt x="0" y="366822"/>
              </a:lnTo>
            </a:path>
          </a:pathLst>
        </a:cu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A5FD3-FF10-494F-A734-BBA2AD71FCE7}">
      <dsp:nvSpPr>
        <dsp:cNvPr id="0" name=""/>
        <dsp:cNvSpPr/>
      </dsp:nvSpPr>
      <dsp:spPr>
        <a:xfrm>
          <a:off x="4380876" y="283567"/>
          <a:ext cx="2182472" cy="1137516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+mn-lt"/>
            </a:rPr>
            <a:t>Willi Wichtig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+mn-lt"/>
            </a:rPr>
            <a:t>- Chef -</a:t>
          </a:r>
        </a:p>
      </dsp:txBody>
      <dsp:txXfrm>
        <a:off x="4380876" y="283567"/>
        <a:ext cx="2182472" cy="1137516"/>
      </dsp:txXfrm>
    </dsp:sp>
    <dsp:sp modelId="{CFCA390D-9B25-491D-999E-0CAF765BB6AD}">
      <dsp:nvSpPr>
        <dsp:cNvPr id="0" name=""/>
        <dsp:cNvSpPr/>
      </dsp:nvSpPr>
      <dsp:spPr>
        <a:xfrm>
          <a:off x="3870" y="1787907"/>
          <a:ext cx="2459003" cy="9371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Marina Müller</a:t>
          </a:r>
        </a:p>
      </dsp:txBody>
      <dsp:txXfrm>
        <a:off x="3870" y="1787907"/>
        <a:ext cx="2459003" cy="937179"/>
      </dsp:txXfrm>
    </dsp:sp>
    <dsp:sp modelId="{30843E2F-B8E7-46B8-8156-5A30A4FEA345}">
      <dsp:nvSpPr>
        <dsp:cNvPr id="0" name=""/>
        <dsp:cNvSpPr/>
      </dsp:nvSpPr>
      <dsp:spPr>
        <a:xfrm>
          <a:off x="618621" y="3091908"/>
          <a:ext cx="2042747" cy="46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Jens Jansen</a:t>
          </a:r>
        </a:p>
      </dsp:txBody>
      <dsp:txXfrm>
        <a:off x="618621" y="3091908"/>
        <a:ext cx="2042747" cy="468825"/>
      </dsp:txXfrm>
    </dsp:sp>
    <dsp:sp modelId="{41AFCA40-0838-408A-8416-C42F709564D8}">
      <dsp:nvSpPr>
        <dsp:cNvPr id="0" name=""/>
        <dsp:cNvSpPr/>
      </dsp:nvSpPr>
      <dsp:spPr>
        <a:xfrm>
          <a:off x="2829697" y="1787907"/>
          <a:ext cx="2459003" cy="9371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Marc Meier</a:t>
          </a:r>
        </a:p>
      </dsp:txBody>
      <dsp:txXfrm>
        <a:off x="2829697" y="1787907"/>
        <a:ext cx="2459003" cy="937179"/>
      </dsp:txXfrm>
    </dsp:sp>
    <dsp:sp modelId="{C2F18972-DAAC-4457-AE2C-14D5A83580AB}">
      <dsp:nvSpPr>
        <dsp:cNvPr id="0" name=""/>
        <dsp:cNvSpPr/>
      </dsp:nvSpPr>
      <dsp:spPr>
        <a:xfrm>
          <a:off x="3444448" y="3091908"/>
          <a:ext cx="2042747" cy="46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Tanja Thaler</a:t>
          </a:r>
        </a:p>
      </dsp:txBody>
      <dsp:txXfrm>
        <a:off x="3444448" y="3091908"/>
        <a:ext cx="2042747" cy="468825"/>
      </dsp:txXfrm>
    </dsp:sp>
    <dsp:sp modelId="{6B4133FE-6C29-49C6-8F24-9095B347E6EB}">
      <dsp:nvSpPr>
        <dsp:cNvPr id="0" name=""/>
        <dsp:cNvSpPr/>
      </dsp:nvSpPr>
      <dsp:spPr>
        <a:xfrm>
          <a:off x="3444448" y="3927556"/>
          <a:ext cx="2042747" cy="46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Eva Engler</a:t>
          </a:r>
        </a:p>
      </dsp:txBody>
      <dsp:txXfrm>
        <a:off x="3444448" y="3927556"/>
        <a:ext cx="2042747" cy="468825"/>
      </dsp:txXfrm>
    </dsp:sp>
    <dsp:sp modelId="{AAAD50F2-F844-4E44-ADAB-E7ED10815B11}">
      <dsp:nvSpPr>
        <dsp:cNvPr id="0" name=""/>
        <dsp:cNvSpPr/>
      </dsp:nvSpPr>
      <dsp:spPr>
        <a:xfrm>
          <a:off x="5655523" y="1787907"/>
          <a:ext cx="2459003" cy="9371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Karina Kaiser</a:t>
          </a:r>
        </a:p>
      </dsp:txBody>
      <dsp:txXfrm>
        <a:off x="5655523" y="1787907"/>
        <a:ext cx="2459003" cy="937179"/>
      </dsp:txXfrm>
    </dsp:sp>
    <dsp:sp modelId="{6360BAD0-FB25-40EC-A610-8DC6D079AD4F}">
      <dsp:nvSpPr>
        <dsp:cNvPr id="0" name=""/>
        <dsp:cNvSpPr/>
      </dsp:nvSpPr>
      <dsp:spPr>
        <a:xfrm>
          <a:off x="6270274" y="3091908"/>
          <a:ext cx="2042747" cy="46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Britt Bauer</a:t>
          </a:r>
        </a:p>
      </dsp:txBody>
      <dsp:txXfrm>
        <a:off x="6270274" y="3091908"/>
        <a:ext cx="2042747" cy="468825"/>
      </dsp:txXfrm>
    </dsp:sp>
    <dsp:sp modelId="{BCE7FC73-9AF0-4931-998F-ECF1E8B1C044}">
      <dsp:nvSpPr>
        <dsp:cNvPr id="0" name=""/>
        <dsp:cNvSpPr/>
      </dsp:nvSpPr>
      <dsp:spPr>
        <a:xfrm>
          <a:off x="6270274" y="3927556"/>
          <a:ext cx="2042747" cy="468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Martin Mauser</a:t>
          </a:r>
        </a:p>
      </dsp:txBody>
      <dsp:txXfrm>
        <a:off x="6270274" y="3927556"/>
        <a:ext cx="2042747" cy="468825"/>
      </dsp:txXfrm>
    </dsp:sp>
    <dsp:sp modelId="{660B7B04-F4E4-4BB8-AAD4-95049238A953}">
      <dsp:nvSpPr>
        <dsp:cNvPr id="0" name=""/>
        <dsp:cNvSpPr/>
      </dsp:nvSpPr>
      <dsp:spPr>
        <a:xfrm>
          <a:off x="8481350" y="1787907"/>
          <a:ext cx="2459003" cy="9371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+mn-lt"/>
            </a:rPr>
            <a:t>Konrad Klein</a:t>
          </a:r>
        </a:p>
      </dsp:txBody>
      <dsp:txXfrm>
        <a:off x="8481350" y="1787907"/>
        <a:ext cx="2459003" cy="937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04030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7397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067562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58000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694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83699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163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78178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03022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3176036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9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29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654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7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7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SmartArt und Tabellen mit Morphen umstellen:</a:t>
            </a:r>
            <a:br>
              <a:rPr lang="de-DE" dirty="0"/>
            </a:br>
            <a:r>
              <a:rPr lang="de-DE" dirty="0"/>
              <a:t>Ein neues Organigramm für das wachsende Team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61687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76C1985-F51C-4165-B453-10193DCA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862021"/>
              </p:ext>
            </p:extLst>
          </p:nvPr>
        </p:nvGraphicFramePr>
        <p:xfrm>
          <a:off x="612775" y="1476374"/>
          <a:ext cx="10944224" cy="42576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36056">
                  <a:extLst>
                    <a:ext uri="{9D8B030D-6E8A-4147-A177-3AD203B41FA5}">
                      <a16:colId xmlns:a16="http://schemas.microsoft.com/office/drawing/2014/main" val="3029498119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306494277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94159191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2872848033"/>
                    </a:ext>
                  </a:extLst>
                </a:gridCol>
              </a:tblGrid>
              <a:tr h="773080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33526"/>
                  </a:ext>
                </a:extLst>
              </a:tr>
              <a:tr h="773080">
                <a:tc>
                  <a:txBody>
                    <a:bodyPr/>
                    <a:lstStyle/>
                    <a:p>
                      <a:r>
                        <a:rPr lang="de-DE" dirty="0"/>
                        <a:t>Hamburg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17272"/>
                  </a:ext>
                </a:extLst>
              </a:tr>
              <a:tr h="773080">
                <a:tc>
                  <a:txBody>
                    <a:bodyPr/>
                    <a:lstStyle/>
                    <a:p>
                      <a:r>
                        <a:rPr lang="de-DE" dirty="0"/>
                        <a:t>München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73078"/>
                  </a:ext>
                </a:extLst>
              </a:tr>
              <a:tr h="773080">
                <a:tc>
                  <a:txBody>
                    <a:bodyPr/>
                    <a:lstStyle/>
                    <a:p>
                      <a:r>
                        <a:rPr lang="de-DE" dirty="0"/>
                        <a:t>Graz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08769"/>
                  </a:ext>
                </a:extLst>
              </a:tr>
              <a:tr h="1165356">
                <a:tc>
                  <a:txBody>
                    <a:bodyPr/>
                    <a:lstStyle/>
                    <a:p>
                      <a:r>
                        <a:rPr lang="de-DE" sz="3200" dirty="0"/>
                        <a:t>Zürich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2 400 000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3 300 000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6 000 000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62063"/>
                  </a:ext>
                </a:extLst>
              </a:tr>
            </a:tbl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E01EB21B-D392-419D-9F5B-7F27BB5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Umsatzentwicklung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C2ADA-8273-4C41-8452-20128DC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578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76C1985-F51C-4165-B453-10193DCA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632531"/>
              </p:ext>
            </p:extLst>
          </p:nvPr>
        </p:nvGraphicFramePr>
        <p:xfrm>
          <a:off x="612775" y="1476374"/>
          <a:ext cx="10944224" cy="42576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36056">
                  <a:extLst>
                    <a:ext uri="{9D8B030D-6E8A-4147-A177-3AD203B41FA5}">
                      <a16:colId xmlns:a16="http://schemas.microsoft.com/office/drawing/2014/main" val="3029498119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306494277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94159191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2872848033"/>
                    </a:ext>
                  </a:extLst>
                </a:gridCol>
              </a:tblGrid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33526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Hamburg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17272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München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73078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Graz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08769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Zürich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2 400 000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3 300 000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62063"/>
                  </a:ext>
                </a:extLst>
              </a:tr>
            </a:tbl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E01EB21B-D392-419D-9F5B-7F27BB5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Umsatzentwicklung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C2ADA-8273-4C41-8452-20128DC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027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2F45C9D-9198-4C7C-99A7-C110CB40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SmartArts und Morphen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8951AF-C3B3-421A-8D12-A59B96A0322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34150"/>
            <a:ext cx="7861300" cy="365125"/>
          </a:xfrm>
        </p:spPr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64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!!Mein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099428"/>
              </p:ext>
            </p:extLst>
          </p:nvPr>
        </p:nvGraphicFramePr>
        <p:xfrm>
          <a:off x="612775" y="1476375"/>
          <a:ext cx="1094422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Struktur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www.powerpoint-aktuell.de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41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!!Mein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447079"/>
              </p:ext>
            </p:extLst>
          </p:nvPr>
        </p:nvGraphicFramePr>
        <p:xfrm>
          <a:off x="612775" y="1476375"/>
          <a:ext cx="1094422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Struktur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www.powerpoint-aktuell.de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46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2F45C9D-9198-4C7C-99A7-C110CB40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und Morphen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8951AF-C3B3-421A-8D12-A59B96A0322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34150"/>
            <a:ext cx="7861300" cy="365125"/>
          </a:xfrm>
        </p:spPr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05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76C1985-F51C-4165-B453-10193DCA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071510"/>
              </p:ext>
            </p:extLst>
          </p:nvPr>
        </p:nvGraphicFramePr>
        <p:xfrm>
          <a:off x="612775" y="1476374"/>
          <a:ext cx="10944224" cy="42576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36056">
                  <a:extLst>
                    <a:ext uri="{9D8B030D-6E8A-4147-A177-3AD203B41FA5}">
                      <a16:colId xmlns:a16="http://schemas.microsoft.com/office/drawing/2014/main" val="3029498119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306494277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94159191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2872848033"/>
                    </a:ext>
                  </a:extLst>
                </a:gridCol>
              </a:tblGrid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33526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Hamburg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17272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München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73078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Graz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08769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r>
                        <a:rPr lang="de-DE" dirty="0"/>
                        <a:t>Zürich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2 400 000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3 300 000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62063"/>
                  </a:ext>
                </a:extLst>
              </a:tr>
            </a:tbl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E01EB21B-D392-419D-9F5B-7F27BB5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Umsatzentwicklung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C2ADA-8273-4C41-8452-20128DC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81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76C1985-F51C-4165-B453-10193DCA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855456"/>
              </p:ext>
            </p:extLst>
          </p:nvPr>
        </p:nvGraphicFramePr>
        <p:xfrm>
          <a:off x="612775" y="1476374"/>
          <a:ext cx="10944224" cy="42789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36056">
                  <a:extLst>
                    <a:ext uri="{9D8B030D-6E8A-4147-A177-3AD203B41FA5}">
                      <a16:colId xmlns:a16="http://schemas.microsoft.com/office/drawing/2014/main" val="3029498119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306494277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94159191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2872848033"/>
                    </a:ext>
                  </a:extLst>
                </a:gridCol>
              </a:tblGrid>
              <a:tr h="775442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33526"/>
                  </a:ext>
                </a:extLst>
              </a:tr>
              <a:tr h="1177184">
                <a:tc>
                  <a:txBody>
                    <a:bodyPr/>
                    <a:lstStyle/>
                    <a:p>
                      <a:r>
                        <a:rPr lang="de-DE" sz="3200" dirty="0"/>
                        <a:t>Hamburg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2 000 000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3 500 000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5 000 000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17272"/>
                  </a:ext>
                </a:extLst>
              </a:tr>
              <a:tr h="775442">
                <a:tc>
                  <a:txBody>
                    <a:bodyPr/>
                    <a:lstStyle/>
                    <a:p>
                      <a:r>
                        <a:rPr lang="de-DE" dirty="0"/>
                        <a:t>München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73078"/>
                  </a:ext>
                </a:extLst>
              </a:tr>
              <a:tr h="775442">
                <a:tc>
                  <a:txBody>
                    <a:bodyPr/>
                    <a:lstStyle/>
                    <a:p>
                      <a:r>
                        <a:rPr lang="de-DE" dirty="0"/>
                        <a:t>Graz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08769"/>
                  </a:ext>
                </a:extLst>
              </a:tr>
              <a:tr h="775442">
                <a:tc>
                  <a:txBody>
                    <a:bodyPr/>
                    <a:lstStyle/>
                    <a:p>
                      <a:r>
                        <a:rPr lang="de-DE" dirty="0"/>
                        <a:t>Zürich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2 400 000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3 300 000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62063"/>
                  </a:ext>
                </a:extLst>
              </a:tr>
            </a:tbl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E01EB21B-D392-419D-9F5B-7F27BB5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Umsatzentwicklung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C2ADA-8273-4C41-8452-20128DC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88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76C1985-F51C-4165-B453-10193DCA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468897"/>
              </p:ext>
            </p:extLst>
          </p:nvPr>
        </p:nvGraphicFramePr>
        <p:xfrm>
          <a:off x="612775" y="1476374"/>
          <a:ext cx="10944224" cy="42576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36056">
                  <a:extLst>
                    <a:ext uri="{9D8B030D-6E8A-4147-A177-3AD203B41FA5}">
                      <a16:colId xmlns:a16="http://schemas.microsoft.com/office/drawing/2014/main" val="3029498119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306494277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94159191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2872848033"/>
                    </a:ext>
                  </a:extLst>
                </a:gridCol>
              </a:tblGrid>
              <a:tr h="779748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33526"/>
                  </a:ext>
                </a:extLst>
              </a:tr>
              <a:tr h="779748">
                <a:tc>
                  <a:txBody>
                    <a:bodyPr/>
                    <a:lstStyle/>
                    <a:p>
                      <a:r>
                        <a:rPr lang="de-DE" dirty="0"/>
                        <a:t>Hamburg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17272"/>
                  </a:ext>
                </a:extLst>
              </a:tr>
              <a:tr h="1138684">
                <a:tc>
                  <a:txBody>
                    <a:bodyPr/>
                    <a:lstStyle/>
                    <a:p>
                      <a:r>
                        <a:rPr lang="de-DE" sz="3200" dirty="0"/>
                        <a:t>München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5 000 000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5 000 000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4 500 000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73078"/>
                  </a:ext>
                </a:extLst>
              </a:tr>
              <a:tr h="779748">
                <a:tc>
                  <a:txBody>
                    <a:bodyPr/>
                    <a:lstStyle/>
                    <a:p>
                      <a:r>
                        <a:rPr lang="de-DE" dirty="0"/>
                        <a:t>Graz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08769"/>
                  </a:ext>
                </a:extLst>
              </a:tr>
              <a:tr h="779748">
                <a:tc>
                  <a:txBody>
                    <a:bodyPr/>
                    <a:lstStyle/>
                    <a:p>
                      <a:r>
                        <a:rPr lang="de-DE" dirty="0"/>
                        <a:t>Zürich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2 400 000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3 300 000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62063"/>
                  </a:ext>
                </a:extLst>
              </a:tr>
            </a:tbl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E01EB21B-D392-419D-9F5B-7F27BB5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Umsatzentwicklung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C2ADA-8273-4C41-8452-20128DC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467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76C1985-F51C-4165-B453-10193DCA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348302"/>
              </p:ext>
            </p:extLst>
          </p:nvPr>
        </p:nvGraphicFramePr>
        <p:xfrm>
          <a:off x="612775" y="1476374"/>
          <a:ext cx="10944224" cy="42576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36056">
                  <a:extLst>
                    <a:ext uri="{9D8B030D-6E8A-4147-A177-3AD203B41FA5}">
                      <a16:colId xmlns:a16="http://schemas.microsoft.com/office/drawing/2014/main" val="3029498119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306494277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941591915"/>
                    </a:ext>
                  </a:extLst>
                </a:gridCol>
                <a:gridCol w="2736056">
                  <a:extLst>
                    <a:ext uri="{9D8B030D-6E8A-4147-A177-3AD203B41FA5}">
                      <a16:colId xmlns:a16="http://schemas.microsoft.com/office/drawing/2014/main" val="2872848033"/>
                    </a:ext>
                  </a:extLst>
                </a:gridCol>
              </a:tblGrid>
              <a:tr h="754174">
                <a:tc>
                  <a:txBody>
                    <a:bodyPr/>
                    <a:lstStyle/>
                    <a:p>
                      <a:r>
                        <a:rPr lang="de-DE" dirty="0"/>
                        <a:t>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33526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r>
                        <a:rPr lang="de-DE" dirty="0"/>
                        <a:t>Hamburg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3 500 000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17272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r>
                        <a:rPr lang="de-DE" dirty="0"/>
                        <a:t>München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5 000 000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4 500 000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73078"/>
                  </a:ext>
                </a:extLst>
              </a:tr>
              <a:tr h="1240981">
                <a:tc>
                  <a:txBody>
                    <a:bodyPr/>
                    <a:lstStyle/>
                    <a:p>
                      <a:r>
                        <a:rPr lang="de-DE" sz="3200" dirty="0"/>
                        <a:t>Graz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1 500 000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2 000 000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2 500 000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108769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r>
                        <a:rPr lang="de-DE" dirty="0"/>
                        <a:t>Zürich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2 400 000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3 300 000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6 000 000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62063"/>
                  </a:ext>
                </a:extLst>
              </a:tr>
            </a:tbl>
          </a:graphicData>
        </a:graphic>
      </p:graphicFrame>
      <p:sp>
        <p:nvSpPr>
          <p:cNvPr id="10" name="Titel 9">
            <a:extLst>
              <a:ext uri="{FF2B5EF4-FFF2-40B4-BE49-F238E27FC236}">
                <a16:creationId xmlns:a16="http://schemas.microsoft.com/office/drawing/2014/main" id="{E01EB21B-D392-419D-9F5B-7F27BB5C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Umsatzentwicklung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C2ADA-8273-4C41-8452-20128DC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128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349</Words>
  <Application>Microsoft Office PowerPoint</Application>
  <PresentationFormat>Breitbild</PresentationFormat>
  <Paragraphs>158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Trainings-Vorlage_us</vt:lpstr>
      <vt:lpstr>SmartArt und Tabellen mit Morphen umstellen: Ein neues Organigramm für das wachsende Team</vt:lpstr>
      <vt:lpstr>SmartArts und Morphen</vt:lpstr>
      <vt:lpstr>Bisherige Struktur</vt:lpstr>
      <vt:lpstr>Neue Struktur</vt:lpstr>
      <vt:lpstr>Tabellen und Morphen</vt:lpstr>
      <vt:lpstr>Umsatzentwicklung</vt:lpstr>
      <vt:lpstr>Umsatzentwicklung</vt:lpstr>
      <vt:lpstr>Umsatzentwicklung</vt:lpstr>
      <vt:lpstr>Umsatzentwicklung</vt:lpstr>
      <vt:lpstr>Umsatzentwicklung</vt:lpstr>
      <vt:lpstr>Umsatzentwicklung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 mit Morphen umstellen: Ein neues Organigramm für das wachsende Team</dc:title>
  <dc:creator>Trainer Trainer</dc:creator>
  <dc:description>www.office2013-blog.de_x000d_
www.anwendertage.de</dc:description>
  <cp:lastModifiedBy>Ute Simon</cp:lastModifiedBy>
  <cp:revision>10</cp:revision>
  <dcterms:created xsi:type="dcterms:W3CDTF">2016-08-01T09:23:34Z</dcterms:created>
  <dcterms:modified xsi:type="dcterms:W3CDTF">2019-07-03T15:45:59Z</dcterms:modified>
</cp:coreProperties>
</file>